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442" autoAdjust="0"/>
  </p:normalViewPr>
  <p:slideViewPr>
    <p:cSldViewPr snapToGrid="0">
      <p:cViewPr varScale="1">
        <p:scale>
          <a:sx n="89" d="100"/>
          <a:sy n="89" d="100"/>
        </p:scale>
        <p:origin x="13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D6C56-C8ED-4A96-8A3D-2FE6FE2601F0}" type="datetimeFigureOut">
              <a:rPr lang="en-GB" smtClean="0"/>
              <a:t>27/02/2017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CFC1B-FF16-4EC9-8AD8-D4CE14FEE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503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Command</a:t>
            </a:r>
            <a:r>
              <a:rPr lang="en-GB" baseline="0" dirty="0" smtClean="0"/>
              <a:t> and Conquer – Red Alert: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It is an isometric real time strategy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It offers real time upgradable units, these units include; buildings which in turn offer more powerful units as the buildings level increases.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All mobile units use pathfinding.</a:t>
            </a:r>
          </a:p>
          <a:p>
            <a:pPr marL="171450" indent="-171450">
              <a:buFontTx/>
              <a:buChar char="-"/>
            </a:pPr>
            <a:endParaRPr lang="en-GB" baseline="0" dirty="0" smtClean="0"/>
          </a:p>
          <a:p>
            <a:pPr marL="0" indent="0">
              <a:buFontTx/>
              <a:buNone/>
            </a:pPr>
            <a:r>
              <a:rPr lang="en-GB" baseline="0" dirty="0" smtClean="0"/>
              <a:t>Bloons Tower defence: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Enemies have different weaknesses and resistances.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Enemies use pathfinding.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Enemies have different speeds and health.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Towers are used to counteract certain types of enemy weaknesses.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Towers have different costs and have different abilities.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Towers have different upgrade paths.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You can speed up time and slow it down to increase/decrease the speed that the level is completed in.</a:t>
            </a:r>
          </a:p>
          <a:p>
            <a:pPr marL="171450" indent="-171450">
              <a:buFontTx/>
              <a:buChar char="-"/>
            </a:pPr>
            <a:endParaRPr lang="en-GB" baseline="0" dirty="0" smtClean="0"/>
          </a:p>
          <a:p>
            <a:pPr marL="0" indent="0">
              <a:buFontTx/>
              <a:buNone/>
            </a:pPr>
            <a:r>
              <a:rPr lang="en-GB" baseline="0" dirty="0" smtClean="0"/>
              <a:t>Ultimate Defence 2: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Isometric tower defence.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Tiles are labelled as accessible and non accessible to enemies.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Enemies can only move on accessible tiles.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Towers can only be placed on non accessible tiles.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Enemies use pathfinding.</a:t>
            </a:r>
          </a:p>
          <a:p>
            <a:pPr marL="0" indent="0">
              <a:buFontTx/>
              <a:buNone/>
            </a:pPr>
            <a:r>
              <a:rPr lang="en-GB" baseline="0" dirty="0" smtClean="0"/>
              <a:t>-   Different Types of enemies and towers.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Towers Cost money to upgrade.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Towers cost money to be placed.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Killing enemies generates money.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CFC1B-FF16-4EC9-8AD8-D4CE14FEE29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82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03FC-1AE6-417B-B74A-2966A6BA5377}" type="datetimeFigureOut">
              <a:rPr lang="en-GB" smtClean="0"/>
              <a:t>27/02/2017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BF628FF-3C81-4817-81B3-38B49A2DF030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73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03FC-1AE6-417B-B74A-2966A6BA5377}" type="datetimeFigureOut">
              <a:rPr lang="en-GB" smtClean="0"/>
              <a:t>27/02/2017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28FF-3C81-4817-81B3-38B49A2DF030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19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03FC-1AE6-417B-B74A-2966A6BA5377}" type="datetimeFigureOut">
              <a:rPr lang="en-GB" smtClean="0"/>
              <a:t>27/02/2017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28FF-3C81-4817-81B3-38B49A2DF030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89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03FC-1AE6-417B-B74A-2966A6BA5377}" type="datetimeFigureOut">
              <a:rPr lang="en-GB" smtClean="0"/>
              <a:t>27/02/2017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28FF-3C81-4817-81B3-38B49A2DF030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4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03FC-1AE6-417B-B74A-2966A6BA5377}" type="datetimeFigureOut">
              <a:rPr lang="en-GB" smtClean="0"/>
              <a:t>27/02/2017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28FF-3C81-4817-81B3-38B49A2DF030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81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03FC-1AE6-417B-B74A-2966A6BA5377}" type="datetimeFigureOut">
              <a:rPr lang="en-GB" smtClean="0"/>
              <a:t>27/02/2017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28FF-3C81-4817-81B3-38B49A2DF030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13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03FC-1AE6-417B-B74A-2966A6BA5377}" type="datetimeFigureOut">
              <a:rPr lang="en-GB" smtClean="0"/>
              <a:t>27/02/2017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28FF-3C81-4817-81B3-38B49A2DF030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79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03FC-1AE6-417B-B74A-2966A6BA5377}" type="datetimeFigureOut">
              <a:rPr lang="en-GB" smtClean="0"/>
              <a:t>27/02/2017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28FF-3C81-4817-81B3-38B49A2DF030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01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03FC-1AE6-417B-B74A-2966A6BA5377}" type="datetimeFigureOut">
              <a:rPr lang="en-GB" smtClean="0"/>
              <a:t>27/02/2017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28FF-3C81-4817-81B3-38B49A2DF0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68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03FC-1AE6-417B-B74A-2966A6BA5377}" type="datetimeFigureOut">
              <a:rPr lang="en-GB" smtClean="0"/>
              <a:t>27/02/2017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28FF-3C81-4817-81B3-38B49A2DF030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95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77403FC-1AE6-417B-B74A-2966A6BA5377}" type="datetimeFigureOut">
              <a:rPr lang="en-GB" smtClean="0"/>
              <a:t>27/02/2017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28FF-3C81-4817-81B3-38B49A2DF030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9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403FC-1AE6-417B-B74A-2966A6BA5377}" type="datetimeFigureOut">
              <a:rPr lang="en-GB" smtClean="0"/>
              <a:t>27/02/2017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BF628FF-3C81-4817-81B3-38B49A2DF03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69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Web Based Game Development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Nathan Hart, Harry Jackson and Samuel Tester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833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research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3280" t="50703" r="2335" b="13746"/>
          <a:stretch/>
        </p:blipFill>
        <p:spPr>
          <a:xfrm>
            <a:off x="9595821" y="0"/>
            <a:ext cx="2596179" cy="282926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Plants VS Zombies: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 At release was the most successful launch in iPhone history.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Sold 300,000 copies in the first 9 days.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The sequel got nearly 25 million downloads in the first two weeks.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At the time Plants Vs Zombies 2 was one of the first games to gross 1 million dollars in sales on the app store.</a:t>
            </a:r>
          </a:p>
          <a:p>
            <a:r>
              <a:rPr lang="en-GB" dirty="0" smtClean="0"/>
              <a:t>There is clearly a market for tower defence games.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17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Isometric Tower Defence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Background research: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Command and Conquer - Red Alert: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Bloons Tower Defence: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Ultimate defence 2: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151" y="0"/>
            <a:ext cx="2422849" cy="18537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148" y="1853754"/>
            <a:ext cx="2422849" cy="2046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149" y="3900197"/>
            <a:ext cx="2422851" cy="185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0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Short Brief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Our game is an isometric Tower defence game.</a:t>
            </a:r>
          </a:p>
          <a:p>
            <a:r>
              <a:rPr lang="en-GB" sz="1800" dirty="0" smtClean="0"/>
              <a:t>The games enemies will be cubes.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400" dirty="0" smtClean="0"/>
              <a:t>Cubes can be different sizes.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400" dirty="0" smtClean="0"/>
              <a:t>Cubes have different speeds, health and weaknesses and resistances.</a:t>
            </a:r>
          </a:p>
          <a:p>
            <a:r>
              <a:rPr lang="en-GB" sz="1800" dirty="0" smtClean="0"/>
              <a:t>The towers are mainly going to be triangles.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400" dirty="0" smtClean="0"/>
              <a:t>Towers will have strengths against certain cubes and be weak to others.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400" dirty="0" smtClean="0"/>
              <a:t>Will be upgradeable for a certain amount of money.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400" dirty="0" smtClean="0"/>
              <a:t>And will cost money to be placed.</a:t>
            </a:r>
          </a:p>
          <a:p>
            <a:pPr>
              <a:buFontTx/>
              <a:buChar char="-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31062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729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43</TotalTime>
  <Words>365</Words>
  <Application>Microsoft Office PowerPoint</Application>
  <PresentationFormat>Widescreen</PresentationFormat>
  <Paragraphs>48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Wingdings</vt:lpstr>
      <vt:lpstr>Gallery</vt:lpstr>
      <vt:lpstr>Web Based Game Development</vt:lpstr>
      <vt:lpstr>Background research</vt:lpstr>
      <vt:lpstr>Isometric Tower Defence </vt:lpstr>
      <vt:lpstr>Short Brief</vt:lpstr>
      <vt:lpstr>PowerPoint Presentation</vt:lpstr>
    </vt:vector>
  </TitlesOfParts>
  <Company>University of Brighton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Based Game Development</dc:title>
  <dc:creator>Harry Jackson</dc:creator>
  <cp:lastModifiedBy>Harry Jackson</cp:lastModifiedBy>
  <cp:revision>5</cp:revision>
  <dcterms:created xsi:type="dcterms:W3CDTF">2017-02-27T15:17:18Z</dcterms:created>
  <dcterms:modified xsi:type="dcterms:W3CDTF">2017-02-27T16:00:53Z</dcterms:modified>
</cp:coreProperties>
</file>