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1F1A"/>
    <a:srgbClr val="AA6B2C"/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2" autoAdjust="0"/>
  </p:normalViewPr>
  <p:slideViewPr>
    <p:cSldViewPr snapToGrid="0">
      <p:cViewPr varScale="1">
        <p:scale>
          <a:sx n="56" d="100"/>
          <a:sy n="56" d="100"/>
        </p:scale>
        <p:origin x="12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D6C56-C8ED-4A96-8A3D-2FE6FE2601F0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CFC1B-FF16-4EC9-8AD8-D4CE14FEE2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0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Command</a:t>
            </a:r>
            <a:r>
              <a:rPr lang="en-GB" baseline="0" dirty="0"/>
              <a:t> and Conquer – Red Alert: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is an isometric real time strategy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offers real time upgradable units, these units include; buildings which in turn offer more powerful units as the buildings level increases.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All mobile units use pathfinding.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Bloons Tower defence: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Enemies have different weaknesses and resistances.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Enemies use pathfinding.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Enemies have different speeds and health.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are used to counteract certain types of enemy weaknesses.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have different costs and have different abilities.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have different upgrade paths.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You can speed up time and slow it down to increase/decrease the speed that the level is completed in.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0" indent="0">
              <a:buFontTx/>
              <a:buNone/>
            </a:pPr>
            <a:r>
              <a:rPr lang="en-GB" baseline="0" dirty="0"/>
              <a:t>Ultimate Defence 2: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Isometric tower defence.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Tiles are labelled as accessible and non accessible to enemies.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Enemies can only move on accessible tiles.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can only be placed on non accessible tiles.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Enemies use pathfinding.</a:t>
            </a:r>
          </a:p>
          <a:p>
            <a:pPr marL="0" indent="0">
              <a:buFontTx/>
              <a:buNone/>
            </a:pPr>
            <a:r>
              <a:rPr lang="en-GB" baseline="0" dirty="0"/>
              <a:t>-   Different Types of enemies and towers.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Cost money to upgrade.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Towers cost money to be placed.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Killing enemies generates money.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CFC1B-FF16-4EC9-8AD8-D4CE14FEE2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2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3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9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1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0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03FC-1AE6-417B-B74A-2966A6BA5377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F628FF-3C81-4817-81B3-38B49A2DF03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9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Based Game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Nathan Hart, Harry Jackson and Samuel Tester</a:t>
            </a:r>
          </a:p>
        </p:txBody>
      </p:sp>
    </p:spTree>
    <p:extLst>
      <p:ext uri="{BB962C8B-B14F-4D97-AF65-F5344CB8AC3E}">
        <p14:creationId xmlns:p14="http://schemas.microsoft.com/office/powerpoint/2010/main" val="39583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280" t="50703" r="2335" b="13746"/>
          <a:stretch/>
        </p:blipFill>
        <p:spPr>
          <a:xfrm>
            <a:off x="9595821" y="0"/>
            <a:ext cx="2596179" cy="282926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Plants VS Zombies: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At release was the most successful launch in iPhone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Sold 300,000 copies in the first 9 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sequel got nearly 25 million downloads in the first two weeks.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At the time Plants Vs Zombies 2 was one of the first games to gross 1 million dollars in sales on the app store.</a:t>
            </a:r>
          </a:p>
          <a:p>
            <a:r>
              <a:rPr lang="en-GB" dirty="0"/>
              <a:t>There is clearly a market for tower defence games.</a:t>
            </a:r>
          </a:p>
        </p:txBody>
      </p:sp>
    </p:spTree>
    <p:extLst>
      <p:ext uri="{BB962C8B-B14F-4D97-AF65-F5344CB8AC3E}">
        <p14:creationId xmlns:p14="http://schemas.microsoft.com/office/powerpoint/2010/main" val="308517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Isometric Tower Defence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Background research: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Command and Conquer - Red Alert: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Bloons Tower Defence: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Ultimate defence 2: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51" y="0"/>
            <a:ext cx="2422849" cy="1853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48" y="1853754"/>
            <a:ext cx="2422849" cy="204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49" y="3900197"/>
            <a:ext cx="2422851" cy="18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Our game is an isometric Tower defence game.</a:t>
            </a:r>
          </a:p>
          <a:p>
            <a:r>
              <a:rPr lang="en-GB" sz="1800" dirty="0"/>
              <a:t>The games enemies will be cubes.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Cubes can be different sizes.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Cubes have different speeds, health and weaknesses and resistances.</a:t>
            </a:r>
          </a:p>
          <a:p>
            <a:r>
              <a:rPr lang="en-GB" sz="1800" dirty="0"/>
              <a:t>The towers are mainly going to be triangles.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Towers will have strengths against certain cubes and be weak to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Will be upgradeable for a certain amount of money.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dirty="0"/>
              <a:t>And will cost money to be placed.</a:t>
            </a:r>
          </a:p>
          <a:p>
            <a:pPr>
              <a:buFontTx/>
              <a:buChar char="-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3106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75219" y="268327"/>
            <a:ext cx="5330562" cy="4885378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792019" y="2464288"/>
            <a:ext cx="3896961" cy="1905021"/>
            <a:chOff x="4186989" y="1876926"/>
            <a:chExt cx="2422358" cy="1315453"/>
          </a:xfrm>
        </p:grpSpPr>
        <p:sp>
          <p:nvSpPr>
            <p:cNvPr id="23" name="Diamond 22"/>
            <p:cNvSpPr/>
            <p:nvPr/>
          </p:nvSpPr>
          <p:spPr>
            <a:xfrm>
              <a:off x="4186989" y="2165684"/>
              <a:ext cx="2422358" cy="1026695"/>
            </a:xfrm>
            <a:prstGeom prst="diamond">
              <a:avLst/>
            </a:prstGeom>
            <a:solidFill>
              <a:srgbClr val="DF2E28"/>
            </a:solidFill>
            <a:ln w="12700" cap="flat" cmpd="sng" algn="ctr">
              <a:solidFill>
                <a:srgbClr val="DF2E2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86989" y="2390274"/>
              <a:ext cx="2422358" cy="272715"/>
            </a:xfrm>
            <a:prstGeom prst="rect">
              <a:avLst/>
            </a:prstGeom>
            <a:solidFill>
              <a:srgbClr val="DF2E28"/>
            </a:solidFill>
            <a:ln w="12700" cap="flat" cmpd="sng" algn="ctr">
              <a:solidFill>
                <a:srgbClr val="DF2E2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4186989" y="1876926"/>
              <a:ext cx="2422358" cy="1026695"/>
            </a:xfrm>
            <a:prstGeom prst="diamond">
              <a:avLst/>
            </a:prstGeom>
            <a:solidFill>
              <a:srgbClr val="92D050"/>
            </a:solidFill>
            <a:ln w="12700" cap="flat" cmpd="sng" algn="ctr">
              <a:solidFill>
                <a:srgbClr val="DF2E2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cxnSp>
          <p:nvCxnSpPr>
            <p:cNvPr id="26" name="Straight Connector 25"/>
            <p:cNvCxnSpPr>
              <a:stCxn id="25" idx="2"/>
              <a:endCxn id="23" idx="2"/>
            </p:cNvCxnSpPr>
            <p:nvPr/>
          </p:nvCxnSpPr>
          <p:spPr>
            <a:xfrm>
              <a:off x="5398168" y="2903621"/>
              <a:ext cx="0" cy="288758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29" name="Arrow: Down 28"/>
          <p:cNvSpPr/>
          <p:nvPr/>
        </p:nvSpPr>
        <p:spPr>
          <a:xfrm rot="10800000" flipH="1">
            <a:off x="5797398" y="2195452"/>
            <a:ext cx="178079" cy="480220"/>
          </a:xfrm>
          <a:prstGeom prst="downArrow">
            <a:avLst/>
          </a:prstGeom>
          <a:solidFill>
            <a:srgbClr val="7030A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50940" y="4695838"/>
            <a:ext cx="1414843" cy="335560"/>
          </a:xfrm>
          <a:prstGeom prst="rect">
            <a:avLst/>
          </a:prstGeom>
          <a:solidFill>
            <a:srgbClr val="E9BF35">
              <a:lumMod val="50000"/>
            </a:srgbClr>
          </a:solidFill>
          <a:ln w="12700" cap="flat" cmpd="sng" algn="ctr">
            <a:solidFill>
              <a:srgbClr val="E9BF3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91785" y="4298333"/>
            <a:ext cx="825044" cy="712374"/>
          </a:xfrm>
          <a:prstGeom prst="rect">
            <a:avLst/>
          </a:prstGeom>
          <a:solidFill>
            <a:srgbClr val="E9BF35">
              <a:lumMod val="50000"/>
            </a:srgbClr>
          </a:solidFill>
          <a:ln w="12700" cap="flat" cmpd="sng" algn="ctr">
            <a:solidFill>
              <a:srgbClr val="E9BF3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05547" y="268327"/>
            <a:ext cx="600234" cy="335560"/>
          </a:xfrm>
          <a:prstGeom prst="rect">
            <a:avLst/>
          </a:prstGeom>
          <a:solidFill>
            <a:srgbClr val="E9BF35">
              <a:lumMod val="50000"/>
            </a:srgbClr>
          </a:solidFill>
          <a:ln w="12700" cap="flat" cmpd="sng" algn="ctr">
            <a:solidFill>
              <a:srgbClr val="E9BF35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H="1">
            <a:off x="5985337" y="4863618"/>
            <a:ext cx="3779364" cy="0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6880602" y="1404715"/>
            <a:ext cx="2831189" cy="1505019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6856170" y="3033486"/>
            <a:ext cx="2855619" cy="19731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8222367" y="487445"/>
            <a:ext cx="1489422" cy="0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sp>
        <p:nvSpPr>
          <p:cNvPr id="44" name="Rectangle: Rounded Corners 43"/>
          <p:cNvSpPr/>
          <p:nvPr/>
        </p:nvSpPr>
        <p:spPr>
          <a:xfrm>
            <a:off x="9857164" y="268327"/>
            <a:ext cx="1937857" cy="56167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This will be a button that will open a shop to purchase more towers to place.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9857163" y="2687869"/>
            <a:ext cx="1937857" cy="74584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Enemy's will spawn in waves and travel to the castle so that you lose </a:t>
            </a:r>
            <a:r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game.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Rectangle: Rounded Corners 45"/>
          <p:cNvSpPr/>
          <p:nvPr/>
        </p:nvSpPr>
        <p:spPr>
          <a:xfrm>
            <a:off x="368264" y="3575949"/>
            <a:ext cx="1937857" cy="547594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towers will shoot bullets at the enemy's to destroy them.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368263" y="2469050"/>
            <a:ext cx="1937857" cy="747215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player will able to place down towers anywhere on the grass area.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9857164" y="4584068"/>
            <a:ext cx="1937857" cy="550201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bottom middle we will store a count down till the next wave.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368263" y="4310769"/>
            <a:ext cx="1937857" cy="90865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 the left hand side we will store the high score along with your current score as well as how much currency you have.</a:t>
            </a:r>
          </a:p>
        </p:txBody>
      </p:sp>
      <p:sp>
        <p:nvSpPr>
          <p:cNvPr id="50" name="Arrow: Down 49"/>
          <p:cNvSpPr/>
          <p:nvPr/>
        </p:nvSpPr>
        <p:spPr>
          <a:xfrm rot="10800000" flipH="1">
            <a:off x="5502348" y="2194759"/>
            <a:ext cx="194742" cy="480220"/>
          </a:xfrm>
          <a:prstGeom prst="downArrow">
            <a:avLst/>
          </a:prstGeom>
          <a:solidFill>
            <a:srgbClr val="7030A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2" name="Freeform: Shape 51"/>
          <p:cNvSpPr/>
          <p:nvPr/>
        </p:nvSpPr>
        <p:spPr>
          <a:xfrm>
            <a:off x="5155746" y="2764972"/>
            <a:ext cx="1655505" cy="949325"/>
          </a:xfrm>
          <a:custGeom>
            <a:avLst/>
            <a:gdLst>
              <a:gd name="connsiteX0" fmla="*/ 1339850 w 1655505"/>
              <a:gd name="connsiteY0" fmla="*/ 895350 h 949325"/>
              <a:gd name="connsiteX1" fmla="*/ 1339850 w 1655505"/>
              <a:gd name="connsiteY1" fmla="*/ 895350 h 949325"/>
              <a:gd name="connsiteX2" fmla="*/ 1336675 w 1655505"/>
              <a:gd name="connsiteY2" fmla="*/ 866775 h 949325"/>
              <a:gd name="connsiteX3" fmla="*/ 1333500 w 1655505"/>
              <a:gd name="connsiteY3" fmla="*/ 857250 h 949325"/>
              <a:gd name="connsiteX4" fmla="*/ 1314450 w 1655505"/>
              <a:gd name="connsiteY4" fmla="*/ 844550 h 949325"/>
              <a:gd name="connsiteX5" fmla="*/ 1301750 w 1655505"/>
              <a:gd name="connsiteY5" fmla="*/ 831850 h 949325"/>
              <a:gd name="connsiteX6" fmla="*/ 1282700 w 1655505"/>
              <a:gd name="connsiteY6" fmla="*/ 819150 h 949325"/>
              <a:gd name="connsiteX7" fmla="*/ 1263650 w 1655505"/>
              <a:gd name="connsiteY7" fmla="*/ 812800 h 949325"/>
              <a:gd name="connsiteX8" fmla="*/ 1254125 w 1655505"/>
              <a:gd name="connsiteY8" fmla="*/ 806450 h 949325"/>
              <a:gd name="connsiteX9" fmla="*/ 1244600 w 1655505"/>
              <a:gd name="connsiteY9" fmla="*/ 803275 h 949325"/>
              <a:gd name="connsiteX10" fmla="*/ 1225550 w 1655505"/>
              <a:gd name="connsiteY10" fmla="*/ 790575 h 949325"/>
              <a:gd name="connsiteX11" fmla="*/ 1177925 w 1655505"/>
              <a:gd name="connsiteY11" fmla="*/ 774700 h 949325"/>
              <a:gd name="connsiteX12" fmla="*/ 1130300 w 1655505"/>
              <a:gd name="connsiteY12" fmla="*/ 758825 h 949325"/>
              <a:gd name="connsiteX13" fmla="*/ 1111250 w 1655505"/>
              <a:gd name="connsiteY13" fmla="*/ 752475 h 949325"/>
              <a:gd name="connsiteX14" fmla="*/ 1101725 w 1655505"/>
              <a:gd name="connsiteY14" fmla="*/ 749300 h 949325"/>
              <a:gd name="connsiteX15" fmla="*/ 1063625 w 1655505"/>
              <a:gd name="connsiteY15" fmla="*/ 742950 h 949325"/>
              <a:gd name="connsiteX16" fmla="*/ 990600 w 1655505"/>
              <a:gd name="connsiteY16" fmla="*/ 746125 h 949325"/>
              <a:gd name="connsiteX17" fmla="*/ 942975 w 1655505"/>
              <a:gd name="connsiteY17" fmla="*/ 752475 h 949325"/>
              <a:gd name="connsiteX18" fmla="*/ 917575 w 1655505"/>
              <a:gd name="connsiteY18" fmla="*/ 755650 h 949325"/>
              <a:gd name="connsiteX19" fmla="*/ 882650 w 1655505"/>
              <a:gd name="connsiteY19" fmla="*/ 765175 h 949325"/>
              <a:gd name="connsiteX20" fmla="*/ 863600 w 1655505"/>
              <a:gd name="connsiteY20" fmla="*/ 768350 h 949325"/>
              <a:gd name="connsiteX21" fmla="*/ 850900 w 1655505"/>
              <a:gd name="connsiteY21" fmla="*/ 771525 h 949325"/>
              <a:gd name="connsiteX22" fmla="*/ 822325 w 1655505"/>
              <a:gd name="connsiteY22" fmla="*/ 774700 h 949325"/>
              <a:gd name="connsiteX23" fmla="*/ 806450 w 1655505"/>
              <a:gd name="connsiteY23" fmla="*/ 777875 h 949325"/>
              <a:gd name="connsiteX24" fmla="*/ 784225 w 1655505"/>
              <a:gd name="connsiteY24" fmla="*/ 781050 h 949325"/>
              <a:gd name="connsiteX25" fmla="*/ 746125 w 1655505"/>
              <a:gd name="connsiteY25" fmla="*/ 787400 h 949325"/>
              <a:gd name="connsiteX26" fmla="*/ 650875 w 1655505"/>
              <a:gd name="connsiteY26" fmla="*/ 793750 h 949325"/>
              <a:gd name="connsiteX27" fmla="*/ 479425 w 1655505"/>
              <a:gd name="connsiteY27" fmla="*/ 800100 h 949325"/>
              <a:gd name="connsiteX28" fmla="*/ 349250 w 1655505"/>
              <a:gd name="connsiteY28" fmla="*/ 796925 h 949325"/>
              <a:gd name="connsiteX29" fmla="*/ 330200 w 1655505"/>
              <a:gd name="connsiteY29" fmla="*/ 793750 h 949325"/>
              <a:gd name="connsiteX30" fmla="*/ 314325 w 1655505"/>
              <a:gd name="connsiteY30" fmla="*/ 790575 h 949325"/>
              <a:gd name="connsiteX31" fmla="*/ 295275 w 1655505"/>
              <a:gd name="connsiteY31" fmla="*/ 787400 h 949325"/>
              <a:gd name="connsiteX32" fmla="*/ 285750 w 1655505"/>
              <a:gd name="connsiteY32" fmla="*/ 784225 h 949325"/>
              <a:gd name="connsiteX33" fmla="*/ 273050 w 1655505"/>
              <a:gd name="connsiteY33" fmla="*/ 781050 h 949325"/>
              <a:gd name="connsiteX34" fmla="*/ 250825 w 1655505"/>
              <a:gd name="connsiteY34" fmla="*/ 765175 h 949325"/>
              <a:gd name="connsiteX35" fmla="*/ 215900 w 1655505"/>
              <a:gd name="connsiteY35" fmla="*/ 736600 h 949325"/>
              <a:gd name="connsiteX36" fmla="*/ 203200 w 1655505"/>
              <a:gd name="connsiteY36" fmla="*/ 723900 h 949325"/>
              <a:gd name="connsiteX37" fmla="*/ 193675 w 1655505"/>
              <a:gd name="connsiteY37" fmla="*/ 711200 h 949325"/>
              <a:gd name="connsiteX38" fmla="*/ 174625 w 1655505"/>
              <a:gd name="connsiteY38" fmla="*/ 698500 h 949325"/>
              <a:gd name="connsiteX39" fmla="*/ 165100 w 1655505"/>
              <a:gd name="connsiteY39" fmla="*/ 679450 h 949325"/>
              <a:gd name="connsiteX40" fmla="*/ 158750 w 1655505"/>
              <a:gd name="connsiteY40" fmla="*/ 660400 h 949325"/>
              <a:gd name="connsiteX41" fmla="*/ 155575 w 1655505"/>
              <a:gd name="connsiteY41" fmla="*/ 650875 h 949325"/>
              <a:gd name="connsiteX42" fmla="*/ 149225 w 1655505"/>
              <a:gd name="connsiteY42" fmla="*/ 641350 h 949325"/>
              <a:gd name="connsiteX43" fmla="*/ 139700 w 1655505"/>
              <a:gd name="connsiteY43" fmla="*/ 606425 h 949325"/>
              <a:gd name="connsiteX44" fmla="*/ 136525 w 1655505"/>
              <a:gd name="connsiteY44" fmla="*/ 596900 h 949325"/>
              <a:gd name="connsiteX45" fmla="*/ 142875 w 1655505"/>
              <a:gd name="connsiteY45" fmla="*/ 546100 h 949325"/>
              <a:gd name="connsiteX46" fmla="*/ 152400 w 1655505"/>
              <a:gd name="connsiteY46" fmla="*/ 533400 h 949325"/>
              <a:gd name="connsiteX47" fmla="*/ 168275 w 1655505"/>
              <a:gd name="connsiteY47" fmla="*/ 485775 h 949325"/>
              <a:gd name="connsiteX48" fmla="*/ 171450 w 1655505"/>
              <a:gd name="connsiteY48" fmla="*/ 476250 h 949325"/>
              <a:gd name="connsiteX49" fmla="*/ 174625 w 1655505"/>
              <a:gd name="connsiteY49" fmla="*/ 466725 h 949325"/>
              <a:gd name="connsiteX50" fmla="*/ 180975 w 1655505"/>
              <a:gd name="connsiteY50" fmla="*/ 457200 h 949325"/>
              <a:gd name="connsiteX51" fmla="*/ 184150 w 1655505"/>
              <a:gd name="connsiteY51" fmla="*/ 447675 h 949325"/>
              <a:gd name="connsiteX52" fmla="*/ 206375 w 1655505"/>
              <a:gd name="connsiteY52" fmla="*/ 422275 h 949325"/>
              <a:gd name="connsiteX53" fmla="*/ 222250 w 1655505"/>
              <a:gd name="connsiteY53" fmla="*/ 409575 h 949325"/>
              <a:gd name="connsiteX54" fmla="*/ 231775 w 1655505"/>
              <a:gd name="connsiteY54" fmla="*/ 400050 h 949325"/>
              <a:gd name="connsiteX55" fmla="*/ 250825 w 1655505"/>
              <a:gd name="connsiteY55" fmla="*/ 390525 h 949325"/>
              <a:gd name="connsiteX56" fmla="*/ 266700 w 1655505"/>
              <a:gd name="connsiteY56" fmla="*/ 384175 h 949325"/>
              <a:gd name="connsiteX57" fmla="*/ 285750 w 1655505"/>
              <a:gd name="connsiteY57" fmla="*/ 377825 h 949325"/>
              <a:gd name="connsiteX58" fmla="*/ 355600 w 1655505"/>
              <a:gd name="connsiteY58" fmla="*/ 384175 h 949325"/>
              <a:gd name="connsiteX59" fmla="*/ 371475 w 1655505"/>
              <a:gd name="connsiteY59" fmla="*/ 387350 h 949325"/>
              <a:gd name="connsiteX60" fmla="*/ 403225 w 1655505"/>
              <a:gd name="connsiteY60" fmla="*/ 396875 h 949325"/>
              <a:gd name="connsiteX61" fmla="*/ 422275 w 1655505"/>
              <a:gd name="connsiteY61" fmla="*/ 400050 h 949325"/>
              <a:gd name="connsiteX62" fmla="*/ 447675 w 1655505"/>
              <a:gd name="connsiteY62" fmla="*/ 403225 h 949325"/>
              <a:gd name="connsiteX63" fmla="*/ 473075 w 1655505"/>
              <a:gd name="connsiteY63" fmla="*/ 409575 h 949325"/>
              <a:gd name="connsiteX64" fmla="*/ 514350 w 1655505"/>
              <a:gd name="connsiteY64" fmla="*/ 415925 h 949325"/>
              <a:gd name="connsiteX65" fmla="*/ 523875 w 1655505"/>
              <a:gd name="connsiteY65" fmla="*/ 419100 h 949325"/>
              <a:gd name="connsiteX66" fmla="*/ 574675 w 1655505"/>
              <a:gd name="connsiteY66" fmla="*/ 422275 h 949325"/>
              <a:gd name="connsiteX67" fmla="*/ 619125 w 1655505"/>
              <a:gd name="connsiteY67" fmla="*/ 428625 h 949325"/>
              <a:gd name="connsiteX68" fmla="*/ 657225 w 1655505"/>
              <a:gd name="connsiteY68" fmla="*/ 434975 h 949325"/>
              <a:gd name="connsiteX69" fmla="*/ 727075 w 1655505"/>
              <a:gd name="connsiteY69" fmla="*/ 438150 h 949325"/>
              <a:gd name="connsiteX70" fmla="*/ 777875 w 1655505"/>
              <a:gd name="connsiteY70" fmla="*/ 441325 h 949325"/>
              <a:gd name="connsiteX71" fmla="*/ 822325 w 1655505"/>
              <a:gd name="connsiteY71" fmla="*/ 447675 h 949325"/>
              <a:gd name="connsiteX72" fmla="*/ 841375 w 1655505"/>
              <a:gd name="connsiteY72" fmla="*/ 450850 h 949325"/>
              <a:gd name="connsiteX73" fmla="*/ 873125 w 1655505"/>
              <a:gd name="connsiteY73" fmla="*/ 454025 h 949325"/>
              <a:gd name="connsiteX74" fmla="*/ 904875 w 1655505"/>
              <a:gd name="connsiteY74" fmla="*/ 460375 h 949325"/>
              <a:gd name="connsiteX75" fmla="*/ 942975 w 1655505"/>
              <a:gd name="connsiteY75" fmla="*/ 463550 h 949325"/>
              <a:gd name="connsiteX76" fmla="*/ 958850 w 1655505"/>
              <a:gd name="connsiteY76" fmla="*/ 466725 h 949325"/>
              <a:gd name="connsiteX77" fmla="*/ 984250 w 1655505"/>
              <a:gd name="connsiteY77" fmla="*/ 473075 h 949325"/>
              <a:gd name="connsiteX78" fmla="*/ 1006475 w 1655505"/>
              <a:gd name="connsiteY78" fmla="*/ 476250 h 949325"/>
              <a:gd name="connsiteX79" fmla="*/ 1022350 w 1655505"/>
              <a:gd name="connsiteY79" fmla="*/ 479425 h 949325"/>
              <a:gd name="connsiteX80" fmla="*/ 1057275 w 1655505"/>
              <a:gd name="connsiteY80" fmla="*/ 482600 h 949325"/>
              <a:gd name="connsiteX81" fmla="*/ 1209675 w 1655505"/>
              <a:gd name="connsiteY81" fmla="*/ 492125 h 949325"/>
              <a:gd name="connsiteX82" fmla="*/ 1304925 w 1655505"/>
              <a:gd name="connsiteY82" fmla="*/ 498475 h 949325"/>
              <a:gd name="connsiteX83" fmla="*/ 1466850 w 1655505"/>
              <a:gd name="connsiteY83" fmla="*/ 492125 h 949325"/>
              <a:gd name="connsiteX84" fmla="*/ 1476375 w 1655505"/>
              <a:gd name="connsiteY84" fmla="*/ 488950 h 949325"/>
              <a:gd name="connsiteX85" fmla="*/ 1511300 w 1655505"/>
              <a:gd name="connsiteY85" fmla="*/ 479425 h 949325"/>
              <a:gd name="connsiteX86" fmla="*/ 1533525 w 1655505"/>
              <a:gd name="connsiteY86" fmla="*/ 466725 h 949325"/>
              <a:gd name="connsiteX87" fmla="*/ 1552575 w 1655505"/>
              <a:gd name="connsiteY87" fmla="*/ 454025 h 949325"/>
              <a:gd name="connsiteX88" fmla="*/ 1562100 w 1655505"/>
              <a:gd name="connsiteY88" fmla="*/ 447675 h 949325"/>
              <a:gd name="connsiteX89" fmla="*/ 1577975 w 1655505"/>
              <a:gd name="connsiteY89" fmla="*/ 431800 h 949325"/>
              <a:gd name="connsiteX90" fmla="*/ 1593850 w 1655505"/>
              <a:gd name="connsiteY90" fmla="*/ 415925 h 949325"/>
              <a:gd name="connsiteX91" fmla="*/ 1597025 w 1655505"/>
              <a:gd name="connsiteY91" fmla="*/ 406400 h 949325"/>
              <a:gd name="connsiteX92" fmla="*/ 1609725 w 1655505"/>
              <a:gd name="connsiteY92" fmla="*/ 387350 h 949325"/>
              <a:gd name="connsiteX93" fmla="*/ 1616075 w 1655505"/>
              <a:gd name="connsiteY93" fmla="*/ 368300 h 949325"/>
              <a:gd name="connsiteX94" fmla="*/ 1635125 w 1655505"/>
              <a:gd name="connsiteY94" fmla="*/ 339725 h 949325"/>
              <a:gd name="connsiteX95" fmla="*/ 1641475 w 1655505"/>
              <a:gd name="connsiteY95" fmla="*/ 330200 h 949325"/>
              <a:gd name="connsiteX96" fmla="*/ 1651000 w 1655505"/>
              <a:gd name="connsiteY96" fmla="*/ 301625 h 949325"/>
              <a:gd name="connsiteX97" fmla="*/ 1654175 w 1655505"/>
              <a:gd name="connsiteY97" fmla="*/ 292100 h 949325"/>
              <a:gd name="connsiteX98" fmla="*/ 1644650 w 1655505"/>
              <a:gd name="connsiteY98" fmla="*/ 222250 h 949325"/>
              <a:gd name="connsiteX99" fmla="*/ 1635125 w 1655505"/>
              <a:gd name="connsiteY99" fmla="*/ 215900 h 949325"/>
              <a:gd name="connsiteX100" fmla="*/ 1628775 w 1655505"/>
              <a:gd name="connsiteY100" fmla="*/ 206375 h 949325"/>
              <a:gd name="connsiteX101" fmla="*/ 1619250 w 1655505"/>
              <a:gd name="connsiteY101" fmla="*/ 203200 h 949325"/>
              <a:gd name="connsiteX102" fmla="*/ 1606550 w 1655505"/>
              <a:gd name="connsiteY102" fmla="*/ 190500 h 949325"/>
              <a:gd name="connsiteX103" fmla="*/ 1600200 w 1655505"/>
              <a:gd name="connsiteY103" fmla="*/ 180975 h 949325"/>
              <a:gd name="connsiteX104" fmla="*/ 1581150 w 1655505"/>
              <a:gd name="connsiteY104" fmla="*/ 171450 h 949325"/>
              <a:gd name="connsiteX105" fmla="*/ 1562100 w 1655505"/>
              <a:gd name="connsiteY105" fmla="*/ 158750 h 949325"/>
              <a:gd name="connsiteX106" fmla="*/ 1543050 w 1655505"/>
              <a:gd name="connsiteY106" fmla="*/ 146050 h 949325"/>
              <a:gd name="connsiteX107" fmla="*/ 1536700 w 1655505"/>
              <a:gd name="connsiteY107" fmla="*/ 136525 h 949325"/>
              <a:gd name="connsiteX108" fmla="*/ 1514475 w 1655505"/>
              <a:gd name="connsiteY108" fmla="*/ 123825 h 949325"/>
              <a:gd name="connsiteX109" fmla="*/ 1495425 w 1655505"/>
              <a:gd name="connsiteY109" fmla="*/ 111125 h 949325"/>
              <a:gd name="connsiteX110" fmla="*/ 1485900 w 1655505"/>
              <a:gd name="connsiteY110" fmla="*/ 101600 h 949325"/>
              <a:gd name="connsiteX111" fmla="*/ 1476375 w 1655505"/>
              <a:gd name="connsiteY111" fmla="*/ 98425 h 949325"/>
              <a:gd name="connsiteX112" fmla="*/ 1470025 w 1655505"/>
              <a:gd name="connsiteY112" fmla="*/ 88900 h 949325"/>
              <a:gd name="connsiteX113" fmla="*/ 1450975 w 1655505"/>
              <a:gd name="connsiteY113" fmla="*/ 82550 h 949325"/>
              <a:gd name="connsiteX114" fmla="*/ 1431925 w 1655505"/>
              <a:gd name="connsiteY114" fmla="*/ 69850 h 949325"/>
              <a:gd name="connsiteX115" fmla="*/ 1412875 w 1655505"/>
              <a:gd name="connsiteY115" fmla="*/ 57150 h 949325"/>
              <a:gd name="connsiteX116" fmla="*/ 1403350 w 1655505"/>
              <a:gd name="connsiteY116" fmla="*/ 53975 h 949325"/>
              <a:gd name="connsiteX117" fmla="*/ 1393825 w 1655505"/>
              <a:gd name="connsiteY117" fmla="*/ 47625 h 949325"/>
              <a:gd name="connsiteX118" fmla="*/ 1374775 w 1655505"/>
              <a:gd name="connsiteY118" fmla="*/ 41275 h 949325"/>
              <a:gd name="connsiteX119" fmla="*/ 1355725 w 1655505"/>
              <a:gd name="connsiteY119" fmla="*/ 31750 h 949325"/>
              <a:gd name="connsiteX120" fmla="*/ 1304925 w 1655505"/>
              <a:gd name="connsiteY120" fmla="*/ 25400 h 949325"/>
              <a:gd name="connsiteX121" fmla="*/ 1285875 w 1655505"/>
              <a:gd name="connsiteY121" fmla="*/ 22225 h 949325"/>
              <a:gd name="connsiteX122" fmla="*/ 1200150 w 1655505"/>
              <a:gd name="connsiteY122" fmla="*/ 28575 h 949325"/>
              <a:gd name="connsiteX123" fmla="*/ 1158875 w 1655505"/>
              <a:gd name="connsiteY123" fmla="*/ 38100 h 949325"/>
              <a:gd name="connsiteX124" fmla="*/ 1146175 w 1655505"/>
              <a:gd name="connsiteY124" fmla="*/ 41275 h 949325"/>
              <a:gd name="connsiteX125" fmla="*/ 1123950 w 1655505"/>
              <a:gd name="connsiteY125" fmla="*/ 47625 h 949325"/>
              <a:gd name="connsiteX126" fmla="*/ 1114425 w 1655505"/>
              <a:gd name="connsiteY126" fmla="*/ 50800 h 949325"/>
              <a:gd name="connsiteX127" fmla="*/ 1095375 w 1655505"/>
              <a:gd name="connsiteY127" fmla="*/ 53975 h 949325"/>
              <a:gd name="connsiteX128" fmla="*/ 1079500 w 1655505"/>
              <a:gd name="connsiteY128" fmla="*/ 57150 h 949325"/>
              <a:gd name="connsiteX129" fmla="*/ 1060450 w 1655505"/>
              <a:gd name="connsiteY129" fmla="*/ 60325 h 949325"/>
              <a:gd name="connsiteX130" fmla="*/ 1050925 w 1655505"/>
              <a:gd name="connsiteY130" fmla="*/ 63500 h 949325"/>
              <a:gd name="connsiteX131" fmla="*/ 1038225 w 1655505"/>
              <a:gd name="connsiteY131" fmla="*/ 66675 h 949325"/>
              <a:gd name="connsiteX132" fmla="*/ 1022350 w 1655505"/>
              <a:gd name="connsiteY132" fmla="*/ 69850 h 949325"/>
              <a:gd name="connsiteX133" fmla="*/ 993775 w 1655505"/>
              <a:gd name="connsiteY133" fmla="*/ 79375 h 949325"/>
              <a:gd name="connsiteX134" fmla="*/ 936625 w 1655505"/>
              <a:gd name="connsiteY134" fmla="*/ 98425 h 949325"/>
              <a:gd name="connsiteX135" fmla="*/ 908050 w 1655505"/>
              <a:gd name="connsiteY135" fmla="*/ 107950 h 949325"/>
              <a:gd name="connsiteX136" fmla="*/ 898525 w 1655505"/>
              <a:gd name="connsiteY136" fmla="*/ 111125 h 949325"/>
              <a:gd name="connsiteX137" fmla="*/ 889000 w 1655505"/>
              <a:gd name="connsiteY137" fmla="*/ 117475 h 949325"/>
              <a:gd name="connsiteX138" fmla="*/ 876300 w 1655505"/>
              <a:gd name="connsiteY138" fmla="*/ 120650 h 949325"/>
              <a:gd name="connsiteX139" fmla="*/ 866775 w 1655505"/>
              <a:gd name="connsiteY139" fmla="*/ 123825 h 949325"/>
              <a:gd name="connsiteX140" fmla="*/ 854075 w 1655505"/>
              <a:gd name="connsiteY140" fmla="*/ 127000 h 949325"/>
              <a:gd name="connsiteX141" fmla="*/ 831850 w 1655505"/>
              <a:gd name="connsiteY141" fmla="*/ 133350 h 949325"/>
              <a:gd name="connsiteX142" fmla="*/ 793750 w 1655505"/>
              <a:gd name="connsiteY142" fmla="*/ 139700 h 949325"/>
              <a:gd name="connsiteX143" fmla="*/ 758825 w 1655505"/>
              <a:gd name="connsiteY143" fmla="*/ 146050 h 949325"/>
              <a:gd name="connsiteX144" fmla="*/ 663575 w 1655505"/>
              <a:gd name="connsiteY144" fmla="*/ 142875 h 949325"/>
              <a:gd name="connsiteX145" fmla="*/ 657225 w 1655505"/>
              <a:gd name="connsiteY145" fmla="*/ 133350 h 949325"/>
              <a:gd name="connsiteX146" fmla="*/ 647700 w 1655505"/>
              <a:gd name="connsiteY146" fmla="*/ 127000 h 949325"/>
              <a:gd name="connsiteX147" fmla="*/ 635000 w 1655505"/>
              <a:gd name="connsiteY147" fmla="*/ 69850 h 949325"/>
              <a:gd name="connsiteX148" fmla="*/ 635000 w 1655505"/>
              <a:gd name="connsiteY148" fmla="*/ 0 h 949325"/>
              <a:gd name="connsiteX149" fmla="*/ 504825 w 1655505"/>
              <a:gd name="connsiteY149" fmla="*/ 0 h 949325"/>
              <a:gd name="connsiteX150" fmla="*/ 495300 w 1655505"/>
              <a:gd name="connsiteY150" fmla="*/ 98425 h 949325"/>
              <a:gd name="connsiteX151" fmla="*/ 498475 w 1655505"/>
              <a:gd name="connsiteY151" fmla="*/ 130175 h 949325"/>
              <a:gd name="connsiteX152" fmla="*/ 504825 w 1655505"/>
              <a:gd name="connsiteY152" fmla="*/ 158750 h 949325"/>
              <a:gd name="connsiteX153" fmla="*/ 511175 w 1655505"/>
              <a:gd name="connsiteY153" fmla="*/ 177800 h 949325"/>
              <a:gd name="connsiteX154" fmla="*/ 520700 w 1655505"/>
              <a:gd name="connsiteY154" fmla="*/ 187325 h 949325"/>
              <a:gd name="connsiteX155" fmla="*/ 527050 w 1655505"/>
              <a:gd name="connsiteY155" fmla="*/ 196850 h 949325"/>
              <a:gd name="connsiteX156" fmla="*/ 536575 w 1655505"/>
              <a:gd name="connsiteY156" fmla="*/ 200025 h 949325"/>
              <a:gd name="connsiteX157" fmla="*/ 555625 w 1655505"/>
              <a:gd name="connsiteY157" fmla="*/ 209550 h 949325"/>
              <a:gd name="connsiteX158" fmla="*/ 590550 w 1655505"/>
              <a:gd name="connsiteY158" fmla="*/ 212725 h 949325"/>
              <a:gd name="connsiteX159" fmla="*/ 606425 w 1655505"/>
              <a:gd name="connsiteY159" fmla="*/ 215900 h 949325"/>
              <a:gd name="connsiteX160" fmla="*/ 625475 w 1655505"/>
              <a:gd name="connsiteY160" fmla="*/ 222250 h 949325"/>
              <a:gd name="connsiteX161" fmla="*/ 666750 w 1655505"/>
              <a:gd name="connsiteY161" fmla="*/ 228600 h 949325"/>
              <a:gd name="connsiteX162" fmla="*/ 727075 w 1655505"/>
              <a:gd name="connsiteY162" fmla="*/ 231775 h 949325"/>
              <a:gd name="connsiteX163" fmla="*/ 822325 w 1655505"/>
              <a:gd name="connsiteY163" fmla="*/ 225425 h 949325"/>
              <a:gd name="connsiteX164" fmla="*/ 876300 w 1655505"/>
              <a:gd name="connsiteY164" fmla="*/ 222250 h 949325"/>
              <a:gd name="connsiteX165" fmla="*/ 917575 w 1655505"/>
              <a:gd name="connsiteY165" fmla="*/ 212725 h 949325"/>
              <a:gd name="connsiteX166" fmla="*/ 936625 w 1655505"/>
              <a:gd name="connsiteY166" fmla="*/ 209550 h 949325"/>
              <a:gd name="connsiteX167" fmla="*/ 955675 w 1655505"/>
              <a:gd name="connsiteY167" fmla="*/ 203200 h 949325"/>
              <a:gd name="connsiteX168" fmla="*/ 965200 w 1655505"/>
              <a:gd name="connsiteY168" fmla="*/ 200025 h 949325"/>
              <a:gd name="connsiteX169" fmla="*/ 977900 w 1655505"/>
              <a:gd name="connsiteY169" fmla="*/ 196850 h 949325"/>
              <a:gd name="connsiteX170" fmla="*/ 996950 w 1655505"/>
              <a:gd name="connsiteY170" fmla="*/ 190500 h 949325"/>
              <a:gd name="connsiteX171" fmla="*/ 1006475 w 1655505"/>
              <a:gd name="connsiteY171" fmla="*/ 187325 h 949325"/>
              <a:gd name="connsiteX172" fmla="*/ 1035050 w 1655505"/>
              <a:gd name="connsiteY172" fmla="*/ 174625 h 949325"/>
              <a:gd name="connsiteX173" fmla="*/ 1047750 w 1655505"/>
              <a:gd name="connsiteY173" fmla="*/ 171450 h 949325"/>
              <a:gd name="connsiteX174" fmla="*/ 1063625 w 1655505"/>
              <a:gd name="connsiteY174" fmla="*/ 168275 h 949325"/>
              <a:gd name="connsiteX175" fmla="*/ 1073150 w 1655505"/>
              <a:gd name="connsiteY175" fmla="*/ 165100 h 949325"/>
              <a:gd name="connsiteX176" fmla="*/ 1117600 w 1655505"/>
              <a:gd name="connsiteY176" fmla="*/ 158750 h 949325"/>
              <a:gd name="connsiteX177" fmla="*/ 1133475 w 1655505"/>
              <a:gd name="connsiteY177" fmla="*/ 155575 h 949325"/>
              <a:gd name="connsiteX178" fmla="*/ 1149350 w 1655505"/>
              <a:gd name="connsiteY178" fmla="*/ 149225 h 949325"/>
              <a:gd name="connsiteX179" fmla="*/ 1165225 w 1655505"/>
              <a:gd name="connsiteY179" fmla="*/ 146050 h 949325"/>
              <a:gd name="connsiteX180" fmla="*/ 1184275 w 1655505"/>
              <a:gd name="connsiteY180" fmla="*/ 139700 h 949325"/>
              <a:gd name="connsiteX181" fmla="*/ 1193800 w 1655505"/>
              <a:gd name="connsiteY181" fmla="*/ 136525 h 949325"/>
              <a:gd name="connsiteX182" fmla="*/ 1238250 w 1655505"/>
              <a:gd name="connsiteY182" fmla="*/ 130175 h 949325"/>
              <a:gd name="connsiteX183" fmla="*/ 1254125 w 1655505"/>
              <a:gd name="connsiteY183" fmla="*/ 127000 h 949325"/>
              <a:gd name="connsiteX184" fmla="*/ 1343025 w 1655505"/>
              <a:gd name="connsiteY184" fmla="*/ 130175 h 949325"/>
              <a:gd name="connsiteX185" fmla="*/ 1377950 w 1655505"/>
              <a:gd name="connsiteY185" fmla="*/ 139700 h 949325"/>
              <a:gd name="connsiteX186" fmla="*/ 1387475 w 1655505"/>
              <a:gd name="connsiteY186" fmla="*/ 142875 h 949325"/>
              <a:gd name="connsiteX187" fmla="*/ 1406525 w 1655505"/>
              <a:gd name="connsiteY187" fmla="*/ 155575 h 949325"/>
              <a:gd name="connsiteX188" fmla="*/ 1425575 w 1655505"/>
              <a:gd name="connsiteY188" fmla="*/ 161925 h 949325"/>
              <a:gd name="connsiteX189" fmla="*/ 1435100 w 1655505"/>
              <a:gd name="connsiteY189" fmla="*/ 168275 h 949325"/>
              <a:gd name="connsiteX190" fmla="*/ 1466850 w 1655505"/>
              <a:gd name="connsiteY190" fmla="*/ 177800 h 949325"/>
              <a:gd name="connsiteX191" fmla="*/ 1485900 w 1655505"/>
              <a:gd name="connsiteY191" fmla="*/ 190500 h 949325"/>
              <a:gd name="connsiteX192" fmla="*/ 1495425 w 1655505"/>
              <a:gd name="connsiteY192" fmla="*/ 209550 h 949325"/>
              <a:gd name="connsiteX193" fmla="*/ 1501775 w 1655505"/>
              <a:gd name="connsiteY193" fmla="*/ 219075 h 949325"/>
              <a:gd name="connsiteX194" fmla="*/ 1504950 w 1655505"/>
              <a:gd name="connsiteY194" fmla="*/ 228600 h 949325"/>
              <a:gd name="connsiteX195" fmla="*/ 1511300 w 1655505"/>
              <a:gd name="connsiteY195" fmla="*/ 238125 h 949325"/>
              <a:gd name="connsiteX196" fmla="*/ 1517650 w 1655505"/>
              <a:gd name="connsiteY196" fmla="*/ 257175 h 949325"/>
              <a:gd name="connsiteX197" fmla="*/ 1514475 w 1655505"/>
              <a:gd name="connsiteY197" fmla="*/ 327025 h 949325"/>
              <a:gd name="connsiteX198" fmla="*/ 1508125 w 1655505"/>
              <a:gd name="connsiteY198" fmla="*/ 346075 h 949325"/>
              <a:gd name="connsiteX199" fmla="*/ 1495425 w 1655505"/>
              <a:gd name="connsiteY199" fmla="*/ 365125 h 949325"/>
              <a:gd name="connsiteX200" fmla="*/ 1485900 w 1655505"/>
              <a:gd name="connsiteY200" fmla="*/ 371475 h 949325"/>
              <a:gd name="connsiteX201" fmla="*/ 1482725 w 1655505"/>
              <a:gd name="connsiteY201" fmla="*/ 381000 h 949325"/>
              <a:gd name="connsiteX202" fmla="*/ 1473200 w 1655505"/>
              <a:gd name="connsiteY202" fmla="*/ 384175 h 949325"/>
              <a:gd name="connsiteX203" fmla="*/ 1463675 w 1655505"/>
              <a:gd name="connsiteY203" fmla="*/ 390525 h 949325"/>
              <a:gd name="connsiteX204" fmla="*/ 1435100 w 1655505"/>
              <a:gd name="connsiteY204" fmla="*/ 400050 h 949325"/>
              <a:gd name="connsiteX205" fmla="*/ 1425575 w 1655505"/>
              <a:gd name="connsiteY205" fmla="*/ 403225 h 949325"/>
              <a:gd name="connsiteX206" fmla="*/ 1397000 w 1655505"/>
              <a:gd name="connsiteY206" fmla="*/ 406400 h 949325"/>
              <a:gd name="connsiteX207" fmla="*/ 1323975 w 1655505"/>
              <a:gd name="connsiteY207" fmla="*/ 400050 h 949325"/>
              <a:gd name="connsiteX208" fmla="*/ 1282700 w 1655505"/>
              <a:gd name="connsiteY208" fmla="*/ 390525 h 949325"/>
              <a:gd name="connsiteX209" fmla="*/ 1257300 w 1655505"/>
              <a:gd name="connsiteY209" fmla="*/ 384175 h 949325"/>
              <a:gd name="connsiteX210" fmla="*/ 1193800 w 1655505"/>
              <a:gd name="connsiteY210" fmla="*/ 377825 h 949325"/>
              <a:gd name="connsiteX211" fmla="*/ 1152525 w 1655505"/>
              <a:gd name="connsiteY211" fmla="*/ 371475 h 949325"/>
              <a:gd name="connsiteX212" fmla="*/ 1120775 w 1655505"/>
              <a:gd name="connsiteY212" fmla="*/ 368300 h 949325"/>
              <a:gd name="connsiteX213" fmla="*/ 1009650 w 1655505"/>
              <a:gd name="connsiteY213" fmla="*/ 365125 h 949325"/>
              <a:gd name="connsiteX214" fmla="*/ 977900 w 1655505"/>
              <a:gd name="connsiteY214" fmla="*/ 361950 h 949325"/>
              <a:gd name="connsiteX215" fmla="*/ 955675 w 1655505"/>
              <a:gd name="connsiteY215" fmla="*/ 358775 h 949325"/>
              <a:gd name="connsiteX216" fmla="*/ 923925 w 1655505"/>
              <a:gd name="connsiteY216" fmla="*/ 355600 h 949325"/>
              <a:gd name="connsiteX217" fmla="*/ 904875 w 1655505"/>
              <a:gd name="connsiteY217" fmla="*/ 352425 h 949325"/>
              <a:gd name="connsiteX218" fmla="*/ 895350 w 1655505"/>
              <a:gd name="connsiteY218" fmla="*/ 349250 h 949325"/>
              <a:gd name="connsiteX219" fmla="*/ 866775 w 1655505"/>
              <a:gd name="connsiteY219" fmla="*/ 346075 h 949325"/>
              <a:gd name="connsiteX220" fmla="*/ 850900 w 1655505"/>
              <a:gd name="connsiteY220" fmla="*/ 342900 h 949325"/>
              <a:gd name="connsiteX221" fmla="*/ 819150 w 1655505"/>
              <a:gd name="connsiteY221" fmla="*/ 339725 h 949325"/>
              <a:gd name="connsiteX222" fmla="*/ 762000 w 1655505"/>
              <a:gd name="connsiteY222" fmla="*/ 330200 h 949325"/>
              <a:gd name="connsiteX223" fmla="*/ 666750 w 1655505"/>
              <a:gd name="connsiteY223" fmla="*/ 323850 h 949325"/>
              <a:gd name="connsiteX224" fmla="*/ 476250 w 1655505"/>
              <a:gd name="connsiteY224" fmla="*/ 320675 h 949325"/>
              <a:gd name="connsiteX225" fmla="*/ 450850 w 1655505"/>
              <a:gd name="connsiteY225" fmla="*/ 317500 h 949325"/>
              <a:gd name="connsiteX226" fmla="*/ 422275 w 1655505"/>
              <a:gd name="connsiteY226" fmla="*/ 314325 h 949325"/>
              <a:gd name="connsiteX227" fmla="*/ 412750 w 1655505"/>
              <a:gd name="connsiteY227" fmla="*/ 311150 h 949325"/>
              <a:gd name="connsiteX228" fmla="*/ 374650 w 1655505"/>
              <a:gd name="connsiteY228" fmla="*/ 307975 h 949325"/>
              <a:gd name="connsiteX229" fmla="*/ 349250 w 1655505"/>
              <a:gd name="connsiteY229" fmla="*/ 304800 h 949325"/>
              <a:gd name="connsiteX230" fmla="*/ 320675 w 1655505"/>
              <a:gd name="connsiteY230" fmla="*/ 301625 h 949325"/>
              <a:gd name="connsiteX231" fmla="*/ 292100 w 1655505"/>
              <a:gd name="connsiteY231" fmla="*/ 295275 h 949325"/>
              <a:gd name="connsiteX232" fmla="*/ 269875 w 1655505"/>
              <a:gd name="connsiteY232" fmla="*/ 292100 h 949325"/>
              <a:gd name="connsiteX233" fmla="*/ 257175 w 1655505"/>
              <a:gd name="connsiteY233" fmla="*/ 288925 h 949325"/>
              <a:gd name="connsiteX234" fmla="*/ 238125 w 1655505"/>
              <a:gd name="connsiteY234" fmla="*/ 282575 h 949325"/>
              <a:gd name="connsiteX235" fmla="*/ 120650 w 1655505"/>
              <a:gd name="connsiteY235" fmla="*/ 292100 h 949325"/>
              <a:gd name="connsiteX236" fmla="*/ 111125 w 1655505"/>
              <a:gd name="connsiteY236" fmla="*/ 295275 h 949325"/>
              <a:gd name="connsiteX237" fmla="*/ 101600 w 1655505"/>
              <a:gd name="connsiteY237" fmla="*/ 298450 h 949325"/>
              <a:gd name="connsiteX238" fmla="*/ 92075 w 1655505"/>
              <a:gd name="connsiteY238" fmla="*/ 304800 h 949325"/>
              <a:gd name="connsiteX239" fmla="*/ 82550 w 1655505"/>
              <a:gd name="connsiteY239" fmla="*/ 307975 h 949325"/>
              <a:gd name="connsiteX240" fmla="*/ 63500 w 1655505"/>
              <a:gd name="connsiteY240" fmla="*/ 320675 h 949325"/>
              <a:gd name="connsiteX241" fmla="*/ 53975 w 1655505"/>
              <a:gd name="connsiteY241" fmla="*/ 339725 h 949325"/>
              <a:gd name="connsiteX242" fmla="*/ 44450 w 1655505"/>
              <a:gd name="connsiteY242" fmla="*/ 346075 h 949325"/>
              <a:gd name="connsiteX243" fmla="*/ 34925 w 1655505"/>
              <a:gd name="connsiteY243" fmla="*/ 365125 h 949325"/>
              <a:gd name="connsiteX244" fmla="*/ 31750 w 1655505"/>
              <a:gd name="connsiteY244" fmla="*/ 374650 h 949325"/>
              <a:gd name="connsiteX245" fmla="*/ 28575 w 1655505"/>
              <a:gd name="connsiteY245" fmla="*/ 381000 h 949325"/>
              <a:gd name="connsiteX246" fmla="*/ 28575 w 1655505"/>
              <a:gd name="connsiteY246" fmla="*/ 434975 h 949325"/>
              <a:gd name="connsiteX247" fmla="*/ 22225 w 1655505"/>
              <a:gd name="connsiteY247" fmla="*/ 463550 h 949325"/>
              <a:gd name="connsiteX248" fmla="*/ 15875 w 1655505"/>
              <a:gd name="connsiteY248" fmla="*/ 488950 h 949325"/>
              <a:gd name="connsiteX249" fmla="*/ 9525 w 1655505"/>
              <a:gd name="connsiteY249" fmla="*/ 549275 h 949325"/>
              <a:gd name="connsiteX250" fmla="*/ 3175 w 1655505"/>
              <a:gd name="connsiteY250" fmla="*/ 606425 h 949325"/>
              <a:gd name="connsiteX251" fmla="*/ 0 w 1655505"/>
              <a:gd name="connsiteY251" fmla="*/ 638175 h 949325"/>
              <a:gd name="connsiteX252" fmla="*/ 3175 w 1655505"/>
              <a:gd name="connsiteY252" fmla="*/ 685800 h 949325"/>
              <a:gd name="connsiteX253" fmla="*/ 12700 w 1655505"/>
              <a:gd name="connsiteY253" fmla="*/ 717550 h 949325"/>
              <a:gd name="connsiteX254" fmla="*/ 15875 w 1655505"/>
              <a:gd name="connsiteY254" fmla="*/ 727075 h 949325"/>
              <a:gd name="connsiteX255" fmla="*/ 19050 w 1655505"/>
              <a:gd name="connsiteY255" fmla="*/ 736600 h 949325"/>
              <a:gd name="connsiteX256" fmla="*/ 28575 w 1655505"/>
              <a:gd name="connsiteY256" fmla="*/ 742950 h 949325"/>
              <a:gd name="connsiteX257" fmla="*/ 50800 w 1655505"/>
              <a:gd name="connsiteY257" fmla="*/ 765175 h 949325"/>
              <a:gd name="connsiteX258" fmla="*/ 57150 w 1655505"/>
              <a:gd name="connsiteY258" fmla="*/ 774700 h 949325"/>
              <a:gd name="connsiteX259" fmla="*/ 66675 w 1655505"/>
              <a:gd name="connsiteY259" fmla="*/ 781050 h 949325"/>
              <a:gd name="connsiteX260" fmla="*/ 79375 w 1655505"/>
              <a:gd name="connsiteY260" fmla="*/ 793750 h 949325"/>
              <a:gd name="connsiteX261" fmla="*/ 95250 w 1655505"/>
              <a:gd name="connsiteY261" fmla="*/ 806450 h 949325"/>
              <a:gd name="connsiteX262" fmla="*/ 111125 w 1655505"/>
              <a:gd name="connsiteY262" fmla="*/ 819150 h 949325"/>
              <a:gd name="connsiteX263" fmla="*/ 127000 w 1655505"/>
              <a:gd name="connsiteY263" fmla="*/ 831850 h 949325"/>
              <a:gd name="connsiteX264" fmla="*/ 146050 w 1655505"/>
              <a:gd name="connsiteY264" fmla="*/ 844550 h 949325"/>
              <a:gd name="connsiteX265" fmla="*/ 155575 w 1655505"/>
              <a:gd name="connsiteY265" fmla="*/ 850900 h 949325"/>
              <a:gd name="connsiteX266" fmla="*/ 174625 w 1655505"/>
              <a:gd name="connsiteY266" fmla="*/ 857250 h 949325"/>
              <a:gd name="connsiteX267" fmla="*/ 203200 w 1655505"/>
              <a:gd name="connsiteY267" fmla="*/ 869950 h 949325"/>
              <a:gd name="connsiteX268" fmla="*/ 238125 w 1655505"/>
              <a:gd name="connsiteY268" fmla="*/ 882650 h 949325"/>
              <a:gd name="connsiteX269" fmla="*/ 263525 w 1655505"/>
              <a:gd name="connsiteY269" fmla="*/ 885825 h 949325"/>
              <a:gd name="connsiteX270" fmla="*/ 279400 w 1655505"/>
              <a:gd name="connsiteY270" fmla="*/ 889000 h 949325"/>
              <a:gd name="connsiteX271" fmla="*/ 288925 w 1655505"/>
              <a:gd name="connsiteY271" fmla="*/ 892175 h 949325"/>
              <a:gd name="connsiteX272" fmla="*/ 311150 w 1655505"/>
              <a:gd name="connsiteY272" fmla="*/ 895350 h 949325"/>
              <a:gd name="connsiteX273" fmla="*/ 415925 w 1655505"/>
              <a:gd name="connsiteY273" fmla="*/ 898525 h 949325"/>
              <a:gd name="connsiteX274" fmla="*/ 434975 w 1655505"/>
              <a:gd name="connsiteY274" fmla="*/ 901700 h 949325"/>
              <a:gd name="connsiteX275" fmla="*/ 447675 w 1655505"/>
              <a:gd name="connsiteY275" fmla="*/ 904875 h 949325"/>
              <a:gd name="connsiteX276" fmla="*/ 485775 w 1655505"/>
              <a:gd name="connsiteY276" fmla="*/ 908050 h 949325"/>
              <a:gd name="connsiteX277" fmla="*/ 593725 w 1655505"/>
              <a:gd name="connsiteY277" fmla="*/ 904875 h 949325"/>
              <a:gd name="connsiteX278" fmla="*/ 619125 w 1655505"/>
              <a:gd name="connsiteY278" fmla="*/ 898525 h 949325"/>
              <a:gd name="connsiteX279" fmla="*/ 663575 w 1655505"/>
              <a:gd name="connsiteY279" fmla="*/ 892175 h 949325"/>
              <a:gd name="connsiteX280" fmla="*/ 673100 w 1655505"/>
              <a:gd name="connsiteY280" fmla="*/ 889000 h 949325"/>
              <a:gd name="connsiteX281" fmla="*/ 717550 w 1655505"/>
              <a:gd name="connsiteY281" fmla="*/ 882650 h 949325"/>
              <a:gd name="connsiteX282" fmla="*/ 844550 w 1655505"/>
              <a:gd name="connsiteY282" fmla="*/ 879475 h 949325"/>
              <a:gd name="connsiteX283" fmla="*/ 866775 w 1655505"/>
              <a:gd name="connsiteY283" fmla="*/ 876300 h 949325"/>
              <a:gd name="connsiteX284" fmla="*/ 876300 w 1655505"/>
              <a:gd name="connsiteY284" fmla="*/ 873125 h 949325"/>
              <a:gd name="connsiteX285" fmla="*/ 889000 w 1655505"/>
              <a:gd name="connsiteY285" fmla="*/ 869950 h 949325"/>
              <a:gd name="connsiteX286" fmla="*/ 908050 w 1655505"/>
              <a:gd name="connsiteY286" fmla="*/ 863600 h 949325"/>
              <a:gd name="connsiteX287" fmla="*/ 927100 w 1655505"/>
              <a:gd name="connsiteY287" fmla="*/ 854075 h 949325"/>
              <a:gd name="connsiteX288" fmla="*/ 1050925 w 1655505"/>
              <a:gd name="connsiteY288" fmla="*/ 857250 h 949325"/>
              <a:gd name="connsiteX289" fmla="*/ 1069975 w 1655505"/>
              <a:gd name="connsiteY289" fmla="*/ 863600 h 949325"/>
              <a:gd name="connsiteX290" fmla="*/ 1079500 w 1655505"/>
              <a:gd name="connsiteY290" fmla="*/ 866775 h 949325"/>
              <a:gd name="connsiteX291" fmla="*/ 1089025 w 1655505"/>
              <a:gd name="connsiteY291" fmla="*/ 869950 h 949325"/>
              <a:gd name="connsiteX292" fmla="*/ 1098550 w 1655505"/>
              <a:gd name="connsiteY292" fmla="*/ 876300 h 949325"/>
              <a:gd name="connsiteX293" fmla="*/ 1117600 w 1655505"/>
              <a:gd name="connsiteY293" fmla="*/ 882650 h 949325"/>
              <a:gd name="connsiteX294" fmla="*/ 1146175 w 1655505"/>
              <a:gd name="connsiteY294" fmla="*/ 901700 h 949325"/>
              <a:gd name="connsiteX295" fmla="*/ 1155700 w 1655505"/>
              <a:gd name="connsiteY295" fmla="*/ 908050 h 949325"/>
              <a:gd name="connsiteX296" fmla="*/ 1165225 w 1655505"/>
              <a:gd name="connsiteY296" fmla="*/ 911225 h 949325"/>
              <a:gd name="connsiteX297" fmla="*/ 1177925 w 1655505"/>
              <a:gd name="connsiteY297" fmla="*/ 927100 h 949325"/>
              <a:gd name="connsiteX298" fmla="*/ 1181100 w 1655505"/>
              <a:gd name="connsiteY298" fmla="*/ 936625 h 949325"/>
              <a:gd name="connsiteX299" fmla="*/ 1193800 w 1655505"/>
              <a:gd name="connsiteY299" fmla="*/ 949325 h 949325"/>
              <a:gd name="connsiteX300" fmla="*/ 1339850 w 1655505"/>
              <a:gd name="connsiteY300" fmla="*/ 895350 h 9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655505" h="949325">
                <a:moveTo>
                  <a:pt x="1339850" y="895350"/>
                </a:moveTo>
                <a:lnTo>
                  <a:pt x="1339850" y="895350"/>
                </a:lnTo>
                <a:cubicBezTo>
                  <a:pt x="1338792" y="885825"/>
                  <a:pt x="1338251" y="876228"/>
                  <a:pt x="1336675" y="866775"/>
                </a:cubicBezTo>
                <a:cubicBezTo>
                  <a:pt x="1336125" y="863474"/>
                  <a:pt x="1335867" y="859617"/>
                  <a:pt x="1333500" y="857250"/>
                </a:cubicBezTo>
                <a:cubicBezTo>
                  <a:pt x="1328104" y="851854"/>
                  <a:pt x="1314450" y="844550"/>
                  <a:pt x="1314450" y="844550"/>
                </a:cubicBezTo>
                <a:cubicBezTo>
                  <a:pt x="1309062" y="828386"/>
                  <a:pt x="1315605" y="839547"/>
                  <a:pt x="1301750" y="831850"/>
                </a:cubicBezTo>
                <a:cubicBezTo>
                  <a:pt x="1295079" y="828144"/>
                  <a:pt x="1289940" y="821563"/>
                  <a:pt x="1282700" y="819150"/>
                </a:cubicBezTo>
                <a:cubicBezTo>
                  <a:pt x="1276350" y="817033"/>
                  <a:pt x="1269219" y="816513"/>
                  <a:pt x="1263650" y="812800"/>
                </a:cubicBezTo>
                <a:cubicBezTo>
                  <a:pt x="1260475" y="810683"/>
                  <a:pt x="1257538" y="808157"/>
                  <a:pt x="1254125" y="806450"/>
                </a:cubicBezTo>
                <a:cubicBezTo>
                  <a:pt x="1251132" y="804953"/>
                  <a:pt x="1247526" y="804900"/>
                  <a:pt x="1244600" y="803275"/>
                </a:cubicBezTo>
                <a:cubicBezTo>
                  <a:pt x="1237929" y="799569"/>
                  <a:pt x="1232790" y="792988"/>
                  <a:pt x="1225550" y="790575"/>
                </a:cubicBezTo>
                <a:lnTo>
                  <a:pt x="1177925" y="774700"/>
                </a:lnTo>
                <a:lnTo>
                  <a:pt x="1130300" y="758825"/>
                </a:lnTo>
                <a:lnTo>
                  <a:pt x="1111250" y="752475"/>
                </a:lnTo>
                <a:cubicBezTo>
                  <a:pt x="1108075" y="751417"/>
                  <a:pt x="1105038" y="749773"/>
                  <a:pt x="1101725" y="749300"/>
                </a:cubicBezTo>
                <a:cubicBezTo>
                  <a:pt x="1074158" y="745362"/>
                  <a:pt x="1086838" y="747593"/>
                  <a:pt x="1063625" y="742950"/>
                </a:cubicBezTo>
                <a:lnTo>
                  <a:pt x="990600" y="746125"/>
                </a:lnTo>
                <a:cubicBezTo>
                  <a:pt x="964211" y="747774"/>
                  <a:pt x="965712" y="749227"/>
                  <a:pt x="942975" y="752475"/>
                </a:cubicBezTo>
                <a:cubicBezTo>
                  <a:pt x="934528" y="753682"/>
                  <a:pt x="926042" y="754592"/>
                  <a:pt x="917575" y="755650"/>
                </a:cubicBezTo>
                <a:cubicBezTo>
                  <a:pt x="905263" y="759754"/>
                  <a:pt x="896973" y="762788"/>
                  <a:pt x="882650" y="765175"/>
                </a:cubicBezTo>
                <a:cubicBezTo>
                  <a:pt x="876300" y="766233"/>
                  <a:pt x="869913" y="767087"/>
                  <a:pt x="863600" y="768350"/>
                </a:cubicBezTo>
                <a:cubicBezTo>
                  <a:pt x="859321" y="769206"/>
                  <a:pt x="855213" y="770861"/>
                  <a:pt x="850900" y="771525"/>
                </a:cubicBezTo>
                <a:cubicBezTo>
                  <a:pt x="841428" y="772982"/>
                  <a:pt x="831812" y="773345"/>
                  <a:pt x="822325" y="774700"/>
                </a:cubicBezTo>
                <a:cubicBezTo>
                  <a:pt x="816983" y="775463"/>
                  <a:pt x="811773" y="776988"/>
                  <a:pt x="806450" y="777875"/>
                </a:cubicBezTo>
                <a:cubicBezTo>
                  <a:pt x="799068" y="779105"/>
                  <a:pt x="791633" y="779992"/>
                  <a:pt x="784225" y="781050"/>
                </a:cubicBezTo>
                <a:cubicBezTo>
                  <a:pt x="767094" y="786760"/>
                  <a:pt x="773773" y="785273"/>
                  <a:pt x="746125" y="787400"/>
                </a:cubicBezTo>
                <a:cubicBezTo>
                  <a:pt x="714398" y="789841"/>
                  <a:pt x="682586" y="791107"/>
                  <a:pt x="650875" y="793750"/>
                </a:cubicBezTo>
                <a:cubicBezTo>
                  <a:pt x="568466" y="800617"/>
                  <a:pt x="625515" y="796622"/>
                  <a:pt x="479425" y="800100"/>
                </a:cubicBezTo>
                <a:lnTo>
                  <a:pt x="349250" y="796925"/>
                </a:lnTo>
                <a:cubicBezTo>
                  <a:pt x="342818" y="796651"/>
                  <a:pt x="336534" y="794902"/>
                  <a:pt x="330200" y="793750"/>
                </a:cubicBezTo>
                <a:cubicBezTo>
                  <a:pt x="324891" y="792785"/>
                  <a:pt x="319634" y="791540"/>
                  <a:pt x="314325" y="790575"/>
                </a:cubicBezTo>
                <a:cubicBezTo>
                  <a:pt x="307991" y="789423"/>
                  <a:pt x="301559" y="788797"/>
                  <a:pt x="295275" y="787400"/>
                </a:cubicBezTo>
                <a:cubicBezTo>
                  <a:pt x="292008" y="786674"/>
                  <a:pt x="288968" y="785144"/>
                  <a:pt x="285750" y="784225"/>
                </a:cubicBezTo>
                <a:cubicBezTo>
                  <a:pt x="281554" y="783026"/>
                  <a:pt x="277283" y="782108"/>
                  <a:pt x="273050" y="781050"/>
                </a:cubicBezTo>
                <a:cubicBezTo>
                  <a:pt x="266695" y="776813"/>
                  <a:pt x="256076" y="769988"/>
                  <a:pt x="250825" y="765175"/>
                </a:cubicBezTo>
                <a:cubicBezTo>
                  <a:pt x="219092" y="736086"/>
                  <a:pt x="237893" y="743931"/>
                  <a:pt x="215900" y="736600"/>
                </a:cubicBezTo>
                <a:cubicBezTo>
                  <a:pt x="208736" y="715108"/>
                  <a:pt x="218831" y="736926"/>
                  <a:pt x="203200" y="723900"/>
                </a:cubicBezTo>
                <a:cubicBezTo>
                  <a:pt x="199135" y="720512"/>
                  <a:pt x="197630" y="714716"/>
                  <a:pt x="193675" y="711200"/>
                </a:cubicBezTo>
                <a:cubicBezTo>
                  <a:pt x="187971" y="706130"/>
                  <a:pt x="174625" y="698500"/>
                  <a:pt x="174625" y="698500"/>
                </a:cubicBezTo>
                <a:cubicBezTo>
                  <a:pt x="163046" y="663762"/>
                  <a:pt x="181513" y="716379"/>
                  <a:pt x="165100" y="679450"/>
                </a:cubicBezTo>
                <a:cubicBezTo>
                  <a:pt x="162382" y="673333"/>
                  <a:pt x="160867" y="666750"/>
                  <a:pt x="158750" y="660400"/>
                </a:cubicBezTo>
                <a:cubicBezTo>
                  <a:pt x="157692" y="657225"/>
                  <a:pt x="157431" y="653660"/>
                  <a:pt x="155575" y="650875"/>
                </a:cubicBezTo>
                <a:lnTo>
                  <a:pt x="149225" y="641350"/>
                </a:lnTo>
                <a:cubicBezTo>
                  <a:pt x="144737" y="618911"/>
                  <a:pt x="147757" y="630595"/>
                  <a:pt x="139700" y="606425"/>
                </a:cubicBezTo>
                <a:lnTo>
                  <a:pt x="136525" y="596900"/>
                </a:lnTo>
                <a:cubicBezTo>
                  <a:pt x="136581" y="596393"/>
                  <a:pt x="141425" y="550087"/>
                  <a:pt x="142875" y="546100"/>
                </a:cubicBezTo>
                <a:cubicBezTo>
                  <a:pt x="144683" y="541127"/>
                  <a:pt x="149225" y="537633"/>
                  <a:pt x="152400" y="533400"/>
                </a:cubicBezTo>
                <a:lnTo>
                  <a:pt x="168275" y="485775"/>
                </a:lnTo>
                <a:lnTo>
                  <a:pt x="171450" y="476250"/>
                </a:lnTo>
                <a:cubicBezTo>
                  <a:pt x="172508" y="473075"/>
                  <a:pt x="172769" y="469510"/>
                  <a:pt x="174625" y="466725"/>
                </a:cubicBezTo>
                <a:cubicBezTo>
                  <a:pt x="176742" y="463550"/>
                  <a:pt x="179268" y="460613"/>
                  <a:pt x="180975" y="457200"/>
                </a:cubicBezTo>
                <a:cubicBezTo>
                  <a:pt x="182472" y="454207"/>
                  <a:pt x="182525" y="450601"/>
                  <a:pt x="184150" y="447675"/>
                </a:cubicBezTo>
                <a:cubicBezTo>
                  <a:pt x="195045" y="428065"/>
                  <a:pt x="192461" y="431551"/>
                  <a:pt x="206375" y="422275"/>
                </a:cubicBezTo>
                <a:cubicBezTo>
                  <a:pt x="220577" y="400973"/>
                  <a:pt x="203847" y="421844"/>
                  <a:pt x="222250" y="409575"/>
                </a:cubicBezTo>
                <a:cubicBezTo>
                  <a:pt x="225986" y="407084"/>
                  <a:pt x="228326" y="402925"/>
                  <a:pt x="231775" y="400050"/>
                </a:cubicBezTo>
                <a:cubicBezTo>
                  <a:pt x="240971" y="392387"/>
                  <a:pt x="240411" y="394430"/>
                  <a:pt x="250825" y="390525"/>
                </a:cubicBezTo>
                <a:cubicBezTo>
                  <a:pt x="256161" y="388524"/>
                  <a:pt x="261344" y="386123"/>
                  <a:pt x="266700" y="384175"/>
                </a:cubicBezTo>
                <a:cubicBezTo>
                  <a:pt x="272990" y="381888"/>
                  <a:pt x="285750" y="377825"/>
                  <a:pt x="285750" y="377825"/>
                </a:cubicBezTo>
                <a:cubicBezTo>
                  <a:pt x="330999" y="380653"/>
                  <a:pt x="324359" y="378495"/>
                  <a:pt x="355600" y="384175"/>
                </a:cubicBezTo>
                <a:cubicBezTo>
                  <a:pt x="360909" y="385140"/>
                  <a:pt x="366269" y="385930"/>
                  <a:pt x="371475" y="387350"/>
                </a:cubicBezTo>
                <a:cubicBezTo>
                  <a:pt x="393748" y="393425"/>
                  <a:pt x="384629" y="393156"/>
                  <a:pt x="403225" y="396875"/>
                </a:cubicBezTo>
                <a:cubicBezTo>
                  <a:pt x="409538" y="398138"/>
                  <a:pt x="415902" y="399140"/>
                  <a:pt x="422275" y="400050"/>
                </a:cubicBezTo>
                <a:cubicBezTo>
                  <a:pt x="430722" y="401257"/>
                  <a:pt x="439289" y="401653"/>
                  <a:pt x="447675" y="403225"/>
                </a:cubicBezTo>
                <a:cubicBezTo>
                  <a:pt x="456253" y="404833"/>
                  <a:pt x="464435" y="408341"/>
                  <a:pt x="473075" y="409575"/>
                </a:cubicBezTo>
                <a:cubicBezTo>
                  <a:pt x="480165" y="410588"/>
                  <a:pt x="506420" y="414163"/>
                  <a:pt x="514350" y="415925"/>
                </a:cubicBezTo>
                <a:cubicBezTo>
                  <a:pt x="517617" y="416651"/>
                  <a:pt x="520547" y="418750"/>
                  <a:pt x="523875" y="419100"/>
                </a:cubicBezTo>
                <a:cubicBezTo>
                  <a:pt x="540748" y="420876"/>
                  <a:pt x="557742" y="421217"/>
                  <a:pt x="574675" y="422275"/>
                </a:cubicBezTo>
                <a:cubicBezTo>
                  <a:pt x="589492" y="424392"/>
                  <a:pt x="604605" y="424995"/>
                  <a:pt x="619125" y="428625"/>
                </a:cubicBezTo>
                <a:cubicBezTo>
                  <a:pt x="635265" y="432660"/>
                  <a:pt x="636955" y="433624"/>
                  <a:pt x="657225" y="434975"/>
                </a:cubicBezTo>
                <a:cubicBezTo>
                  <a:pt x="680481" y="436525"/>
                  <a:pt x="703800" y="436925"/>
                  <a:pt x="727075" y="438150"/>
                </a:cubicBezTo>
                <a:lnTo>
                  <a:pt x="777875" y="441325"/>
                </a:lnTo>
                <a:cubicBezTo>
                  <a:pt x="799848" y="448649"/>
                  <a:pt x="779324" y="442616"/>
                  <a:pt x="822325" y="447675"/>
                </a:cubicBezTo>
                <a:cubicBezTo>
                  <a:pt x="828718" y="448427"/>
                  <a:pt x="834987" y="450052"/>
                  <a:pt x="841375" y="450850"/>
                </a:cubicBezTo>
                <a:cubicBezTo>
                  <a:pt x="851929" y="452169"/>
                  <a:pt x="862542" y="452967"/>
                  <a:pt x="873125" y="454025"/>
                </a:cubicBezTo>
                <a:cubicBezTo>
                  <a:pt x="885738" y="457178"/>
                  <a:pt x="890862" y="458818"/>
                  <a:pt x="904875" y="460375"/>
                </a:cubicBezTo>
                <a:cubicBezTo>
                  <a:pt x="917541" y="461782"/>
                  <a:pt x="930275" y="462492"/>
                  <a:pt x="942975" y="463550"/>
                </a:cubicBezTo>
                <a:cubicBezTo>
                  <a:pt x="948267" y="464608"/>
                  <a:pt x="953615" y="465416"/>
                  <a:pt x="958850" y="466725"/>
                </a:cubicBezTo>
                <a:cubicBezTo>
                  <a:pt x="983387" y="472859"/>
                  <a:pt x="949142" y="467224"/>
                  <a:pt x="984250" y="473075"/>
                </a:cubicBezTo>
                <a:cubicBezTo>
                  <a:pt x="991632" y="474305"/>
                  <a:pt x="999093" y="475020"/>
                  <a:pt x="1006475" y="476250"/>
                </a:cubicBezTo>
                <a:cubicBezTo>
                  <a:pt x="1011798" y="477137"/>
                  <a:pt x="1016995" y="478756"/>
                  <a:pt x="1022350" y="479425"/>
                </a:cubicBezTo>
                <a:cubicBezTo>
                  <a:pt x="1033949" y="480875"/>
                  <a:pt x="1045633" y="481542"/>
                  <a:pt x="1057275" y="482600"/>
                </a:cubicBezTo>
                <a:cubicBezTo>
                  <a:pt x="1124833" y="499490"/>
                  <a:pt x="1068730" y="487427"/>
                  <a:pt x="1209675" y="492125"/>
                </a:cubicBezTo>
                <a:cubicBezTo>
                  <a:pt x="1265267" y="493978"/>
                  <a:pt x="1261387" y="494121"/>
                  <a:pt x="1304925" y="498475"/>
                </a:cubicBezTo>
                <a:cubicBezTo>
                  <a:pt x="1322287" y="498030"/>
                  <a:pt x="1424397" y="497785"/>
                  <a:pt x="1466850" y="492125"/>
                </a:cubicBezTo>
                <a:cubicBezTo>
                  <a:pt x="1470167" y="491683"/>
                  <a:pt x="1473146" y="489831"/>
                  <a:pt x="1476375" y="488950"/>
                </a:cubicBezTo>
                <a:cubicBezTo>
                  <a:pt x="1515764" y="478207"/>
                  <a:pt x="1489376" y="486733"/>
                  <a:pt x="1511300" y="479425"/>
                </a:cubicBezTo>
                <a:cubicBezTo>
                  <a:pt x="1552961" y="448180"/>
                  <a:pt x="1502357" y="484041"/>
                  <a:pt x="1533525" y="466725"/>
                </a:cubicBezTo>
                <a:cubicBezTo>
                  <a:pt x="1540196" y="463019"/>
                  <a:pt x="1546225" y="458258"/>
                  <a:pt x="1552575" y="454025"/>
                </a:cubicBezTo>
                <a:lnTo>
                  <a:pt x="1562100" y="447675"/>
                </a:lnTo>
                <a:cubicBezTo>
                  <a:pt x="1579033" y="422275"/>
                  <a:pt x="1556808" y="452967"/>
                  <a:pt x="1577975" y="431800"/>
                </a:cubicBezTo>
                <a:cubicBezTo>
                  <a:pt x="1599142" y="410633"/>
                  <a:pt x="1568450" y="432858"/>
                  <a:pt x="1593850" y="415925"/>
                </a:cubicBezTo>
                <a:cubicBezTo>
                  <a:pt x="1594908" y="412750"/>
                  <a:pt x="1595400" y="409326"/>
                  <a:pt x="1597025" y="406400"/>
                </a:cubicBezTo>
                <a:cubicBezTo>
                  <a:pt x="1600731" y="399729"/>
                  <a:pt x="1607312" y="394590"/>
                  <a:pt x="1609725" y="387350"/>
                </a:cubicBezTo>
                <a:cubicBezTo>
                  <a:pt x="1611842" y="381000"/>
                  <a:pt x="1612362" y="373869"/>
                  <a:pt x="1616075" y="368300"/>
                </a:cubicBezTo>
                <a:lnTo>
                  <a:pt x="1635125" y="339725"/>
                </a:lnTo>
                <a:cubicBezTo>
                  <a:pt x="1637242" y="336550"/>
                  <a:pt x="1640268" y="333820"/>
                  <a:pt x="1641475" y="330200"/>
                </a:cubicBezTo>
                <a:lnTo>
                  <a:pt x="1651000" y="301625"/>
                </a:lnTo>
                <a:lnTo>
                  <a:pt x="1654175" y="292100"/>
                </a:lnTo>
                <a:cubicBezTo>
                  <a:pt x="1653367" y="276757"/>
                  <a:pt x="1661683" y="239283"/>
                  <a:pt x="1644650" y="222250"/>
                </a:cubicBezTo>
                <a:cubicBezTo>
                  <a:pt x="1641952" y="219552"/>
                  <a:pt x="1638300" y="218017"/>
                  <a:pt x="1635125" y="215900"/>
                </a:cubicBezTo>
                <a:cubicBezTo>
                  <a:pt x="1633008" y="212725"/>
                  <a:pt x="1631755" y="208759"/>
                  <a:pt x="1628775" y="206375"/>
                </a:cubicBezTo>
                <a:cubicBezTo>
                  <a:pt x="1626162" y="204284"/>
                  <a:pt x="1621617" y="205567"/>
                  <a:pt x="1619250" y="203200"/>
                </a:cubicBezTo>
                <a:cubicBezTo>
                  <a:pt x="1602317" y="186267"/>
                  <a:pt x="1631950" y="198967"/>
                  <a:pt x="1606550" y="190500"/>
                </a:cubicBezTo>
                <a:cubicBezTo>
                  <a:pt x="1604433" y="187325"/>
                  <a:pt x="1602898" y="183673"/>
                  <a:pt x="1600200" y="180975"/>
                </a:cubicBezTo>
                <a:cubicBezTo>
                  <a:pt x="1594045" y="174820"/>
                  <a:pt x="1588897" y="174032"/>
                  <a:pt x="1581150" y="171450"/>
                </a:cubicBezTo>
                <a:cubicBezTo>
                  <a:pt x="1560011" y="150311"/>
                  <a:pt x="1582777" y="170237"/>
                  <a:pt x="1562100" y="158750"/>
                </a:cubicBezTo>
                <a:cubicBezTo>
                  <a:pt x="1555429" y="155044"/>
                  <a:pt x="1543050" y="146050"/>
                  <a:pt x="1543050" y="146050"/>
                </a:cubicBezTo>
                <a:cubicBezTo>
                  <a:pt x="1540933" y="142875"/>
                  <a:pt x="1539398" y="139223"/>
                  <a:pt x="1536700" y="136525"/>
                </a:cubicBezTo>
                <a:cubicBezTo>
                  <a:pt x="1529201" y="129026"/>
                  <a:pt x="1523191" y="130051"/>
                  <a:pt x="1514475" y="123825"/>
                </a:cubicBezTo>
                <a:cubicBezTo>
                  <a:pt x="1493665" y="108961"/>
                  <a:pt x="1515857" y="117936"/>
                  <a:pt x="1495425" y="111125"/>
                </a:cubicBezTo>
                <a:cubicBezTo>
                  <a:pt x="1492250" y="107950"/>
                  <a:pt x="1489636" y="104091"/>
                  <a:pt x="1485900" y="101600"/>
                </a:cubicBezTo>
                <a:cubicBezTo>
                  <a:pt x="1483115" y="99744"/>
                  <a:pt x="1478988" y="100516"/>
                  <a:pt x="1476375" y="98425"/>
                </a:cubicBezTo>
                <a:cubicBezTo>
                  <a:pt x="1473395" y="96041"/>
                  <a:pt x="1473261" y="90922"/>
                  <a:pt x="1470025" y="88900"/>
                </a:cubicBezTo>
                <a:cubicBezTo>
                  <a:pt x="1464349" y="85352"/>
                  <a:pt x="1450975" y="82550"/>
                  <a:pt x="1450975" y="82550"/>
                </a:cubicBezTo>
                <a:cubicBezTo>
                  <a:pt x="1429836" y="61411"/>
                  <a:pt x="1452602" y="81337"/>
                  <a:pt x="1431925" y="69850"/>
                </a:cubicBezTo>
                <a:cubicBezTo>
                  <a:pt x="1425254" y="66144"/>
                  <a:pt x="1419225" y="61383"/>
                  <a:pt x="1412875" y="57150"/>
                </a:cubicBezTo>
                <a:cubicBezTo>
                  <a:pt x="1410090" y="55294"/>
                  <a:pt x="1406343" y="55472"/>
                  <a:pt x="1403350" y="53975"/>
                </a:cubicBezTo>
                <a:cubicBezTo>
                  <a:pt x="1399937" y="52268"/>
                  <a:pt x="1397312" y="49175"/>
                  <a:pt x="1393825" y="47625"/>
                </a:cubicBezTo>
                <a:cubicBezTo>
                  <a:pt x="1387708" y="44907"/>
                  <a:pt x="1380344" y="44988"/>
                  <a:pt x="1374775" y="41275"/>
                </a:cubicBezTo>
                <a:cubicBezTo>
                  <a:pt x="1365463" y="35067"/>
                  <a:pt x="1366241" y="34379"/>
                  <a:pt x="1355725" y="31750"/>
                </a:cubicBezTo>
                <a:cubicBezTo>
                  <a:pt x="1334957" y="26558"/>
                  <a:pt x="1330994" y="28467"/>
                  <a:pt x="1304925" y="25400"/>
                </a:cubicBezTo>
                <a:cubicBezTo>
                  <a:pt x="1298532" y="24648"/>
                  <a:pt x="1292225" y="23283"/>
                  <a:pt x="1285875" y="22225"/>
                </a:cubicBezTo>
                <a:cubicBezTo>
                  <a:pt x="1239871" y="24525"/>
                  <a:pt x="1234538" y="22844"/>
                  <a:pt x="1200150" y="28575"/>
                </a:cubicBezTo>
                <a:cubicBezTo>
                  <a:pt x="1185490" y="31018"/>
                  <a:pt x="1173705" y="34392"/>
                  <a:pt x="1158875" y="38100"/>
                </a:cubicBezTo>
                <a:cubicBezTo>
                  <a:pt x="1154642" y="39158"/>
                  <a:pt x="1150315" y="39895"/>
                  <a:pt x="1146175" y="41275"/>
                </a:cubicBezTo>
                <a:cubicBezTo>
                  <a:pt x="1123337" y="48888"/>
                  <a:pt x="1151857" y="39652"/>
                  <a:pt x="1123950" y="47625"/>
                </a:cubicBezTo>
                <a:cubicBezTo>
                  <a:pt x="1120732" y="48544"/>
                  <a:pt x="1117692" y="50074"/>
                  <a:pt x="1114425" y="50800"/>
                </a:cubicBezTo>
                <a:cubicBezTo>
                  <a:pt x="1108141" y="52197"/>
                  <a:pt x="1101709" y="52823"/>
                  <a:pt x="1095375" y="53975"/>
                </a:cubicBezTo>
                <a:cubicBezTo>
                  <a:pt x="1090066" y="54940"/>
                  <a:pt x="1084809" y="56185"/>
                  <a:pt x="1079500" y="57150"/>
                </a:cubicBezTo>
                <a:cubicBezTo>
                  <a:pt x="1073166" y="58302"/>
                  <a:pt x="1066734" y="58928"/>
                  <a:pt x="1060450" y="60325"/>
                </a:cubicBezTo>
                <a:cubicBezTo>
                  <a:pt x="1057183" y="61051"/>
                  <a:pt x="1054143" y="62581"/>
                  <a:pt x="1050925" y="63500"/>
                </a:cubicBezTo>
                <a:cubicBezTo>
                  <a:pt x="1046729" y="64699"/>
                  <a:pt x="1042485" y="65728"/>
                  <a:pt x="1038225" y="66675"/>
                </a:cubicBezTo>
                <a:cubicBezTo>
                  <a:pt x="1032957" y="67846"/>
                  <a:pt x="1027556" y="68430"/>
                  <a:pt x="1022350" y="69850"/>
                </a:cubicBezTo>
                <a:lnTo>
                  <a:pt x="993775" y="79375"/>
                </a:lnTo>
                <a:lnTo>
                  <a:pt x="936625" y="98425"/>
                </a:lnTo>
                <a:lnTo>
                  <a:pt x="908050" y="107950"/>
                </a:lnTo>
                <a:cubicBezTo>
                  <a:pt x="904875" y="109008"/>
                  <a:pt x="901310" y="109269"/>
                  <a:pt x="898525" y="111125"/>
                </a:cubicBezTo>
                <a:cubicBezTo>
                  <a:pt x="895350" y="113242"/>
                  <a:pt x="892507" y="115972"/>
                  <a:pt x="889000" y="117475"/>
                </a:cubicBezTo>
                <a:cubicBezTo>
                  <a:pt x="884989" y="119194"/>
                  <a:pt x="880496" y="119451"/>
                  <a:pt x="876300" y="120650"/>
                </a:cubicBezTo>
                <a:cubicBezTo>
                  <a:pt x="873082" y="121569"/>
                  <a:pt x="869993" y="122906"/>
                  <a:pt x="866775" y="123825"/>
                </a:cubicBezTo>
                <a:cubicBezTo>
                  <a:pt x="862579" y="125024"/>
                  <a:pt x="858271" y="125801"/>
                  <a:pt x="854075" y="127000"/>
                </a:cubicBezTo>
                <a:cubicBezTo>
                  <a:pt x="841568" y="130573"/>
                  <a:pt x="846287" y="130643"/>
                  <a:pt x="831850" y="133350"/>
                </a:cubicBezTo>
                <a:cubicBezTo>
                  <a:pt x="819195" y="135723"/>
                  <a:pt x="805964" y="135629"/>
                  <a:pt x="793750" y="139700"/>
                </a:cubicBezTo>
                <a:cubicBezTo>
                  <a:pt x="776130" y="145573"/>
                  <a:pt x="787546" y="142460"/>
                  <a:pt x="758825" y="146050"/>
                </a:cubicBezTo>
                <a:cubicBezTo>
                  <a:pt x="727075" y="144992"/>
                  <a:pt x="695097" y="146815"/>
                  <a:pt x="663575" y="142875"/>
                </a:cubicBezTo>
                <a:cubicBezTo>
                  <a:pt x="659789" y="142402"/>
                  <a:pt x="659923" y="136048"/>
                  <a:pt x="657225" y="133350"/>
                </a:cubicBezTo>
                <a:cubicBezTo>
                  <a:pt x="654527" y="130652"/>
                  <a:pt x="650875" y="129117"/>
                  <a:pt x="647700" y="127000"/>
                </a:cubicBezTo>
                <a:cubicBezTo>
                  <a:pt x="641152" y="107355"/>
                  <a:pt x="635000" y="92201"/>
                  <a:pt x="635000" y="69850"/>
                </a:cubicBezTo>
                <a:lnTo>
                  <a:pt x="635000" y="0"/>
                </a:lnTo>
                <a:lnTo>
                  <a:pt x="504825" y="0"/>
                </a:lnTo>
                <a:lnTo>
                  <a:pt x="495300" y="98425"/>
                </a:lnTo>
                <a:cubicBezTo>
                  <a:pt x="496358" y="109008"/>
                  <a:pt x="497069" y="119632"/>
                  <a:pt x="498475" y="130175"/>
                </a:cubicBezTo>
                <a:cubicBezTo>
                  <a:pt x="499200" y="135613"/>
                  <a:pt x="503014" y="152714"/>
                  <a:pt x="504825" y="158750"/>
                </a:cubicBezTo>
                <a:cubicBezTo>
                  <a:pt x="506748" y="165161"/>
                  <a:pt x="506442" y="173067"/>
                  <a:pt x="511175" y="177800"/>
                </a:cubicBezTo>
                <a:cubicBezTo>
                  <a:pt x="514350" y="180975"/>
                  <a:pt x="517825" y="183876"/>
                  <a:pt x="520700" y="187325"/>
                </a:cubicBezTo>
                <a:cubicBezTo>
                  <a:pt x="523143" y="190256"/>
                  <a:pt x="524070" y="194466"/>
                  <a:pt x="527050" y="196850"/>
                </a:cubicBezTo>
                <a:cubicBezTo>
                  <a:pt x="529663" y="198941"/>
                  <a:pt x="533582" y="198528"/>
                  <a:pt x="536575" y="200025"/>
                </a:cubicBezTo>
                <a:cubicBezTo>
                  <a:pt x="546636" y="205055"/>
                  <a:pt x="544452" y="207954"/>
                  <a:pt x="555625" y="209550"/>
                </a:cubicBezTo>
                <a:cubicBezTo>
                  <a:pt x="567197" y="211203"/>
                  <a:pt x="578908" y="211667"/>
                  <a:pt x="590550" y="212725"/>
                </a:cubicBezTo>
                <a:cubicBezTo>
                  <a:pt x="595842" y="213783"/>
                  <a:pt x="601219" y="214480"/>
                  <a:pt x="606425" y="215900"/>
                </a:cubicBezTo>
                <a:cubicBezTo>
                  <a:pt x="612883" y="217661"/>
                  <a:pt x="618873" y="221150"/>
                  <a:pt x="625475" y="222250"/>
                </a:cubicBezTo>
                <a:cubicBezTo>
                  <a:pt x="633833" y="223643"/>
                  <a:pt x="659163" y="228016"/>
                  <a:pt x="666750" y="228600"/>
                </a:cubicBezTo>
                <a:cubicBezTo>
                  <a:pt x="686827" y="230144"/>
                  <a:pt x="706967" y="230717"/>
                  <a:pt x="727075" y="231775"/>
                </a:cubicBezTo>
                <a:lnTo>
                  <a:pt x="822325" y="225425"/>
                </a:lnTo>
                <a:lnTo>
                  <a:pt x="876300" y="222250"/>
                </a:lnTo>
                <a:cubicBezTo>
                  <a:pt x="893891" y="216386"/>
                  <a:pt x="889550" y="217396"/>
                  <a:pt x="917575" y="212725"/>
                </a:cubicBezTo>
                <a:cubicBezTo>
                  <a:pt x="923925" y="211667"/>
                  <a:pt x="930380" y="211111"/>
                  <a:pt x="936625" y="209550"/>
                </a:cubicBezTo>
                <a:cubicBezTo>
                  <a:pt x="943119" y="207927"/>
                  <a:pt x="949325" y="205317"/>
                  <a:pt x="955675" y="203200"/>
                </a:cubicBezTo>
                <a:cubicBezTo>
                  <a:pt x="958850" y="202142"/>
                  <a:pt x="961953" y="200837"/>
                  <a:pt x="965200" y="200025"/>
                </a:cubicBezTo>
                <a:cubicBezTo>
                  <a:pt x="969433" y="198967"/>
                  <a:pt x="973720" y="198104"/>
                  <a:pt x="977900" y="196850"/>
                </a:cubicBezTo>
                <a:cubicBezTo>
                  <a:pt x="984311" y="194927"/>
                  <a:pt x="990600" y="192617"/>
                  <a:pt x="996950" y="190500"/>
                </a:cubicBezTo>
                <a:cubicBezTo>
                  <a:pt x="1000125" y="189442"/>
                  <a:pt x="1003690" y="189181"/>
                  <a:pt x="1006475" y="187325"/>
                </a:cubicBezTo>
                <a:cubicBezTo>
                  <a:pt x="1018985" y="178985"/>
                  <a:pt x="1016914" y="179159"/>
                  <a:pt x="1035050" y="174625"/>
                </a:cubicBezTo>
                <a:cubicBezTo>
                  <a:pt x="1039283" y="173567"/>
                  <a:pt x="1043490" y="172397"/>
                  <a:pt x="1047750" y="171450"/>
                </a:cubicBezTo>
                <a:cubicBezTo>
                  <a:pt x="1053018" y="170279"/>
                  <a:pt x="1058390" y="169584"/>
                  <a:pt x="1063625" y="168275"/>
                </a:cubicBezTo>
                <a:cubicBezTo>
                  <a:pt x="1066872" y="167463"/>
                  <a:pt x="1069854" y="165682"/>
                  <a:pt x="1073150" y="165100"/>
                </a:cubicBezTo>
                <a:cubicBezTo>
                  <a:pt x="1087889" y="162499"/>
                  <a:pt x="1102924" y="161685"/>
                  <a:pt x="1117600" y="158750"/>
                </a:cubicBezTo>
                <a:cubicBezTo>
                  <a:pt x="1122892" y="157692"/>
                  <a:pt x="1128306" y="157126"/>
                  <a:pt x="1133475" y="155575"/>
                </a:cubicBezTo>
                <a:cubicBezTo>
                  <a:pt x="1138934" y="153937"/>
                  <a:pt x="1143891" y="150863"/>
                  <a:pt x="1149350" y="149225"/>
                </a:cubicBezTo>
                <a:cubicBezTo>
                  <a:pt x="1154519" y="147674"/>
                  <a:pt x="1160019" y="147470"/>
                  <a:pt x="1165225" y="146050"/>
                </a:cubicBezTo>
                <a:cubicBezTo>
                  <a:pt x="1171683" y="144289"/>
                  <a:pt x="1177925" y="141817"/>
                  <a:pt x="1184275" y="139700"/>
                </a:cubicBezTo>
                <a:cubicBezTo>
                  <a:pt x="1187450" y="138642"/>
                  <a:pt x="1190518" y="137181"/>
                  <a:pt x="1193800" y="136525"/>
                </a:cubicBezTo>
                <a:cubicBezTo>
                  <a:pt x="1229689" y="129347"/>
                  <a:pt x="1185457" y="137717"/>
                  <a:pt x="1238250" y="130175"/>
                </a:cubicBezTo>
                <a:cubicBezTo>
                  <a:pt x="1243592" y="129412"/>
                  <a:pt x="1248833" y="128058"/>
                  <a:pt x="1254125" y="127000"/>
                </a:cubicBezTo>
                <a:cubicBezTo>
                  <a:pt x="1283758" y="128058"/>
                  <a:pt x="1313427" y="128381"/>
                  <a:pt x="1343025" y="130175"/>
                </a:cubicBezTo>
                <a:cubicBezTo>
                  <a:pt x="1353995" y="130840"/>
                  <a:pt x="1368005" y="136385"/>
                  <a:pt x="1377950" y="139700"/>
                </a:cubicBezTo>
                <a:cubicBezTo>
                  <a:pt x="1381125" y="140758"/>
                  <a:pt x="1384690" y="141019"/>
                  <a:pt x="1387475" y="142875"/>
                </a:cubicBezTo>
                <a:cubicBezTo>
                  <a:pt x="1393825" y="147108"/>
                  <a:pt x="1399285" y="153162"/>
                  <a:pt x="1406525" y="155575"/>
                </a:cubicBezTo>
                <a:cubicBezTo>
                  <a:pt x="1412875" y="157692"/>
                  <a:pt x="1420006" y="158212"/>
                  <a:pt x="1425575" y="161925"/>
                </a:cubicBezTo>
                <a:cubicBezTo>
                  <a:pt x="1428750" y="164042"/>
                  <a:pt x="1431593" y="166772"/>
                  <a:pt x="1435100" y="168275"/>
                </a:cubicBezTo>
                <a:cubicBezTo>
                  <a:pt x="1447524" y="173600"/>
                  <a:pt x="1454045" y="169263"/>
                  <a:pt x="1466850" y="177800"/>
                </a:cubicBezTo>
                <a:lnTo>
                  <a:pt x="1485900" y="190500"/>
                </a:lnTo>
                <a:cubicBezTo>
                  <a:pt x="1504098" y="217797"/>
                  <a:pt x="1482280" y="183260"/>
                  <a:pt x="1495425" y="209550"/>
                </a:cubicBezTo>
                <a:cubicBezTo>
                  <a:pt x="1497132" y="212963"/>
                  <a:pt x="1500068" y="215662"/>
                  <a:pt x="1501775" y="219075"/>
                </a:cubicBezTo>
                <a:cubicBezTo>
                  <a:pt x="1503272" y="222068"/>
                  <a:pt x="1503453" y="225607"/>
                  <a:pt x="1504950" y="228600"/>
                </a:cubicBezTo>
                <a:cubicBezTo>
                  <a:pt x="1506657" y="232013"/>
                  <a:pt x="1509750" y="234638"/>
                  <a:pt x="1511300" y="238125"/>
                </a:cubicBezTo>
                <a:cubicBezTo>
                  <a:pt x="1514018" y="244242"/>
                  <a:pt x="1517650" y="257175"/>
                  <a:pt x="1517650" y="257175"/>
                </a:cubicBezTo>
                <a:cubicBezTo>
                  <a:pt x="1516592" y="280458"/>
                  <a:pt x="1516958" y="303850"/>
                  <a:pt x="1514475" y="327025"/>
                </a:cubicBezTo>
                <a:cubicBezTo>
                  <a:pt x="1513762" y="333680"/>
                  <a:pt x="1511838" y="340506"/>
                  <a:pt x="1508125" y="346075"/>
                </a:cubicBezTo>
                <a:cubicBezTo>
                  <a:pt x="1503892" y="352425"/>
                  <a:pt x="1501775" y="360892"/>
                  <a:pt x="1495425" y="365125"/>
                </a:cubicBezTo>
                <a:lnTo>
                  <a:pt x="1485900" y="371475"/>
                </a:lnTo>
                <a:cubicBezTo>
                  <a:pt x="1484842" y="374650"/>
                  <a:pt x="1485092" y="378633"/>
                  <a:pt x="1482725" y="381000"/>
                </a:cubicBezTo>
                <a:cubicBezTo>
                  <a:pt x="1480358" y="383367"/>
                  <a:pt x="1476193" y="382678"/>
                  <a:pt x="1473200" y="384175"/>
                </a:cubicBezTo>
                <a:cubicBezTo>
                  <a:pt x="1469787" y="385882"/>
                  <a:pt x="1467162" y="388975"/>
                  <a:pt x="1463675" y="390525"/>
                </a:cubicBezTo>
                <a:lnTo>
                  <a:pt x="1435100" y="400050"/>
                </a:lnTo>
                <a:cubicBezTo>
                  <a:pt x="1431925" y="401108"/>
                  <a:pt x="1428901" y="402855"/>
                  <a:pt x="1425575" y="403225"/>
                </a:cubicBezTo>
                <a:lnTo>
                  <a:pt x="1397000" y="406400"/>
                </a:lnTo>
                <a:cubicBezTo>
                  <a:pt x="1379987" y="405091"/>
                  <a:pt x="1342581" y="402531"/>
                  <a:pt x="1323975" y="400050"/>
                </a:cubicBezTo>
                <a:cubicBezTo>
                  <a:pt x="1315580" y="398931"/>
                  <a:pt x="1287400" y="392092"/>
                  <a:pt x="1282700" y="390525"/>
                </a:cubicBezTo>
                <a:cubicBezTo>
                  <a:pt x="1271110" y="386662"/>
                  <a:pt x="1271531" y="386364"/>
                  <a:pt x="1257300" y="384175"/>
                </a:cubicBezTo>
                <a:cubicBezTo>
                  <a:pt x="1227760" y="379630"/>
                  <a:pt x="1227700" y="381393"/>
                  <a:pt x="1193800" y="377825"/>
                </a:cubicBezTo>
                <a:cubicBezTo>
                  <a:pt x="1154808" y="373721"/>
                  <a:pt x="1187898" y="375897"/>
                  <a:pt x="1152525" y="371475"/>
                </a:cubicBezTo>
                <a:cubicBezTo>
                  <a:pt x="1141971" y="370156"/>
                  <a:pt x="1131401" y="368772"/>
                  <a:pt x="1120775" y="368300"/>
                </a:cubicBezTo>
                <a:cubicBezTo>
                  <a:pt x="1083755" y="366655"/>
                  <a:pt x="1046692" y="366183"/>
                  <a:pt x="1009650" y="365125"/>
                </a:cubicBezTo>
                <a:lnTo>
                  <a:pt x="977900" y="361950"/>
                </a:lnTo>
                <a:cubicBezTo>
                  <a:pt x="970468" y="361076"/>
                  <a:pt x="963107" y="359649"/>
                  <a:pt x="955675" y="358775"/>
                </a:cubicBezTo>
                <a:cubicBezTo>
                  <a:pt x="945112" y="357532"/>
                  <a:pt x="934479" y="356919"/>
                  <a:pt x="923925" y="355600"/>
                </a:cubicBezTo>
                <a:cubicBezTo>
                  <a:pt x="917537" y="354802"/>
                  <a:pt x="911159" y="353822"/>
                  <a:pt x="904875" y="352425"/>
                </a:cubicBezTo>
                <a:cubicBezTo>
                  <a:pt x="901608" y="351699"/>
                  <a:pt x="898651" y="349800"/>
                  <a:pt x="895350" y="349250"/>
                </a:cubicBezTo>
                <a:cubicBezTo>
                  <a:pt x="885897" y="347674"/>
                  <a:pt x="876262" y="347430"/>
                  <a:pt x="866775" y="346075"/>
                </a:cubicBezTo>
                <a:cubicBezTo>
                  <a:pt x="861433" y="345312"/>
                  <a:pt x="856249" y="343613"/>
                  <a:pt x="850900" y="342900"/>
                </a:cubicBezTo>
                <a:cubicBezTo>
                  <a:pt x="840357" y="341494"/>
                  <a:pt x="829733" y="340783"/>
                  <a:pt x="819150" y="339725"/>
                </a:cubicBezTo>
                <a:cubicBezTo>
                  <a:pt x="795992" y="333936"/>
                  <a:pt x="796836" y="333684"/>
                  <a:pt x="762000" y="330200"/>
                </a:cubicBezTo>
                <a:cubicBezTo>
                  <a:pt x="721562" y="326156"/>
                  <a:pt x="716165" y="325085"/>
                  <a:pt x="666750" y="323850"/>
                </a:cubicBezTo>
                <a:lnTo>
                  <a:pt x="476250" y="320675"/>
                </a:lnTo>
                <a:lnTo>
                  <a:pt x="450850" y="317500"/>
                </a:lnTo>
                <a:cubicBezTo>
                  <a:pt x="441332" y="316380"/>
                  <a:pt x="431728" y="315901"/>
                  <a:pt x="422275" y="314325"/>
                </a:cubicBezTo>
                <a:cubicBezTo>
                  <a:pt x="418974" y="313775"/>
                  <a:pt x="416067" y="311592"/>
                  <a:pt x="412750" y="311150"/>
                </a:cubicBezTo>
                <a:cubicBezTo>
                  <a:pt x="400118" y="309466"/>
                  <a:pt x="387331" y="309243"/>
                  <a:pt x="374650" y="307975"/>
                </a:cubicBezTo>
                <a:cubicBezTo>
                  <a:pt x="366160" y="307126"/>
                  <a:pt x="357724" y="305797"/>
                  <a:pt x="349250" y="304800"/>
                </a:cubicBezTo>
                <a:lnTo>
                  <a:pt x="320675" y="301625"/>
                </a:lnTo>
                <a:cubicBezTo>
                  <a:pt x="309258" y="298771"/>
                  <a:pt x="304192" y="297290"/>
                  <a:pt x="292100" y="295275"/>
                </a:cubicBezTo>
                <a:cubicBezTo>
                  <a:pt x="284718" y="294045"/>
                  <a:pt x="277238" y="293439"/>
                  <a:pt x="269875" y="292100"/>
                </a:cubicBezTo>
                <a:cubicBezTo>
                  <a:pt x="265582" y="291319"/>
                  <a:pt x="261355" y="290179"/>
                  <a:pt x="257175" y="288925"/>
                </a:cubicBezTo>
                <a:cubicBezTo>
                  <a:pt x="250764" y="287002"/>
                  <a:pt x="238125" y="282575"/>
                  <a:pt x="238125" y="282575"/>
                </a:cubicBezTo>
                <a:cubicBezTo>
                  <a:pt x="133010" y="285966"/>
                  <a:pt x="170841" y="275370"/>
                  <a:pt x="120650" y="292100"/>
                </a:cubicBezTo>
                <a:lnTo>
                  <a:pt x="111125" y="295275"/>
                </a:lnTo>
                <a:cubicBezTo>
                  <a:pt x="107950" y="296333"/>
                  <a:pt x="104385" y="296594"/>
                  <a:pt x="101600" y="298450"/>
                </a:cubicBezTo>
                <a:cubicBezTo>
                  <a:pt x="98425" y="300567"/>
                  <a:pt x="95488" y="303093"/>
                  <a:pt x="92075" y="304800"/>
                </a:cubicBezTo>
                <a:cubicBezTo>
                  <a:pt x="89082" y="306297"/>
                  <a:pt x="85476" y="306350"/>
                  <a:pt x="82550" y="307975"/>
                </a:cubicBezTo>
                <a:cubicBezTo>
                  <a:pt x="75879" y="311681"/>
                  <a:pt x="63500" y="320675"/>
                  <a:pt x="63500" y="320675"/>
                </a:cubicBezTo>
                <a:cubicBezTo>
                  <a:pt x="60918" y="328422"/>
                  <a:pt x="60130" y="333570"/>
                  <a:pt x="53975" y="339725"/>
                </a:cubicBezTo>
                <a:cubicBezTo>
                  <a:pt x="51277" y="342423"/>
                  <a:pt x="47625" y="343958"/>
                  <a:pt x="44450" y="346075"/>
                </a:cubicBezTo>
                <a:cubicBezTo>
                  <a:pt x="36470" y="370016"/>
                  <a:pt x="47235" y="340506"/>
                  <a:pt x="34925" y="365125"/>
                </a:cubicBezTo>
                <a:cubicBezTo>
                  <a:pt x="33428" y="368118"/>
                  <a:pt x="32993" y="371543"/>
                  <a:pt x="31750" y="374650"/>
                </a:cubicBezTo>
                <a:cubicBezTo>
                  <a:pt x="30871" y="376847"/>
                  <a:pt x="29633" y="378883"/>
                  <a:pt x="28575" y="381000"/>
                </a:cubicBezTo>
                <a:lnTo>
                  <a:pt x="28575" y="434975"/>
                </a:lnTo>
                <a:cubicBezTo>
                  <a:pt x="26458" y="444500"/>
                  <a:pt x="24592" y="454084"/>
                  <a:pt x="22225" y="463550"/>
                </a:cubicBezTo>
                <a:cubicBezTo>
                  <a:pt x="16091" y="488087"/>
                  <a:pt x="21726" y="453842"/>
                  <a:pt x="15875" y="488950"/>
                </a:cubicBezTo>
                <a:cubicBezTo>
                  <a:pt x="11027" y="518036"/>
                  <a:pt x="13101" y="513518"/>
                  <a:pt x="9525" y="549275"/>
                </a:cubicBezTo>
                <a:cubicBezTo>
                  <a:pt x="7618" y="568347"/>
                  <a:pt x="5082" y="587353"/>
                  <a:pt x="3175" y="606425"/>
                </a:cubicBezTo>
                <a:lnTo>
                  <a:pt x="0" y="638175"/>
                </a:lnTo>
                <a:cubicBezTo>
                  <a:pt x="1058" y="654050"/>
                  <a:pt x="1509" y="669977"/>
                  <a:pt x="3175" y="685800"/>
                </a:cubicBezTo>
                <a:cubicBezTo>
                  <a:pt x="3913" y="692813"/>
                  <a:pt x="11198" y="713044"/>
                  <a:pt x="12700" y="717550"/>
                </a:cubicBezTo>
                <a:lnTo>
                  <a:pt x="15875" y="727075"/>
                </a:lnTo>
                <a:cubicBezTo>
                  <a:pt x="16933" y="730250"/>
                  <a:pt x="16265" y="734744"/>
                  <a:pt x="19050" y="736600"/>
                </a:cubicBezTo>
                <a:lnTo>
                  <a:pt x="28575" y="742950"/>
                </a:lnTo>
                <a:cubicBezTo>
                  <a:pt x="43131" y="764785"/>
                  <a:pt x="34035" y="759587"/>
                  <a:pt x="50800" y="765175"/>
                </a:cubicBezTo>
                <a:cubicBezTo>
                  <a:pt x="52917" y="768350"/>
                  <a:pt x="54452" y="772002"/>
                  <a:pt x="57150" y="774700"/>
                </a:cubicBezTo>
                <a:cubicBezTo>
                  <a:pt x="59848" y="777398"/>
                  <a:pt x="64291" y="778070"/>
                  <a:pt x="66675" y="781050"/>
                </a:cubicBezTo>
                <a:cubicBezTo>
                  <a:pt x="78990" y="796444"/>
                  <a:pt x="58593" y="786823"/>
                  <a:pt x="79375" y="793750"/>
                </a:cubicBezTo>
                <a:cubicBezTo>
                  <a:pt x="97573" y="821047"/>
                  <a:pt x="73342" y="788923"/>
                  <a:pt x="95250" y="806450"/>
                </a:cubicBezTo>
                <a:cubicBezTo>
                  <a:pt x="115766" y="822863"/>
                  <a:pt x="87184" y="811170"/>
                  <a:pt x="111125" y="819150"/>
                </a:cubicBezTo>
                <a:cubicBezTo>
                  <a:pt x="122858" y="836749"/>
                  <a:pt x="110762" y="822829"/>
                  <a:pt x="127000" y="831850"/>
                </a:cubicBezTo>
                <a:cubicBezTo>
                  <a:pt x="133671" y="835556"/>
                  <a:pt x="139700" y="840317"/>
                  <a:pt x="146050" y="844550"/>
                </a:cubicBezTo>
                <a:cubicBezTo>
                  <a:pt x="149225" y="846667"/>
                  <a:pt x="151955" y="849693"/>
                  <a:pt x="155575" y="850900"/>
                </a:cubicBezTo>
                <a:cubicBezTo>
                  <a:pt x="161925" y="853017"/>
                  <a:pt x="169056" y="853537"/>
                  <a:pt x="174625" y="857250"/>
                </a:cubicBezTo>
                <a:cubicBezTo>
                  <a:pt x="192950" y="869467"/>
                  <a:pt x="174862" y="858615"/>
                  <a:pt x="203200" y="869950"/>
                </a:cubicBezTo>
                <a:cubicBezTo>
                  <a:pt x="209514" y="872476"/>
                  <a:pt x="232196" y="881909"/>
                  <a:pt x="238125" y="882650"/>
                </a:cubicBezTo>
                <a:cubicBezTo>
                  <a:pt x="246592" y="883708"/>
                  <a:pt x="255092" y="884528"/>
                  <a:pt x="263525" y="885825"/>
                </a:cubicBezTo>
                <a:cubicBezTo>
                  <a:pt x="268859" y="886646"/>
                  <a:pt x="274165" y="887691"/>
                  <a:pt x="279400" y="889000"/>
                </a:cubicBezTo>
                <a:cubicBezTo>
                  <a:pt x="282647" y="889812"/>
                  <a:pt x="285643" y="891519"/>
                  <a:pt x="288925" y="892175"/>
                </a:cubicBezTo>
                <a:cubicBezTo>
                  <a:pt x="296263" y="893643"/>
                  <a:pt x="303676" y="894976"/>
                  <a:pt x="311150" y="895350"/>
                </a:cubicBezTo>
                <a:cubicBezTo>
                  <a:pt x="346047" y="897095"/>
                  <a:pt x="381000" y="897467"/>
                  <a:pt x="415925" y="898525"/>
                </a:cubicBezTo>
                <a:cubicBezTo>
                  <a:pt x="422275" y="899583"/>
                  <a:pt x="428662" y="900437"/>
                  <a:pt x="434975" y="901700"/>
                </a:cubicBezTo>
                <a:cubicBezTo>
                  <a:pt x="439254" y="902556"/>
                  <a:pt x="443345" y="904334"/>
                  <a:pt x="447675" y="904875"/>
                </a:cubicBezTo>
                <a:cubicBezTo>
                  <a:pt x="460321" y="906456"/>
                  <a:pt x="473075" y="906992"/>
                  <a:pt x="485775" y="908050"/>
                </a:cubicBezTo>
                <a:cubicBezTo>
                  <a:pt x="521758" y="906992"/>
                  <a:pt x="557818" y="907440"/>
                  <a:pt x="593725" y="904875"/>
                </a:cubicBezTo>
                <a:cubicBezTo>
                  <a:pt x="602430" y="904253"/>
                  <a:pt x="610451" y="899489"/>
                  <a:pt x="619125" y="898525"/>
                </a:cubicBezTo>
                <a:cubicBezTo>
                  <a:pt x="636906" y="896549"/>
                  <a:pt x="647401" y="896219"/>
                  <a:pt x="663575" y="892175"/>
                </a:cubicBezTo>
                <a:cubicBezTo>
                  <a:pt x="666822" y="891363"/>
                  <a:pt x="669833" y="889726"/>
                  <a:pt x="673100" y="889000"/>
                </a:cubicBezTo>
                <a:cubicBezTo>
                  <a:pt x="681046" y="887234"/>
                  <a:pt x="711635" y="882896"/>
                  <a:pt x="717550" y="882650"/>
                </a:cubicBezTo>
                <a:cubicBezTo>
                  <a:pt x="759860" y="880887"/>
                  <a:pt x="802217" y="880533"/>
                  <a:pt x="844550" y="879475"/>
                </a:cubicBezTo>
                <a:cubicBezTo>
                  <a:pt x="851958" y="878417"/>
                  <a:pt x="859437" y="877768"/>
                  <a:pt x="866775" y="876300"/>
                </a:cubicBezTo>
                <a:cubicBezTo>
                  <a:pt x="870057" y="875644"/>
                  <a:pt x="873082" y="874044"/>
                  <a:pt x="876300" y="873125"/>
                </a:cubicBezTo>
                <a:cubicBezTo>
                  <a:pt x="880496" y="871926"/>
                  <a:pt x="884820" y="871204"/>
                  <a:pt x="889000" y="869950"/>
                </a:cubicBezTo>
                <a:cubicBezTo>
                  <a:pt x="895411" y="868027"/>
                  <a:pt x="902481" y="867313"/>
                  <a:pt x="908050" y="863600"/>
                </a:cubicBezTo>
                <a:cubicBezTo>
                  <a:pt x="920360" y="855394"/>
                  <a:pt x="913955" y="858457"/>
                  <a:pt x="927100" y="854075"/>
                </a:cubicBezTo>
                <a:cubicBezTo>
                  <a:pt x="968375" y="855133"/>
                  <a:pt x="1009728" y="854504"/>
                  <a:pt x="1050925" y="857250"/>
                </a:cubicBezTo>
                <a:cubicBezTo>
                  <a:pt x="1057604" y="857695"/>
                  <a:pt x="1063625" y="861483"/>
                  <a:pt x="1069975" y="863600"/>
                </a:cubicBezTo>
                <a:lnTo>
                  <a:pt x="1079500" y="866775"/>
                </a:lnTo>
                <a:cubicBezTo>
                  <a:pt x="1082675" y="867833"/>
                  <a:pt x="1086240" y="868094"/>
                  <a:pt x="1089025" y="869950"/>
                </a:cubicBezTo>
                <a:cubicBezTo>
                  <a:pt x="1092200" y="872067"/>
                  <a:pt x="1095063" y="874750"/>
                  <a:pt x="1098550" y="876300"/>
                </a:cubicBezTo>
                <a:cubicBezTo>
                  <a:pt x="1104667" y="879018"/>
                  <a:pt x="1112031" y="878937"/>
                  <a:pt x="1117600" y="882650"/>
                </a:cubicBezTo>
                <a:lnTo>
                  <a:pt x="1146175" y="901700"/>
                </a:lnTo>
                <a:cubicBezTo>
                  <a:pt x="1149350" y="903817"/>
                  <a:pt x="1152080" y="906843"/>
                  <a:pt x="1155700" y="908050"/>
                </a:cubicBezTo>
                <a:lnTo>
                  <a:pt x="1165225" y="911225"/>
                </a:lnTo>
                <a:cubicBezTo>
                  <a:pt x="1173205" y="935166"/>
                  <a:pt x="1161512" y="906584"/>
                  <a:pt x="1177925" y="927100"/>
                </a:cubicBezTo>
                <a:cubicBezTo>
                  <a:pt x="1180016" y="929713"/>
                  <a:pt x="1179009" y="934012"/>
                  <a:pt x="1181100" y="936625"/>
                </a:cubicBezTo>
                <a:cubicBezTo>
                  <a:pt x="1201534" y="962167"/>
                  <a:pt x="1183374" y="928473"/>
                  <a:pt x="1193800" y="949325"/>
                </a:cubicBezTo>
                <a:lnTo>
                  <a:pt x="1339850" y="895350"/>
                </a:lnTo>
                <a:close/>
              </a:path>
            </a:pathLst>
          </a:custGeom>
          <a:solidFill>
            <a:srgbClr val="AA6B2C"/>
          </a:solidFill>
          <a:ln>
            <a:solidFill>
              <a:srgbClr val="A41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548347" y="2400061"/>
            <a:ext cx="384306" cy="366764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8039" y="3364035"/>
            <a:ext cx="65453" cy="6968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86343" y="3114046"/>
            <a:ext cx="232429" cy="1814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86367" y="2915730"/>
            <a:ext cx="234732" cy="218298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126377" y="3024672"/>
            <a:ext cx="234732" cy="218298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680031" y="3384356"/>
            <a:ext cx="234732" cy="218298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66036" y="3314673"/>
            <a:ext cx="65453" cy="6968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74033" y="3246081"/>
            <a:ext cx="65453" cy="6968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5" name="Straight Connector 64"/>
          <p:cNvCxnSpPr>
            <a:cxnSpLocks/>
          </p:cNvCxnSpPr>
          <p:nvPr/>
        </p:nvCxnSpPr>
        <p:spPr>
          <a:xfrm flipH="1" flipV="1">
            <a:off x="4773695" y="3170753"/>
            <a:ext cx="337133" cy="9191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2524951" y="4646588"/>
            <a:ext cx="1079356" cy="0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2541284" y="2882463"/>
            <a:ext cx="2063373" cy="251358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77" name="Straight Arrow Connector 76"/>
          <p:cNvCxnSpPr>
            <a:cxnSpLocks/>
            <a:endCxn id="52" idx="36"/>
          </p:cNvCxnSpPr>
          <p:nvPr/>
        </p:nvCxnSpPr>
        <p:spPr>
          <a:xfrm flipV="1">
            <a:off x="2524951" y="3488872"/>
            <a:ext cx="2833995" cy="350788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sp>
        <p:nvSpPr>
          <p:cNvPr id="81" name="Rectangle: Rounded Corners 80"/>
          <p:cNvSpPr/>
          <p:nvPr/>
        </p:nvSpPr>
        <p:spPr>
          <a:xfrm>
            <a:off x="368262" y="890114"/>
            <a:ext cx="1937857" cy="60169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Once your castle runs out of health you lose the game.</a:t>
            </a:r>
          </a:p>
        </p:txBody>
      </p:sp>
      <p:cxnSp>
        <p:nvCxnSpPr>
          <p:cNvPr id="82" name="Straight Arrow Connector 81"/>
          <p:cNvCxnSpPr>
            <a:cxnSpLocks/>
          </p:cNvCxnSpPr>
          <p:nvPr/>
        </p:nvCxnSpPr>
        <p:spPr>
          <a:xfrm>
            <a:off x="2541284" y="1194586"/>
            <a:ext cx="2698202" cy="1205475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cxnSp>
        <p:nvCxnSpPr>
          <p:cNvPr id="84" name="Straight Arrow Connector 83"/>
          <p:cNvCxnSpPr>
            <a:cxnSpLocks/>
          </p:cNvCxnSpPr>
          <p:nvPr/>
        </p:nvCxnSpPr>
        <p:spPr>
          <a:xfrm flipH="1" flipV="1">
            <a:off x="6377738" y="3664515"/>
            <a:ext cx="3334051" cy="53777"/>
          </a:xfrm>
          <a:prstGeom prst="straightConnector1">
            <a:avLst/>
          </a:prstGeom>
          <a:noFill/>
          <a:ln w="9525" cap="flat" cmpd="sng" algn="ctr">
            <a:solidFill>
              <a:srgbClr val="4A9BDC"/>
            </a:solidFill>
            <a:prstDash val="solid"/>
            <a:tailEnd type="triangle"/>
          </a:ln>
          <a:effectLst/>
        </p:spPr>
      </p:cxnSp>
      <p:sp>
        <p:nvSpPr>
          <p:cNvPr id="86" name="Rectangle: Rounded Corners 85"/>
          <p:cNvSpPr/>
          <p:nvPr/>
        </p:nvSpPr>
        <p:spPr>
          <a:xfrm>
            <a:off x="9857162" y="3602654"/>
            <a:ext cx="1937857" cy="550201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Enemy's will spawn here at the start of the path and will only travel along it.</a:t>
            </a:r>
          </a:p>
        </p:txBody>
      </p:sp>
    </p:spTree>
    <p:extLst>
      <p:ext uri="{BB962C8B-B14F-4D97-AF65-F5344CB8AC3E}">
        <p14:creationId xmlns:p14="http://schemas.microsoft.com/office/powerpoint/2010/main" val="240372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163</TotalTime>
  <Words>496</Words>
  <Application>Microsoft Office PowerPoint</Application>
  <PresentationFormat>Widescreen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Gill Sans MT</vt:lpstr>
      <vt:lpstr>Wingdings</vt:lpstr>
      <vt:lpstr>Gallery</vt:lpstr>
      <vt:lpstr>Web Based Game Development</vt:lpstr>
      <vt:lpstr>Background research</vt:lpstr>
      <vt:lpstr>Isometric Tower Defence </vt:lpstr>
      <vt:lpstr>Short Brief</vt:lpstr>
      <vt:lpstr>PowerPoint Presentation</vt:lpstr>
    </vt:vector>
  </TitlesOfParts>
  <Company>University of Brighton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Game Development</dc:title>
  <dc:creator>Harry Jackson</dc:creator>
  <cp:lastModifiedBy>harry jackson</cp:lastModifiedBy>
  <cp:revision>10</cp:revision>
  <dcterms:created xsi:type="dcterms:W3CDTF">2017-02-27T15:17:18Z</dcterms:created>
  <dcterms:modified xsi:type="dcterms:W3CDTF">2017-05-10T20:53:43Z</dcterms:modified>
</cp:coreProperties>
</file>