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5/10/2017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87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588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5/10/2017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14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5/10/2017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6854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5/10/2017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1723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0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273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3539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5/10/2017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95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72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5/10/2017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673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37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181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226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6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099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5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5/10/2017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86353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Core Blimey</a:t>
            </a:r>
          </a:p>
        </p:txBody>
      </p:sp>
      <p:sp>
        <p:nvSpPr>
          <p:cNvPr id="3" name="Subtitle 2"/>
          <p:cNvSpPr>
            <a:spLocks noGrp="1"/>
          </p:cNvSpPr>
          <p:nvPr>
            <p:ph type="subTitle" idx="1"/>
          </p:nvPr>
        </p:nvSpPr>
        <p:spPr/>
        <p:txBody>
          <a:bodyPr/>
          <a:lstStyle/>
          <a:p>
            <a:r>
              <a:rPr lang="en-US" dirty="0"/>
              <a:t>Harry Jackson, Nathan Hart, Samuel Tester</a:t>
            </a:r>
          </a:p>
        </p:txBody>
      </p:sp>
    </p:spTree>
    <p:extLst>
      <p:ext uri="{BB962C8B-B14F-4D97-AF65-F5344CB8AC3E}">
        <p14:creationId xmlns:p14="http://schemas.microsoft.com/office/powerpoint/2010/main" val="40284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a:t>
            </a:r>
          </a:p>
        </p:txBody>
      </p:sp>
      <p:sp>
        <p:nvSpPr>
          <p:cNvPr id="3" name="Content Placeholder 2"/>
          <p:cNvSpPr>
            <a:spLocks noGrp="1"/>
          </p:cNvSpPr>
          <p:nvPr>
            <p:ph idx="1"/>
          </p:nvPr>
        </p:nvSpPr>
        <p:spPr/>
        <p:txBody>
          <a:bodyPr/>
          <a:lstStyle/>
          <a:p>
            <a:r>
              <a:rPr lang="en-US" dirty="0"/>
              <a:t>Set in the year 6493, </a:t>
            </a:r>
            <a:r>
              <a:rPr lang="en-US" dirty="0" err="1"/>
              <a:t>Galagos</a:t>
            </a:r>
            <a:r>
              <a:rPr lang="en-US" dirty="0"/>
              <a:t> the savior of the cube planet </a:t>
            </a:r>
            <a:r>
              <a:rPr lang="en-US" dirty="0" err="1"/>
              <a:t>Cuboculus</a:t>
            </a:r>
            <a:r>
              <a:rPr lang="en-US" dirty="0"/>
              <a:t> crash lands on a far distant planet, badly damaging his ship in the process and exposing its core. Suddenly, strange spherical enemies start to approach </a:t>
            </a:r>
            <a:r>
              <a:rPr lang="en-US" dirty="0" err="1"/>
              <a:t>Galagos</a:t>
            </a:r>
            <a:r>
              <a:rPr lang="en-US" dirty="0"/>
              <a:t>, attacking him because of his non smooth dimensions. Having the edge in the battle, </a:t>
            </a:r>
            <a:r>
              <a:rPr lang="en-US" dirty="0" err="1"/>
              <a:t>Galagos</a:t>
            </a:r>
            <a:r>
              <a:rPr lang="en-US" dirty="0"/>
              <a:t> destroys these spheres, known as darts, and uses their scraps to upgrade his ship. Now, faced with an onslaught of enemies, </a:t>
            </a:r>
            <a:r>
              <a:rPr lang="en-US" dirty="0" err="1"/>
              <a:t>Galagos</a:t>
            </a:r>
            <a:r>
              <a:rPr lang="en-US" dirty="0"/>
              <a:t> realizes he is doomed to die on this planet, and vows to destroy as many darts as possible before he is eventually killed.</a:t>
            </a:r>
          </a:p>
        </p:txBody>
      </p:sp>
    </p:spTree>
    <p:extLst>
      <p:ext uri="{BB962C8B-B14F-4D97-AF65-F5344CB8AC3E}">
        <p14:creationId xmlns:p14="http://schemas.microsoft.com/office/powerpoint/2010/main" val="275625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change in design?</a:t>
            </a:r>
          </a:p>
        </p:txBody>
      </p:sp>
      <p:sp>
        <p:nvSpPr>
          <p:cNvPr id="3" name="Content Placeholder 2"/>
          <p:cNvSpPr>
            <a:spLocks noGrp="1"/>
          </p:cNvSpPr>
          <p:nvPr>
            <p:ph idx="1"/>
          </p:nvPr>
        </p:nvSpPr>
        <p:spPr/>
        <p:txBody>
          <a:bodyPr/>
          <a:lstStyle/>
          <a:p>
            <a:r>
              <a:rPr lang="en-US" dirty="0"/>
              <a:t>When creating  our initial design we planned on making an isometric tower defense. However, when we did our initial presentation we saw that multiple other groups had also decided to create tower defense games. </a:t>
            </a:r>
          </a:p>
          <a:p>
            <a:r>
              <a:rPr lang="en-US" dirty="0"/>
              <a:t>Because of this, we decided to take our base concept and redesign it to a horde mode game, keeping only the isometric view and shop concepts. This challenged us to be more original.</a:t>
            </a:r>
          </a:p>
        </p:txBody>
      </p:sp>
    </p:spTree>
    <p:extLst>
      <p:ext uri="{BB962C8B-B14F-4D97-AF65-F5344CB8AC3E}">
        <p14:creationId xmlns:p14="http://schemas.microsoft.com/office/powerpoint/2010/main" val="387521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p:txBody>
          <a:bodyPr/>
          <a:lstStyle/>
          <a:p>
            <a:r>
              <a:rPr lang="en-GB" dirty="0"/>
              <a:t>In the game your objective is to survive as many waves as possible. </a:t>
            </a:r>
          </a:p>
          <a:p>
            <a:r>
              <a:rPr lang="en-GB" dirty="0"/>
              <a:t>From kill the darts you gain scraps. </a:t>
            </a:r>
          </a:p>
          <a:p>
            <a:r>
              <a:rPr lang="en-GB" dirty="0"/>
              <a:t>You can use the scraps you gain to buy upgrades from the shop. </a:t>
            </a:r>
          </a:p>
          <a:p>
            <a:r>
              <a:rPr lang="en-GB" dirty="0"/>
              <a:t>When killing darts you also gain points. </a:t>
            </a:r>
          </a:p>
          <a:p>
            <a:r>
              <a:rPr lang="en-GB" dirty="0"/>
              <a:t>Your high score will be determined by your points</a:t>
            </a:r>
            <a:endParaRPr lang="en-US" dirty="0"/>
          </a:p>
        </p:txBody>
      </p:sp>
    </p:spTree>
    <p:extLst>
      <p:ext uri="{BB962C8B-B14F-4D97-AF65-F5344CB8AC3E}">
        <p14:creationId xmlns:p14="http://schemas.microsoft.com/office/powerpoint/2010/main" val="230168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a:t>
            </a:r>
          </a:p>
        </p:txBody>
      </p:sp>
      <p:sp>
        <p:nvSpPr>
          <p:cNvPr id="3" name="Content Placeholder 2"/>
          <p:cNvSpPr>
            <a:spLocks noGrp="1"/>
          </p:cNvSpPr>
          <p:nvPr>
            <p:ph idx="1"/>
          </p:nvPr>
        </p:nvSpPr>
        <p:spPr/>
        <p:txBody>
          <a:bodyPr/>
          <a:lstStyle/>
          <a:p>
            <a:r>
              <a:rPr lang="en-GB" dirty="0"/>
              <a:t>W, A, S, D to move </a:t>
            </a:r>
          </a:p>
          <a:p>
            <a:r>
              <a:rPr lang="en-GB" dirty="0"/>
              <a:t>Click to shoot in that direction, you can only have 2 bullets out at a time</a:t>
            </a:r>
          </a:p>
          <a:p>
            <a:r>
              <a:rPr lang="en-GB" dirty="0"/>
              <a:t>Wave counts down each wave till start</a:t>
            </a:r>
          </a:p>
          <a:p>
            <a:r>
              <a:rPr lang="en-GB" dirty="0"/>
              <a:t>Click on the shop button to open the shop and click the upgrades that you want to buy.</a:t>
            </a:r>
          </a:p>
          <a:p>
            <a:pPr marL="0" indent="0">
              <a:buNone/>
            </a:pPr>
            <a:endParaRPr lang="en-US" dirty="0"/>
          </a:p>
        </p:txBody>
      </p:sp>
    </p:spTree>
    <p:extLst>
      <p:ext uri="{BB962C8B-B14F-4D97-AF65-F5344CB8AC3E}">
        <p14:creationId xmlns:p14="http://schemas.microsoft.com/office/powerpoint/2010/main" val="151199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Upgrades</a:t>
            </a:r>
          </a:p>
        </p:txBody>
      </p:sp>
      <p:sp>
        <p:nvSpPr>
          <p:cNvPr id="3" name="Content Placeholder 2"/>
          <p:cNvSpPr>
            <a:spLocks noGrp="1"/>
          </p:cNvSpPr>
          <p:nvPr>
            <p:ph idx="1"/>
          </p:nvPr>
        </p:nvSpPr>
        <p:spPr/>
        <p:txBody>
          <a:bodyPr/>
          <a:lstStyle/>
          <a:p>
            <a:r>
              <a:rPr lang="en-US" dirty="0"/>
              <a:t>Speed Boost</a:t>
            </a:r>
          </a:p>
          <a:p>
            <a:r>
              <a:rPr lang="en-US" dirty="0"/>
              <a:t>Nuke</a:t>
            </a:r>
          </a:p>
          <a:p>
            <a:r>
              <a:rPr lang="en-US" dirty="0"/>
              <a:t>Bullet Speed</a:t>
            </a:r>
          </a:p>
          <a:p>
            <a:r>
              <a:rPr lang="en-US" dirty="0"/>
              <a:t>Score Multiplier</a:t>
            </a:r>
          </a:p>
          <a:p>
            <a:r>
              <a:rPr lang="en-US" dirty="0"/>
              <a:t>Money Randomizer</a:t>
            </a:r>
          </a:p>
          <a:p>
            <a:r>
              <a:rPr lang="en-US" dirty="0"/>
              <a:t>Invincibility </a:t>
            </a:r>
          </a:p>
        </p:txBody>
      </p:sp>
    </p:spTree>
    <p:extLst>
      <p:ext uri="{BB962C8B-B14F-4D97-AF65-F5344CB8AC3E}">
        <p14:creationId xmlns:p14="http://schemas.microsoft.com/office/powerpoint/2010/main" val="122502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p:cNvSpPr/>
          <p:nvPr/>
        </p:nvSpPr>
        <p:spPr>
          <a:xfrm>
            <a:off x="843648" y="1008555"/>
            <a:ext cx="5330562" cy="4885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p:cNvGrpSpPr/>
          <p:nvPr/>
        </p:nvGrpSpPr>
        <p:grpSpPr>
          <a:xfrm>
            <a:off x="1560448" y="3204516"/>
            <a:ext cx="3896961" cy="1905021"/>
            <a:chOff x="4186989" y="1876926"/>
            <a:chExt cx="2422358" cy="1315453"/>
          </a:xfrm>
        </p:grpSpPr>
        <p:sp>
          <p:nvSpPr>
            <p:cNvPr id="7" name="Diamond 6"/>
            <p:cNvSpPr/>
            <p:nvPr/>
          </p:nvSpPr>
          <p:spPr>
            <a:xfrm>
              <a:off x="4186989" y="2165684"/>
              <a:ext cx="2422358" cy="10266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4186989" y="2390274"/>
              <a:ext cx="2422358" cy="272715"/>
            </a:xfrm>
            <a:prstGeom prst="rect">
              <a:avLst/>
            </a:prstGeom>
            <a:solidFill>
              <a:srgbClr val="DF2E28"/>
            </a:solidFill>
            <a:ln>
              <a:solidFill>
                <a:srgbClr val="DF2E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p:cNvSpPr/>
            <p:nvPr/>
          </p:nvSpPr>
          <p:spPr>
            <a:xfrm>
              <a:off x="4186989" y="1876926"/>
              <a:ext cx="2422358" cy="1026695"/>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92D050"/>
                </a:solidFill>
              </a:endParaRPr>
            </a:p>
          </p:txBody>
        </p:sp>
        <p:cxnSp>
          <p:nvCxnSpPr>
            <p:cNvPr id="10" name="Straight Connector 9"/>
            <p:cNvCxnSpPr>
              <a:stCxn id="9" idx="2"/>
              <a:endCxn id="7" idx="2"/>
            </p:cNvCxnSpPr>
            <p:nvPr/>
          </p:nvCxnSpPr>
          <p:spPr>
            <a:xfrm>
              <a:off x="5398168" y="2903621"/>
              <a:ext cx="0" cy="28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5222677" y="2857317"/>
            <a:ext cx="469464" cy="41689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316776" y="3630147"/>
            <a:ext cx="384306" cy="366764"/>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p:cNvSpPr/>
          <p:nvPr/>
        </p:nvSpPr>
        <p:spPr>
          <a:xfrm rot="15028435">
            <a:off x="3643028" y="3510436"/>
            <a:ext cx="181594" cy="476025"/>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4131561" y="3514460"/>
            <a:ext cx="202651" cy="17199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453260" y="2624998"/>
            <a:ext cx="469464" cy="41689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3753765" y="1994042"/>
            <a:ext cx="469464" cy="41689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798218" y="3288075"/>
            <a:ext cx="202651" cy="17199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919369" y="5436066"/>
            <a:ext cx="1414843" cy="33556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960214" y="5038561"/>
            <a:ext cx="600234" cy="33556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5573976" y="1008555"/>
            <a:ext cx="600234" cy="33556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p:cNvCxnSpPr>
            <a:cxnSpLocks/>
          </p:cNvCxnSpPr>
          <p:nvPr/>
        </p:nvCxnSpPr>
        <p:spPr>
          <a:xfrm flipH="1">
            <a:off x="3753766" y="4979652"/>
            <a:ext cx="3726452" cy="6241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a:cxnSpLocks/>
          </p:cNvCxnSpPr>
          <p:nvPr/>
        </p:nvCxnSpPr>
        <p:spPr>
          <a:xfrm flipH="1" flipV="1">
            <a:off x="4532709" y="2115083"/>
            <a:ext cx="2947509" cy="298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p:cNvCxnSpPr>
            <a:cxnSpLocks/>
          </p:cNvCxnSpPr>
          <p:nvPr/>
        </p:nvCxnSpPr>
        <p:spPr>
          <a:xfrm flipH="1" flipV="1">
            <a:off x="5027689" y="3382442"/>
            <a:ext cx="2452529" cy="394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p:cNvCxnSpPr>
            <a:cxnSpLocks/>
          </p:cNvCxnSpPr>
          <p:nvPr/>
        </p:nvCxnSpPr>
        <p:spPr>
          <a:xfrm flipH="1" flipV="1">
            <a:off x="3616712" y="3910981"/>
            <a:ext cx="3863506" cy="680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p:cNvCxnSpPr>
            <a:cxnSpLocks/>
          </p:cNvCxnSpPr>
          <p:nvPr/>
        </p:nvCxnSpPr>
        <p:spPr>
          <a:xfrm flipH="1">
            <a:off x="5990796" y="1227673"/>
            <a:ext cx="1489422"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p:cNvCxnSpPr>
            <a:cxnSpLocks/>
          </p:cNvCxnSpPr>
          <p:nvPr/>
        </p:nvCxnSpPr>
        <p:spPr>
          <a:xfrm flipV="1">
            <a:off x="1140903" y="5147604"/>
            <a:ext cx="0" cy="9763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9" name="Straight Connector 38"/>
          <p:cNvCxnSpPr>
            <a:cxnSpLocks/>
          </p:cNvCxnSpPr>
          <p:nvPr/>
        </p:nvCxnSpPr>
        <p:spPr>
          <a:xfrm>
            <a:off x="1140903" y="6123963"/>
            <a:ext cx="6339315" cy="0"/>
          </a:xfrm>
          <a:prstGeom prst="line">
            <a:avLst/>
          </a:prstGeom>
        </p:spPr>
        <p:style>
          <a:lnRef idx="1">
            <a:schemeClr val="accent6"/>
          </a:lnRef>
          <a:fillRef idx="0">
            <a:schemeClr val="accent6"/>
          </a:fillRef>
          <a:effectRef idx="0">
            <a:schemeClr val="accent6"/>
          </a:effectRef>
          <a:fontRef idx="minor">
            <a:schemeClr val="tx1"/>
          </a:fontRef>
        </p:style>
      </p:cxnSp>
      <p:sp>
        <p:nvSpPr>
          <p:cNvPr id="49" name="Rectangle: Rounded Corners 48"/>
          <p:cNvSpPr/>
          <p:nvPr/>
        </p:nvSpPr>
        <p:spPr>
          <a:xfrm>
            <a:off x="7625593" y="1008555"/>
            <a:ext cx="1937857" cy="56167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This will be a button that will open a shop to purchase items from a store.</a:t>
            </a:r>
          </a:p>
        </p:txBody>
      </p:sp>
      <p:sp>
        <p:nvSpPr>
          <p:cNvPr id="50" name="Rectangle: Rounded Corners 49"/>
          <p:cNvSpPr/>
          <p:nvPr/>
        </p:nvSpPr>
        <p:spPr>
          <a:xfrm>
            <a:off x="7625593" y="1851767"/>
            <a:ext cx="1937857" cy="1005549"/>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Enemy's will spawn in waves and attack the player by trying to fly into him, there speed will slowly increase.</a:t>
            </a:r>
          </a:p>
        </p:txBody>
      </p:sp>
      <p:sp>
        <p:nvSpPr>
          <p:cNvPr id="51" name="Rectangle: Rounded Corners 50"/>
          <p:cNvSpPr/>
          <p:nvPr/>
        </p:nvSpPr>
        <p:spPr>
          <a:xfrm>
            <a:off x="7634165" y="3138858"/>
            <a:ext cx="1937857" cy="547594"/>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The player will be able to shoot bullets at the enemy's to destroy them.</a:t>
            </a:r>
          </a:p>
        </p:txBody>
      </p:sp>
      <p:sp>
        <p:nvSpPr>
          <p:cNvPr id="52" name="Rectangle: Rounded Corners 51"/>
          <p:cNvSpPr/>
          <p:nvPr/>
        </p:nvSpPr>
        <p:spPr>
          <a:xfrm>
            <a:off x="7617777" y="3774450"/>
            <a:ext cx="1937857" cy="747215"/>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The player will spawn in the middle of the map and have the ability to move freely around.</a:t>
            </a:r>
          </a:p>
        </p:txBody>
      </p:sp>
      <p:sp>
        <p:nvSpPr>
          <p:cNvPr id="53" name="Rectangle: Rounded Corners 52"/>
          <p:cNvSpPr/>
          <p:nvPr/>
        </p:nvSpPr>
        <p:spPr>
          <a:xfrm>
            <a:off x="7625593" y="4704883"/>
            <a:ext cx="1937857" cy="550201"/>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In the bottom middle we will store a count down till the next wave.</a:t>
            </a:r>
          </a:p>
        </p:txBody>
      </p:sp>
      <p:sp>
        <p:nvSpPr>
          <p:cNvPr id="54" name="Rectangle: Rounded Corners 53"/>
          <p:cNvSpPr/>
          <p:nvPr/>
        </p:nvSpPr>
        <p:spPr>
          <a:xfrm>
            <a:off x="7625593" y="5603846"/>
            <a:ext cx="1937857" cy="908659"/>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00" dirty="0">
                <a:solidFill>
                  <a:schemeClr val="bg1"/>
                </a:solidFill>
              </a:rPr>
              <a:t>On the left hand side we will store the high score along with your current score as well as how much currency you have.</a:t>
            </a:r>
          </a:p>
        </p:txBody>
      </p:sp>
    </p:spTree>
    <p:extLst>
      <p:ext uri="{BB962C8B-B14F-4D97-AF65-F5344CB8AC3E}">
        <p14:creationId xmlns:p14="http://schemas.microsoft.com/office/powerpoint/2010/main" val="23553720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237</TotalTime>
  <Words>435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Core Blimey</vt:lpstr>
      <vt:lpstr>Story</vt:lpstr>
      <vt:lpstr>Why the change in design?</vt:lpstr>
      <vt:lpstr>Concept</vt:lpstr>
      <vt:lpstr>Controls</vt:lpstr>
      <vt:lpstr>Upgrades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Blimey</dc:title>
  <dc:creator>Nathan Hart</dc:creator>
  <cp:lastModifiedBy>samuel tester</cp:lastModifiedBy>
  <cp:revision>14</cp:revision>
  <dcterms:created xsi:type="dcterms:W3CDTF">2017-05-05T09:26:02Z</dcterms:created>
  <dcterms:modified xsi:type="dcterms:W3CDTF">2017-05-10T19:59:53Z</dcterms:modified>
</cp:coreProperties>
</file>