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5" r:id="rId1"/>
    <p:sldMasterId id="2147483696" r:id="rId2"/>
  </p:sldMasterIdLst>
  <p:notesMasterIdLst>
    <p:notesMasterId r:id="rId32"/>
  </p:notesMasterIdLst>
  <p:sldIdLst>
    <p:sldId id="256" r:id="rId3"/>
    <p:sldId id="260" r:id="rId4"/>
    <p:sldId id="258" r:id="rId5"/>
    <p:sldId id="336" r:id="rId6"/>
    <p:sldId id="311" r:id="rId7"/>
    <p:sldId id="278" r:id="rId8"/>
    <p:sldId id="312" r:id="rId9"/>
    <p:sldId id="313" r:id="rId10"/>
    <p:sldId id="314" r:id="rId11"/>
    <p:sldId id="315" r:id="rId12"/>
    <p:sldId id="316" r:id="rId13"/>
    <p:sldId id="320" r:id="rId14"/>
    <p:sldId id="317" r:id="rId15"/>
    <p:sldId id="318" r:id="rId16"/>
    <p:sldId id="319" r:id="rId17"/>
    <p:sldId id="322" r:id="rId18"/>
    <p:sldId id="323" r:id="rId19"/>
    <p:sldId id="324" r:id="rId20"/>
    <p:sldId id="325" r:id="rId21"/>
    <p:sldId id="326" r:id="rId22"/>
    <p:sldId id="327" r:id="rId23"/>
    <p:sldId id="328" r:id="rId24"/>
    <p:sldId id="329" r:id="rId25"/>
    <p:sldId id="330" r:id="rId26"/>
    <p:sldId id="332" r:id="rId27"/>
    <p:sldId id="333" r:id="rId28"/>
    <p:sldId id="334" r:id="rId29"/>
    <p:sldId id="335" r:id="rId30"/>
    <p:sldId id="290" r:id="rId31"/>
  </p:sldIdLst>
  <p:sldSz cx="9144000" cy="5143500" type="screen16x9"/>
  <p:notesSz cx="6858000" cy="9144000"/>
  <p:embeddedFontLst>
    <p:embeddedFont>
      <p:font typeface="Bebas Neue" panose="020B0606020202050201" pitchFamily="34" charset="0"/>
      <p:regular r:id="rId33"/>
    </p:embeddedFont>
    <p:embeddedFont>
      <p:font typeface="Open Sans" panose="020B0606030504020204" pitchFamily="34" charset="0"/>
      <p:regular r:id="rId34"/>
      <p:bold r:id="rId35"/>
      <p:italic r:id="rId36"/>
      <p:boldItalic r:id="rId37"/>
    </p:embeddedFont>
    <p:embeddedFont>
      <p:font typeface="Open Sans Medium" panose="020B0604020202020204" charset="0"/>
      <p:regular r:id="rId38"/>
      <p:bold r:id="rId39"/>
      <p:italic r:id="rId40"/>
      <p:boldItalic r:id="rId41"/>
    </p:embeddedFont>
    <p:embeddedFont>
      <p:font typeface="Perpetua" panose="02020502060401020303" pitchFamily="18" charset="0"/>
      <p:regular r:id="rId42"/>
      <p:bold r:id="rId43"/>
      <p:italic r:id="rId44"/>
      <p:boldItalic r:id="rId45"/>
    </p:embeddedFont>
    <p:embeddedFont>
      <p:font typeface="Roboto" panose="02000000000000000000" pitchFamily="2" charset="0"/>
      <p:regular r:id="rId46"/>
      <p:bold r:id="rId47"/>
      <p:italic r:id="rId48"/>
      <p:boldItalic r:id="rId49"/>
    </p:embeddedFont>
    <p:embeddedFont>
      <p:font typeface="Roboto Medium" panose="02000000000000000000" pitchFamily="2" charset="0"/>
      <p:regular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A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DA8FE08-0C42-4823-80BA-89B729907200}">
  <a:tblStyle styleId="{1DA8FE08-0C42-4823-80BA-89B72990720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20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7.fntdata"/><Relationship Id="rId21" Type="http://schemas.openxmlformats.org/officeDocument/2006/relationships/slide" Target="slides/slide19.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font" Target="fonts/font15.fntdata"/><Relationship Id="rId50" Type="http://schemas.openxmlformats.org/officeDocument/2006/relationships/font" Target="fonts/font18.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3"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12.fntdata"/><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font" Target="fonts/font16.fntdata"/><Relationship Id="rId8" Type="http://schemas.openxmlformats.org/officeDocument/2006/relationships/slide" Target="slides/slide6.xml"/><Relationship Id="rId51"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0" Type="http://schemas.openxmlformats.org/officeDocument/2006/relationships/slide" Target="slides/slide18.xml"/><Relationship Id="rId41" Type="http://schemas.openxmlformats.org/officeDocument/2006/relationships/font" Target="fonts/font9.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4.fntdata"/><Relationship Id="rId49"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1"/>
        <p:cNvGrpSpPr/>
        <p:nvPr/>
      </p:nvGrpSpPr>
      <p:grpSpPr>
        <a:xfrm>
          <a:off x="0" y="0"/>
          <a:ext cx="0" cy="0"/>
          <a:chOff x="0" y="0"/>
          <a:chExt cx="0" cy="0"/>
        </a:xfrm>
      </p:grpSpPr>
      <p:sp>
        <p:nvSpPr>
          <p:cNvPr id="2302" name="Google Shape;2302;g1dd665c4efa_0_17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3" name="Google Shape;2303;g1dd665c4efa_0_17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5">
          <a:extLst>
            <a:ext uri="{FF2B5EF4-FFF2-40B4-BE49-F238E27FC236}">
              <a16:creationId xmlns:a16="http://schemas.microsoft.com/office/drawing/2014/main" id="{2DDD65FB-DEC4-0DB9-9F3B-D0B2304F8EFE}"/>
            </a:ext>
          </a:extLst>
        </p:cNvPr>
        <p:cNvGrpSpPr/>
        <p:nvPr/>
      </p:nvGrpSpPr>
      <p:grpSpPr>
        <a:xfrm>
          <a:off x="0" y="0"/>
          <a:ext cx="0" cy="0"/>
          <a:chOff x="0" y="0"/>
          <a:chExt cx="0" cy="0"/>
        </a:xfrm>
      </p:grpSpPr>
      <p:sp>
        <p:nvSpPr>
          <p:cNvPr id="3816" name="Google Shape;3816;g1dd665c4efa_0_2114:notes">
            <a:extLst>
              <a:ext uri="{FF2B5EF4-FFF2-40B4-BE49-F238E27FC236}">
                <a16:creationId xmlns:a16="http://schemas.microsoft.com/office/drawing/2014/main" id="{09610D7C-E6EB-6A19-A01A-620EE5A6F60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7" name="Google Shape;3817;g1dd665c4efa_0_2114:notes">
            <a:extLst>
              <a:ext uri="{FF2B5EF4-FFF2-40B4-BE49-F238E27FC236}">
                <a16:creationId xmlns:a16="http://schemas.microsoft.com/office/drawing/2014/main" id="{601633F0-63EF-8D2E-369D-D52C2DAB96A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06304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2">
          <a:extLst>
            <a:ext uri="{FF2B5EF4-FFF2-40B4-BE49-F238E27FC236}">
              <a16:creationId xmlns:a16="http://schemas.microsoft.com/office/drawing/2014/main" id="{975B50CF-BBA0-15E3-0A68-417DE52CEDC2}"/>
            </a:ext>
          </a:extLst>
        </p:cNvPr>
        <p:cNvGrpSpPr/>
        <p:nvPr/>
      </p:nvGrpSpPr>
      <p:grpSpPr>
        <a:xfrm>
          <a:off x="0" y="0"/>
          <a:ext cx="0" cy="0"/>
          <a:chOff x="0" y="0"/>
          <a:chExt cx="0" cy="0"/>
        </a:xfrm>
      </p:grpSpPr>
      <p:sp>
        <p:nvSpPr>
          <p:cNvPr id="2803" name="Google Shape;2803;g1dd665c4efa_0_1824:notes">
            <a:extLst>
              <a:ext uri="{FF2B5EF4-FFF2-40B4-BE49-F238E27FC236}">
                <a16:creationId xmlns:a16="http://schemas.microsoft.com/office/drawing/2014/main" id="{090E11CC-6FED-5170-68BA-29EE29E52EE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4" name="Google Shape;2804;g1dd665c4efa_0_1824:notes">
            <a:extLst>
              <a:ext uri="{FF2B5EF4-FFF2-40B4-BE49-F238E27FC236}">
                <a16:creationId xmlns:a16="http://schemas.microsoft.com/office/drawing/2014/main" id="{68FB91DC-97F1-932E-83C6-166F1EAA85E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25728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2">
          <a:extLst>
            <a:ext uri="{FF2B5EF4-FFF2-40B4-BE49-F238E27FC236}">
              <a16:creationId xmlns:a16="http://schemas.microsoft.com/office/drawing/2014/main" id="{8E2E7376-62EB-CCE1-6429-3B5FD97667C9}"/>
            </a:ext>
          </a:extLst>
        </p:cNvPr>
        <p:cNvGrpSpPr/>
        <p:nvPr/>
      </p:nvGrpSpPr>
      <p:grpSpPr>
        <a:xfrm>
          <a:off x="0" y="0"/>
          <a:ext cx="0" cy="0"/>
          <a:chOff x="0" y="0"/>
          <a:chExt cx="0" cy="0"/>
        </a:xfrm>
      </p:grpSpPr>
      <p:sp>
        <p:nvSpPr>
          <p:cNvPr id="2803" name="Google Shape;2803;g1dd665c4efa_0_1824:notes">
            <a:extLst>
              <a:ext uri="{FF2B5EF4-FFF2-40B4-BE49-F238E27FC236}">
                <a16:creationId xmlns:a16="http://schemas.microsoft.com/office/drawing/2014/main" id="{5977577F-4971-BA36-B869-AAB3C45C7DD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4" name="Google Shape;2804;g1dd665c4efa_0_1824:notes">
            <a:extLst>
              <a:ext uri="{FF2B5EF4-FFF2-40B4-BE49-F238E27FC236}">
                <a16:creationId xmlns:a16="http://schemas.microsoft.com/office/drawing/2014/main" id="{993D0F04-BE21-E6E7-1902-6A34FDB6C50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02288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2">
          <a:extLst>
            <a:ext uri="{FF2B5EF4-FFF2-40B4-BE49-F238E27FC236}">
              <a16:creationId xmlns:a16="http://schemas.microsoft.com/office/drawing/2014/main" id="{61FA64B1-0253-FA64-8E45-14E80B3EA998}"/>
            </a:ext>
          </a:extLst>
        </p:cNvPr>
        <p:cNvGrpSpPr/>
        <p:nvPr/>
      </p:nvGrpSpPr>
      <p:grpSpPr>
        <a:xfrm>
          <a:off x="0" y="0"/>
          <a:ext cx="0" cy="0"/>
          <a:chOff x="0" y="0"/>
          <a:chExt cx="0" cy="0"/>
        </a:xfrm>
      </p:grpSpPr>
      <p:sp>
        <p:nvSpPr>
          <p:cNvPr id="2803" name="Google Shape;2803;g1dd665c4efa_0_1824:notes">
            <a:extLst>
              <a:ext uri="{FF2B5EF4-FFF2-40B4-BE49-F238E27FC236}">
                <a16:creationId xmlns:a16="http://schemas.microsoft.com/office/drawing/2014/main" id="{4953E58A-826D-FC94-2FA0-F53563CC9A2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4" name="Google Shape;2804;g1dd665c4efa_0_1824:notes">
            <a:extLst>
              <a:ext uri="{FF2B5EF4-FFF2-40B4-BE49-F238E27FC236}">
                <a16:creationId xmlns:a16="http://schemas.microsoft.com/office/drawing/2014/main" id="{F31EE86B-4862-8DD0-71B7-AAD95F33456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4224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2">
          <a:extLst>
            <a:ext uri="{FF2B5EF4-FFF2-40B4-BE49-F238E27FC236}">
              <a16:creationId xmlns:a16="http://schemas.microsoft.com/office/drawing/2014/main" id="{B9C65904-C1C4-217D-5174-8CCB050EF50F}"/>
            </a:ext>
          </a:extLst>
        </p:cNvPr>
        <p:cNvGrpSpPr/>
        <p:nvPr/>
      </p:nvGrpSpPr>
      <p:grpSpPr>
        <a:xfrm>
          <a:off x="0" y="0"/>
          <a:ext cx="0" cy="0"/>
          <a:chOff x="0" y="0"/>
          <a:chExt cx="0" cy="0"/>
        </a:xfrm>
      </p:grpSpPr>
      <p:sp>
        <p:nvSpPr>
          <p:cNvPr id="2803" name="Google Shape;2803;g1dd665c4efa_0_1824:notes">
            <a:extLst>
              <a:ext uri="{FF2B5EF4-FFF2-40B4-BE49-F238E27FC236}">
                <a16:creationId xmlns:a16="http://schemas.microsoft.com/office/drawing/2014/main" id="{9907DB1A-369F-E321-1ED0-89665EF44EC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4" name="Google Shape;2804;g1dd665c4efa_0_1824:notes">
            <a:extLst>
              <a:ext uri="{FF2B5EF4-FFF2-40B4-BE49-F238E27FC236}">
                <a16:creationId xmlns:a16="http://schemas.microsoft.com/office/drawing/2014/main" id="{10A9154B-C745-1E71-5D9B-3E2C4F9EC52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34531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2">
          <a:extLst>
            <a:ext uri="{FF2B5EF4-FFF2-40B4-BE49-F238E27FC236}">
              <a16:creationId xmlns:a16="http://schemas.microsoft.com/office/drawing/2014/main" id="{AD8811D9-01EA-4F27-D8C2-0E4582B276A4}"/>
            </a:ext>
          </a:extLst>
        </p:cNvPr>
        <p:cNvGrpSpPr/>
        <p:nvPr/>
      </p:nvGrpSpPr>
      <p:grpSpPr>
        <a:xfrm>
          <a:off x="0" y="0"/>
          <a:ext cx="0" cy="0"/>
          <a:chOff x="0" y="0"/>
          <a:chExt cx="0" cy="0"/>
        </a:xfrm>
      </p:grpSpPr>
      <p:sp>
        <p:nvSpPr>
          <p:cNvPr id="2803" name="Google Shape;2803;g1dd665c4efa_0_1824:notes">
            <a:extLst>
              <a:ext uri="{FF2B5EF4-FFF2-40B4-BE49-F238E27FC236}">
                <a16:creationId xmlns:a16="http://schemas.microsoft.com/office/drawing/2014/main" id="{8638E0B9-3CD0-F2C0-5FA3-3F36B282160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4" name="Google Shape;2804;g1dd665c4efa_0_1824:notes">
            <a:extLst>
              <a:ext uri="{FF2B5EF4-FFF2-40B4-BE49-F238E27FC236}">
                <a16:creationId xmlns:a16="http://schemas.microsoft.com/office/drawing/2014/main" id="{688B8307-AC9F-3753-D779-694B3B79CEE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39013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7">
          <a:extLst>
            <a:ext uri="{FF2B5EF4-FFF2-40B4-BE49-F238E27FC236}">
              <a16:creationId xmlns:a16="http://schemas.microsoft.com/office/drawing/2014/main" id="{CC5D4872-21EB-6769-481B-B99DCC8AD280}"/>
            </a:ext>
          </a:extLst>
        </p:cNvPr>
        <p:cNvGrpSpPr/>
        <p:nvPr/>
      </p:nvGrpSpPr>
      <p:grpSpPr>
        <a:xfrm>
          <a:off x="0" y="0"/>
          <a:ext cx="0" cy="0"/>
          <a:chOff x="0" y="0"/>
          <a:chExt cx="0" cy="0"/>
        </a:xfrm>
      </p:grpSpPr>
      <p:sp>
        <p:nvSpPr>
          <p:cNvPr id="2668" name="Google Shape;2668;g1dd665c4efa_0_1803:notes">
            <a:extLst>
              <a:ext uri="{FF2B5EF4-FFF2-40B4-BE49-F238E27FC236}">
                <a16:creationId xmlns:a16="http://schemas.microsoft.com/office/drawing/2014/main" id="{949ECA7D-7AF8-5783-119D-7134C5BAD11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9" name="Google Shape;2669;g1dd665c4efa_0_1803:notes">
            <a:extLst>
              <a:ext uri="{FF2B5EF4-FFF2-40B4-BE49-F238E27FC236}">
                <a16:creationId xmlns:a16="http://schemas.microsoft.com/office/drawing/2014/main" id="{3CC4DCF3-F3E1-A81C-A921-21CAFEED71F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07673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2">
          <a:extLst>
            <a:ext uri="{FF2B5EF4-FFF2-40B4-BE49-F238E27FC236}">
              <a16:creationId xmlns:a16="http://schemas.microsoft.com/office/drawing/2014/main" id="{38EED423-4F67-0855-CDB6-0949045945E4}"/>
            </a:ext>
          </a:extLst>
        </p:cNvPr>
        <p:cNvGrpSpPr/>
        <p:nvPr/>
      </p:nvGrpSpPr>
      <p:grpSpPr>
        <a:xfrm>
          <a:off x="0" y="0"/>
          <a:ext cx="0" cy="0"/>
          <a:chOff x="0" y="0"/>
          <a:chExt cx="0" cy="0"/>
        </a:xfrm>
      </p:grpSpPr>
      <p:sp>
        <p:nvSpPr>
          <p:cNvPr id="2803" name="Google Shape;2803;g1dd665c4efa_0_1824:notes">
            <a:extLst>
              <a:ext uri="{FF2B5EF4-FFF2-40B4-BE49-F238E27FC236}">
                <a16:creationId xmlns:a16="http://schemas.microsoft.com/office/drawing/2014/main" id="{3A1C13A1-B10D-05DF-9214-A7264EA4EBD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4" name="Google Shape;2804;g1dd665c4efa_0_1824:notes">
            <a:extLst>
              <a:ext uri="{FF2B5EF4-FFF2-40B4-BE49-F238E27FC236}">
                <a16:creationId xmlns:a16="http://schemas.microsoft.com/office/drawing/2014/main" id="{E6FB693A-92AE-03BB-4FA7-7A19FAF9F85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95629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2">
          <a:extLst>
            <a:ext uri="{FF2B5EF4-FFF2-40B4-BE49-F238E27FC236}">
              <a16:creationId xmlns:a16="http://schemas.microsoft.com/office/drawing/2014/main" id="{31D9C87A-BA49-6E1B-9CBA-E927A9346E41}"/>
            </a:ext>
          </a:extLst>
        </p:cNvPr>
        <p:cNvGrpSpPr/>
        <p:nvPr/>
      </p:nvGrpSpPr>
      <p:grpSpPr>
        <a:xfrm>
          <a:off x="0" y="0"/>
          <a:ext cx="0" cy="0"/>
          <a:chOff x="0" y="0"/>
          <a:chExt cx="0" cy="0"/>
        </a:xfrm>
      </p:grpSpPr>
      <p:sp>
        <p:nvSpPr>
          <p:cNvPr id="2803" name="Google Shape;2803;g1dd665c4efa_0_1824:notes">
            <a:extLst>
              <a:ext uri="{FF2B5EF4-FFF2-40B4-BE49-F238E27FC236}">
                <a16:creationId xmlns:a16="http://schemas.microsoft.com/office/drawing/2014/main" id="{0CA898F8-7D2E-6BC6-53BF-08AD40B95DF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4" name="Google Shape;2804;g1dd665c4efa_0_1824:notes">
            <a:extLst>
              <a:ext uri="{FF2B5EF4-FFF2-40B4-BE49-F238E27FC236}">
                <a16:creationId xmlns:a16="http://schemas.microsoft.com/office/drawing/2014/main" id="{DD1FBF8B-00BE-7320-EB3A-CCAF0DA92F4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65455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2">
          <a:extLst>
            <a:ext uri="{FF2B5EF4-FFF2-40B4-BE49-F238E27FC236}">
              <a16:creationId xmlns:a16="http://schemas.microsoft.com/office/drawing/2014/main" id="{28442AF5-4788-00C8-91B8-A6986BB7D5B9}"/>
            </a:ext>
          </a:extLst>
        </p:cNvPr>
        <p:cNvGrpSpPr/>
        <p:nvPr/>
      </p:nvGrpSpPr>
      <p:grpSpPr>
        <a:xfrm>
          <a:off x="0" y="0"/>
          <a:ext cx="0" cy="0"/>
          <a:chOff x="0" y="0"/>
          <a:chExt cx="0" cy="0"/>
        </a:xfrm>
      </p:grpSpPr>
      <p:sp>
        <p:nvSpPr>
          <p:cNvPr id="2803" name="Google Shape;2803;g1dd665c4efa_0_1824:notes">
            <a:extLst>
              <a:ext uri="{FF2B5EF4-FFF2-40B4-BE49-F238E27FC236}">
                <a16:creationId xmlns:a16="http://schemas.microsoft.com/office/drawing/2014/main" id="{EA6B1FFF-5887-EE0F-2D7B-F749CB031C3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4" name="Google Shape;2804;g1dd665c4efa_0_1824:notes">
            <a:extLst>
              <a:ext uri="{FF2B5EF4-FFF2-40B4-BE49-F238E27FC236}">
                <a16:creationId xmlns:a16="http://schemas.microsoft.com/office/drawing/2014/main" id="{C3DFEF99-FB6F-5053-1290-212246861B1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6731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7"/>
        <p:cNvGrpSpPr/>
        <p:nvPr/>
      </p:nvGrpSpPr>
      <p:grpSpPr>
        <a:xfrm>
          <a:off x="0" y="0"/>
          <a:ext cx="0" cy="0"/>
          <a:chOff x="0" y="0"/>
          <a:chExt cx="0" cy="0"/>
        </a:xfrm>
      </p:grpSpPr>
      <p:sp>
        <p:nvSpPr>
          <p:cNvPr id="2668" name="Google Shape;2668;g1dd665c4efa_0_18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9" name="Google Shape;2669;g1dd665c4efa_0_18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5">
          <a:extLst>
            <a:ext uri="{FF2B5EF4-FFF2-40B4-BE49-F238E27FC236}">
              <a16:creationId xmlns:a16="http://schemas.microsoft.com/office/drawing/2014/main" id="{F4B996C7-7D36-DA1A-AD82-A8196C7D7E44}"/>
            </a:ext>
          </a:extLst>
        </p:cNvPr>
        <p:cNvGrpSpPr/>
        <p:nvPr/>
      </p:nvGrpSpPr>
      <p:grpSpPr>
        <a:xfrm>
          <a:off x="0" y="0"/>
          <a:ext cx="0" cy="0"/>
          <a:chOff x="0" y="0"/>
          <a:chExt cx="0" cy="0"/>
        </a:xfrm>
      </p:grpSpPr>
      <p:sp>
        <p:nvSpPr>
          <p:cNvPr id="3816" name="Google Shape;3816;g1dd665c4efa_0_2114:notes">
            <a:extLst>
              <a:ext uri="{FF2B5EF4-FFF2-40B4-BE49-F238E27FC236}">
                <a16:creationId xmlns:a16="http://schemas.microsoft.com/office/drawing/2014/main" id="{8EA9BCFB-A83F-A80F-5643-26574599877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7" name="Google Shape;3817;g1dd665c4efa_0_2114:notes">
            <a:extLst>
              <a:ext uri="{FF2B5EF4-FFF2-40B4-BE49-F238E27FC236}">
                <a16:creationId xmlns:a16="http://schemas.microsoft.com/office/drawing/2014/main" id="{E827E78A-4F3A-C197-14F1-7BD1D7C0FA9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9051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2">
          <a:extLst>
            <a:ext uri="{FF2B5EF4-FFF2-40B4-BE49-F238E27FC236}">
              <a16:creationId xmlns:a16="http://schemas.microsoft.com/office/drawing/2014/main" id="{89CEC36C-50EE-E2EF-6E17-72C2C08B7012}"/>
            </a:ext>
          </a:extLst>
        </p:cNvPr>
        <p:cNvGrpSpPr/>
        <p:nvPr/>
      </p:nvGrpSpPr>
      <p:grpSpPr>
        <a:xfrm>
          <a:off x="0" y="0"/>
          <a:ext cx="0" cy="0"/>
          <a:chOff x="0" y="0"/>
          <a:chExt cx="0" cy="0"/>
        </a:xfrm>
      </p:grpSpPr>
      <p:sp>
        <p:nvSpPr>
          <p:cNvPr id="2803" name="Google Shape;2803;g1dd665c4efa_0_1824:notes">
            <a:extLst>
              <a:ext uri="{FF2B5EF4-FFF2-40B4-BE49-F238E27FC236}">
                <a16:creationId xmlns:a16="http://schemas.microsoft.com/office/drawing/2014/main" id="{1FBB8BB5-F40C-BB0E-BCEA-FCB88F2BCFD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4" name="Google Shape;2804;g1dd665c4efa_0_1824:notes">
            <a:extLst>
              <a:ext uri="{FF2B5EF4-FFF2-40B4-BE49-F238E27FC236}">
                <a16:creationId xmlns:a16="http://schemas.microsoft.com/office/drawing/2014/main" id="{F5B79B42-F4B2-5C19-AB3C-78216EAEF66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20780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2">
          <a:extLst>
            <a:ext uri="{FF2B5EF4-FFF2-40B4-BE49-F238E27FC236}">
              <a16:creationId xmlns:a16="http://schemas.microsoft.com/office/drawing/2014/main" id="{AB56EC7F-E691-C013-349E-E748C9B40E37}"/>
            </a:ext>
          </a:extLst>
        </p:cNvPr>
        <p:cNvGrpSpPr/>
        <p:nvPr/>
      </p:nvGrpSpPr>
      <p:grpSpPr>
        <a:xfrm>
          <a:off x="0" y="0"/>
          <a:ext cx="0" cy="0"/>
          <a:chOff x="0" y="0"/>
          <a:chExt cx="0" cy="0"/>
        </a:xfrm>
      </p:grpSpPr>
      <p:sp>
        <p:nvSpPr>
          <p:cNvPr id="2803" name="Google Shape;2803;g1dd665c4efa_0_1824:notes">
            <a:extLst>
              <a:ext uri="{FF2B5EF4-FFF2-40B4-BE49-F238E27FC236}">
                <a16:creationId xmlns:a16="http://schemas.microsoft.com/office/drawing/2014/main" id="{0A0812FF-7E07-FAA0-D1E9-4F770840E25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4" name="Google Shape;2804;g1dd665c4efa_0_1824:notes">
            <a:extLst>
              <a:ext uri="{FF2B5EF4-FFF2-40B4-BE49-F238E27FC236}">
                <a16:creationId xmlns:a16="http://schemas.microsoft.com/office/drawing/2014/main" id="{D5C83B23-A38D-87F1-A1D4-89DDBC43869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71947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5">
          <a:extLst>
            <a:ext uri="{FF2B5EF4-FFF2-40B4-BE49-F238E27FC236}">
              <a16:creationId xmlns:a16="http://schemas.microsoft.com/office/drawing/2014/main" id="{E4B98A4E-358D-CABE-7607-D4F31499B8AF}"/>
            </a:ext>
          </a:extLst>
        </p:cNvPr>
        <p:cNvGrpSpPr/>
        <p:nvPr/>
      </p:nvGrpSpPr>
      <p:grpSpPr>
        <a:xfrm>
          <a:off x="0" y="0"/>
          <a:ext cx="0" cy="0"/>
          <a:chOff x="0" y="0"/>
          <a:chExt cx="0" cy="0"/>
        </a:xfrm>
      </p:grpSpPr>
      <p:sp>
        <p:nvSpPr>
          <p:cNvPr id="3816" name="Google Shape;3816;g1dd665c4efa_0_2114:notes">
            <a:extLst>
              <a:ext uri="{FF2B5EF4-FFF2-40B4-BE49-F238E27FC236}">
                <a16:creationId xmlns:a16="http://schemas.microsoft.com/office/drawing/2014/main" id="{D89087D3-BBC1-E160-9508-24C5A1B5B2E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7" name="Google Shape;3817;g1dd665c4efa_0_2114:notes">
            <a:extLst>
              <a:ext uri="{FF2B5EF4-FFF2-40B4-BE49-F238E27FC236}">
                <a16:creationId xmlns:a16="http://schemas.microsoft.com/office/drawing/2014/main" id="{6C50DB29-7E59-CDE1-4BC6-0062B7534A7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35049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2">
          <a:extLst>
            <a:ext uri="{FF2B5EF4-FFF2-40B4-BE49-F238E27FC236}">
              <a16:creationId xmlns:a16="http://schemas.microsoft.com/office/drawing/2014/main" id="{B6E09072-FD31-EE63-ABDA-08130D849F33}"/>
            </a:ext>
          </a:extLst>
        </p:cNvPr>
        <p:cNvGrpSpPr/>
        <p:nvPr/>
      </p:nvGrpSpPr>
      <p:grpSpPr>
        <a:xfrm>
          <a:off x="0" y="0"/>
          <a:ext cx="0" cy="0"/>
          <a:chOff x="0" y="0"/>
          <a:chExt cx="0" cy="0"/>
        </a:xfrm>
      </p:grpSpPr>
      <p:sp>
        <p:nvSpPr>
          <p:cNvPr id="2803" name="Google Shape;2803;g1dd665c4efa_0_1824:notes">
            <a:extLst>
              <a:ext uri="{FF2B5EF4-FFF2-40B4-BE49-F238E27FC236}">
                <a16:creationId xmlns:a16="http://schemas.microsoft.com/office/drawing/2014/main" id="{66D1ADD1-F7A4-09EF-759A-542C2B0F8A8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4" name="Google Shape;2804;g1dd665c4efa_0_1824:notes">
            <a:extLst>
              <a:ext uri="{FF2B5EF4-FFF2-40B4-BE49-F238E27FC236}">
                <a16:creationId xmlns:a16="http://schemas.microsoft.com/office/drawing/2014/main" id="{6833D513-1E90-C5AB-2890-7F66419F03B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04403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2">
          <a:extLst>
            <a:ext uri="{FF2B5EF4-FFF2-40B4-BE49-F238E27FC236}">
              <a16:creationId xmlns:a16="http://schemas.microsoft.com/office/drawing/2014/main" id="{E0E980FB-E46D-4FBC-769A-A67CBDD73D16}"/>
            </a:ext>
          </a:extLst>
        </p:cNvPr>
        <p:cNvGrpSpPr/>
        <p:nvPr/>
      </p:nvGrpSpPr>
      <p:grpSpPr>
        <a:xfrm>
          <a:off x="0" y="0"/>
          <a:ext cx="0" cy="0"/>
          <a:chOff x="0" y="0"/>
          <a:chExt cx="0" cy="0"/>
        </a:xfrm>
      </p:grpSpPr>
      <p:sp>
        <p:nvSpPr>
          <p:cNvPr id="2803" name="Google Shape;2803;g1dd665c4efa_0_1824:notes">
            <a:extLst>
              <a:ext uri="{FF2B5EF4-FFF2-40B4-BE49-F238E27FC236}">
                <a16:creationId xmlns:a16="http://schemas.microsoft.com/office/drawing/2014/main" id="{3888F126-9B56-0DA9-AFD7-079EBF97AA3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4" name="Google Shape;2804;g1dd665c4efa_0_1824:notes">
            <a:extLst>
              <a:ext uri="{FF2B5EF4-FFF2-40B4-BE49-F238E27FC236}">
                <a16:creationId xmlns:a16="http://schemas.microsoft.com/office/drawing/2014/main" id="{B3505E2A-129C-ADEC-3B1B-7445A2500C2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240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2">
          <a:extLst>
            <a:ext uri="{FF2B5EF4-FFF2-40B4-BE49-F238E27FC236}">
              <a16:creationId xmlns:a16="http://schemas.microsoft.com/office/drawing/2014/main" id="{3386EF35-B364-A87A-5ED9-155D88AD814B}"/>
            </a:ext>
          </a:extLst>
        </p:cNvPr>
        <p:cNvGrpSpPr/>
        <p:nvPr/>
      </p:nvGrpSpPr>
      <p:grpSpPr>
        <a:xfrm>
          <a:off x="0" y="0"/>
          <a:ext cx="0" cy="0"/>
          <a:chOff x="0" y="0"/>
          <a:chExt cx="0" cy="0"/>
        </a:xfrm>
      </p:grpSpPr>
      <p:sp>
        <p:nvSpPr>
          <p:cNvPr id="2803" name="Google Shape;2803;g1dd665c4efa_0_1824:notes">
            <a:extLst>
              <a:ext uri="{FF2B5EF4-FFF2-40B4-BE49-F238E27FC236}">
                <a16:creationId xmlns:a16="http://schemas.microsoft.com/office/drawing/2014/main" id="{F1E087A4-F352-BC84-DA32-CCA4FED8697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4" name="Google Shape;2804;g1dd665c4efa_0_1824:notes">
            <a:extLst>
              <a:ext uri="{FF2B5EF4-FFF2-40B4-BE49-F238E27FC236}">
                <a16:creationId xmlns:a16="http://schemas.microsoft.com/office/drawing/2014/main" id="{DF2631E0-577E-9FD6-465E-F8C7375D076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96759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2">
          <a:extLst>
            <a:ext uri="{FF2B5EF4-FFF2-40B4-BE49-F238E27FC236}">
              <a16:creationId xmlns:a16="http://schemas.microsoft.com/office/drawing/2014/main" id="{730D64E7-2D54-14B5-E844-3F53CAD4A0FB}"/>
            </a:ext>
          </a:extLst>
        </p:cNvPr>
        <p:cNvGrpSpPr/>
        <p:nvPr/>
      </p:nvGrpSpPr>
      <p:grpSpPr>
        <a:xfrm>
          <a:off x="0" y="0"/>
          <a:ext cx="0" cy="0"/>
          <a:chOff x="0" y="0"/>
          <a:chExt cx="0" cy="0"/>
        </a:xfrm>
      </p:grpSpPr>
      <p:sp>
        <p:nvSpPr>
          <p:cNvPr id="2803" name="Google Shape;2803;g1dd665c4efa_0_1824:notes">
            <a:extLst>
              <a:ext uri="{FF2B5EF4-FFF2-40B4-BE49-F238E27FC236}">
                <a16:creationId xmlns:a16="http://schemas.microsoft.com/office/drawing/2014/main" id="{A3A14A85-7CE6-732F-8CA2-751A3AF8559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4" name="Google Shape;2804;g1dd665c4efa_0_1824:notes">
            <a:extLst>
              <a:ext uri="{FF2B5EF4-FFF2-40B4-BE49-F238E27FC236}">
                <a16:creationId xmlns:a16="http://schemas.microsoft.com/office/drawing/2014/main" id="{F85B1DDC-EFE5-C5BD-0F47-D5C1F5040B1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85834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2">
          <a:extLst>
            <a:ext uri="{FF2B5EF4-FFF2-40B4-BE49-F238E27FC236}">
              <a16:creationId xmlns:a16="http://schemas.microsoft.com/office/drawing/2014/main" id="{74CAA665-10A9-6B0B-0074-8E7CC8FAB5C1}"/>
            </a:ext>
          </a:extLst>
        </p:cNvPr>
        <p:cNvGrpSpPr/>
        <p:nvPr/>
      </p:nvGrpSpPr>
      <p:grpSpPr>
        <a:xfrm>
          <a:off x="0" y="0"/>
          <a:ext cx="0" cy="0"/>
          <a:chOff x="0" y="0"/>
          <a:chExt cx="0" cy="0"/>
        </a:xfrm>
      </p:grpSpPr>
      <p:sp>
        <p:nvSpPr>
          <p:cNvPr id="2803" name="Google Shape;2803;g1dd665c4efa_0_1824:notes">
            <a:extLst>
              <a:ext uri="{FF2B5EF4-FFF2-40B4-BE49-F238E27FC236}">
                <a16:creationId xmlns:a16="http://schemas.microsoft.com/office/drawing/2014/main" id="{1C70DB96-4FDA-FDE6-D96D-5DFE650DF2D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4" name="Google Shape;2804;g1dd665c4efa_0_1824:notes">
            <a:extLst>
              <a:ext uri="{FF2B5EF4-FFF2-40B4-BE49-F238E27FC236}">
                <a16:creationId xmlns:a16="http://schemas.microsoft.com/office/drawing/2014/main" id="{33146860-72D0-0760-EDDD-CC40B8975DB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860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0"/>
        <p:cNvGrpSpPr/>
        <p:nvPr/>
      </p:nvGrpSpPr>
      <p:grpSpPr>
        <a:xfrm>
          <a:off x="0" y="0"/>
          <a:ext cx="0" cy="0"/>
          <a:chOff x="0" y="0"/>
          <a:chExt cx="0" cy="0"/>
        </a:xfrm>
      </p:grpSpPr>
      <p:sp>
        <p:nvSpPr>
          <p:cNvPr id="5211" name="Google Shape;5211;g1dd665c4efa_0_25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2" name="Google Shape;5212;g1dd665c4efa_0_25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6"/>
        <p:cNvGrpSpPr/>
        <p:nvPr/>
      </p:nvGrpSpPr>
      <p:grpSpPr>
        <a:xfrm>
          <a:off x="0" y="0"/>
          <a:ext cx="0" cy="0"/>
          <a:chOff x="0" y="0"/>
          <a:chExt cx="0" cy="0"/>
        </a:xfrm>
      </p:grpSpPr>
      <p:sp>
        <p:nvSpPr>
          <p:cNvPr id="2567" name="Google Shape;2567;g1dd665c4efa_0_17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8" name="Google Shape;2568;g1dd665c4efa_0_17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6">
          <a:extLst>
            <a:ext uri="{FF2B5EF4-FFF2-40B4-BE49-F238E27FC236}">
              <a16:creationId xmlns:a16="http://schemas.microsoft.com/office/drawing/2014/main" id="{6D34F361-226F-437A-10BE-2092F63E0F29}"/>
            </a:ext>
          </a:extLst>
        </p:cNvPr>
        <p:cNvGrpSpPr/>
        <p:nvPr/>
      </p:nvGrpSpPr>
      <p:grpSpPr>
        <a:xfrm>
          <a:off x="0" y="0"/>
          <a:ext cx="0" cy="0"/>
          <a:chOff x="0" y="0"/>
          <a:chExt cx="0" cy="0"/>
        </a:xfrm>
      </p:grpSpPr>
      <p:sp>
        <p:nvSpPr>
          <p:cNvPr id="2567" name="Google Shape;2567;g1dd665c4efa_0_1781:notes">
            <a:extLst>
              <a:ext uri="{FF2B5EF4-FFF2-40B4-BE49-F238E27FC236}">
                <a16:creationId xmlns:a16="http://schemas.microsoft.com/office/drawing/2014/main" id="{B26CE4CD-4C51-6C3A-30A6-5B298AE826F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8" name="Google Shape;2568;g1dd665c4efa_0_1781:notes">
            <a:extLst>
              <a:ext uri="{FF2B5EF4-FFF2-40B4-BE49-F238E27FC236}">
                <a16:creationId xmlns:a16="http://schemas.microsoft.com/office/drawing/2014/main" id="{DCCFA303-8F02-D98E-00F2-E622BE90DD9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3469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2">
          <a:extLst>
            <a:ext uri="{FF2B5EF4-FFF2-40B4-BE49-F238E27FC236}">
              <a16:creationId xmlns:a16="http://schemas.microsoft.com/office/drawing/2014/main" id="{E0397446-7DBE-477B-E65F-A1E016610321}"/>
            </a:ext>
          </a:extLst>
        </p:cNvPr>
        <p:cNvGrpSpPr/>
        <p:nvPr/>
      </p:nvGrpSpPr>
      <p:grpSpPr>
        <a:xfrm>
          <a:off x="0" y="0"/>
          <a:ext cx="0" cy="0"/>
          <a:chOff x="0" y="0"/>
          <a:chExt cx="0" cy="0"/>
        </a:xfrm>
      </p:grpSpPr>
      <p:sp>
        <p:nvSpPr>
          <p:cNvPr id="2803" name="Google Shape;2803;g1dd665c4efa_0_1824:notes">
            <a:extLst>
              <a:ext uri="{FF2B5EF4-FFF2-40B4-BE49-F238E27FC236}">
                <a16:creationId xmlns:a16="http://schemas.microsoft.com/office/drawing/2014/main" id="{D0725E7C-5EC9-103E-07CF-1D86BE53D5C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4" name="Google Shape;2804;g1dd665c4efa_0_1824:notes">
            <a:extLst>
              <a:ext uri="{FF2B5EF4-FFF2-40B4-BE49-F238E27FC236}">
                <a16:creationId xmlns:a16="http://schemas.microsoft.com/office/drawing/2014/main" id="{A59FA9AB-6A27-E9F4-A6D4-95A1B2F675C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2356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5"/>
        <p:cNvGrpSpPr/>
        <p:nvPr/>
      </p:nvGrpSpPr>
      <p:grpSpPr>
        <a:xfrm>
          <a:off x="0" y="0"/>
          <a:ext cx="0" cy="0"/>
          <a:chOff x="0" y="0"/>
          <a:chExt cx="0" cy="0"/>
        </a:xfrm>
      </p:grpSpPr>
      <p:sp>
        <p:nvSpPr>
          <p:cNvPr id="3816" name="Google Shape;3816;g1dd665c4efa_0_2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7" name="Google Shape;3817;g1dd665c4efa_0_2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2">
          <a:extLst>
            <a:ext uri="{FF2B5EF4-FFF2-40B4-BE49-F238E27FC236}">
              <a16:creationId xmlns:a16="http://schemas.microsoft.com/office/drawing/2014/main" id="{C285BFA9-9888-6BC3-FE6F-9B78877EBCC4}"/>
            </a:ext>
          </a:extLst>
        </p:cNvPr>
        <p:cNvGrpSpPr/>
        <p:nvPr/>
      </p:nvGrpSpPr>
      <p:grpSpPr>
        <a:xfrm>
          <a:off x="0" y="0"/>
          <a:ext cx="0" cy="0"/>
          <a:chOff x="0" y="0"/>
          <a:chExt cx="0" cy="0"/>
        </a:xfrm>
      </p:grpSpPr>
      <p:sp>
        <p:nvSpPr>
          <p:cNvPr id="2803" name="Google Shape;2803;g1dd665c4efa_0_1824:notes">
            <a:extLst>
              <a:ext uri="{FF2B5EF4-FFF2-40B4-BE49-F238E27FC236}">
                <a16:creationId xmlns:a16="http://schemas.microsoft.com/office/drawing/2014/main" id="{3DF42BCE-A334-E21C-8C16-48FC5185DB9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4" name="Google Shape;2804;g1dd665c4efa_0_1824:notes">
            <a:extLst>
              <a:ext uri="{FF2B5EF4-FFF2-40B4-BE49-F238E27FC236}">
                <a16:creationId xmlns:a16="http://schemas.microsoft.com/office/drawing/2014/main" id="{A8944432-D2C9-6569-15AE-FFC1350C452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95631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2">
          <a:extLst>
            <a:ext uri="{FF2B5EF4-FFF2-40B4-BE49-F238E27FC236}">
              <a16:creationId xmlns:a16="http://schemas.microsoft.com/office/drawing/2014/main" id="{C6F13DAA-4C80-0F30-7DE4-8F4C0E0AECD5}"/>
            </a:ext>
          </a:extLst>
        </p:cNvPr>
        <p:cNvGrpSpPr/>
        <p:nvPr/>
      </p:nvGrpSpPr>
      <p:grpSpPr>
        <a:xfrm>
          <a:off x="0" y="0"/>
          <a:ext cx="0" cy="0"/>
          <a:chOff x="0" y="0"/>
          <a:chExt cx="0" cy="0"/>
        </a:xfrm>
      </p:grpSpPr>
      <p:sp>
        <p:nvSpPr>
          <p:cNvPr id="2803" name="Google Shape;2803;g1dd665c4efa_0_1824:notes">
            <a:extLst>
              <a:ext uri="{FF2B5EF4-FFF2-40B4-BE49-F238E27FC236}">
                <a16:creationId xmlns:a16="http://schemas.microsoft.com/office/drawing/2014/main" id="{23385769-CAE0-EBDF-E448-01CAEAFA403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4" name="Google Shape;2804;g1dd665c4efa_0_1824:notes">
            <a:extLst>
              <a:ext uri="{FF2B5EF4-FFF2-40B4-BE49-F238E27FC236}">
                <a16:creationId xmlns:a16="http://schemas.microsoft.com/office/drawing/2014/main" id="{38DC8E98-18DB-2290-8256-C081519B608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31763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2">
          <a:extLst>
            <a:ext uri="{FF2B5EF4-FFF2-40B4-BE49-F238E27FC236}">
              <a16:creationId xmlns:a16="http://schemas.microsoft.com/office/drawing/2014/main" id="{2CDCC281-EB60-79EC-94BB-DD0ABC83DC4F}"/>
            </a:ext>
          </a:extLst>
        </p:cNvPr>
        <p:cNvGrpSpPr/>
        <p:nvPr/>
      </p:nvGrpSpPr>
      <p:grpSpPr>
        <a:xfrm>
          <a:off x="0" y="0"/>
          <a:ext cx="0" cy="0"/>
          <a:chOff x="0" y="0"/>
          <a:chExt cx="0" cy="0"/>
        </a:xfrm>
      </p:grpSpPr>
      <p:sp>
        <p:nvSpPr>
          <p:cNvPr id="2803" name="Google Shape;2803;g1dd665c4efa_0_1824:notes">
            <a:extLst>
              <a:ext uri="{FF2B5EF4-FFF2-40B4-BE49-F238E27FC236}">
                <a16:creationId xmlns:a16="http://schemas.microsoft.com/office/drawing/2014/main" id="{D27AF498-20E6-CF14-9AA7-F34312F526F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4" name="Google Shape;2804;g1dd665c4efa_0_1824:notes">
            <a:extLst>
              <a:ext uri="{FF2B5EF4-FFF2-40B4-BE49-F238E27FC236}">
                <a16:creationId xmlns:a16="http://schemas.microsoft.com/office/drawing/2014/main" id="{5E197972-0D1C-EE88-9897-CD7E80A537A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7483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2.xml"/><Relationship Id="rId4" Type="http://schemas.openxmlformats.org/officeDocument/2006/relationships/hyperlink" Target="http://bit.ly/2TtBDfr" TargetMode="Externa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3"/>
        <p:cNvGrpSpPr/>
        <p:nvPr/>
      </p:nvGrpSpPr>
      <p:grpSpPr>
        <a:xfrm>
          <a:off x="0" y="0"/>
          <a:ext cx="0" cy="0"/>
          <a:chOff x="0" y="0"/>
          <a:chExt cx="0" cy="0"/>
        </a:xfrm>
      </p:grpSpPr>
      <p:sp>
        <p:nvSpPr>
          <p:cNvPr id="54" name="Google Shape;54;p14"/>
          <p:cNvSpPr txBox="1">
            <a:spLocks noGrp="1"/>
          </p:cNvSpPr>
          <p:nvPr>
            <p:ph type="ctrTitle"/>
          </p:nvPr>
        </p:nvSpPr>
        <p:spPr>
          <a:xfrm>
            <a:off x="720000" y="1279350"/>
            <a:ext cx="4553700" cy="19605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SzPts val="5200"/>
              <a:buNone/>
              <a:defRPr sz="4500" b="1"/>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5" name="Google Shape;55;p14"/>
          <p:cNvSpPr txBox="1">
            <a:spLocks noGrp="1"/>
          </p:cNvSpPr>
          <p:nvPr>
            <p:ph type="subTitle" idx="1"/>
          </p:nvPr>
        </p:nvSpPr>
        <p:spPr>
          <a:xfrm>
            <a:off x="720000" y="3468450"/>
            <a:ext cx="3852000" cy="3957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5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6" name="Google Shape;56;p14"/>
          <p:cNvSpPr/>
          <p:nvPr/>
        </p:nvSpPr>
        <p:spPr>
          <a:xfrm rot="3600093">
            <a:off x="222357" y="-526911"/>
            <a:ext cx="819488" cy="1589595"/>
          </a:xfrm>
          <a:custGeom>
            <a:avLst/>
            <a:gdLst/>
            <a:ahLst/>
            <a:cxnLst/>
            <a:rect l="l" t="t" r="r" b="b"/>
            <a:pathLst>
              <a:path w="20923" h="40583" extrusionOk="0">
                <a:moveTo>
                  <a:pt x="11696" y="1"/>
                </a:moveTo>
                <a:cubicBezTo>
                  <a:pt x="11457" y="1"/>
                  <a:pt x="11218" y="26"/>
                  <a:pt x="10982" y="80"/>
                </a:cubicBezTo>
                <a:cubicBezTo>
                  <a:pt x="10040" y="303"/>
                  <a:pt x="9222" y="923"/>
                  <a:pt x="8627" y="1691"/>
                </a:cubicBezTo>
                <a:cubicBezTo>
                  <a:pt x="6644" y="4146"/>
                  <a:pt x="6842" y="7641"/>
                  <a:pt x="7164" y="10764"/>
                </a:cubicBezTo>
                <a:cubicBezTo>
                  <a:pt x="7462" y="13888"/>
                  <a:pt x="7710" y="17358"/>
                  <a:pt x="5801" y="19862"/>
                </a:cubicBezTo>
                <a:cubicBezTo>
                  <a:pt x="4884" y="21102"/>
                  <a:pt x="3520" y="21944"/>
                  <a:pt x="2504" y="23110"/>
                </a:cubicBezTo>
                <a:cubicBezTo>
                  <a:pt x="25" y="25960"/>
                  <a:pt x="0" y="30373"/>
                  <a:pt x="1611" y="33794"/>
                </a:cubicBezTo>
                <a:cubicBezTo>
                  <a:pt x="3074" y="36942"/>
                  <a:pt x="5925" y="39545"/>
                  <a:pt x="9321" y="40338"/>
                </a:cubicBezTo>
                <a:cubicBezTo>
                  <a:pt x="10021" y="40502"/>
                  <a:pt x="10740" y="40582"/>
                  <a:pt x="11460" y="40582"/>
                </a:cubicBezTo>
                <a:cubicBezTo>
                  <a:pt x="14236" y="40582"/>
                  <a:pt x="17018" y="39389"/>
                  <a:pt x="18691" y="37165"/>
                </a:cubicBezTo>
                <a:cubicBezTo>
                  <a:pt x="20104" y="35281"/>
                  <a:pt x="20625" y="32877"/>
                  <a:pt x="20798" y="30522"/>
                </a:cubicBezTo>
                <a:cubicBezTo>
                  <a:pt x="20922" y="29009"/>
                  <a:pt x="20898" y="27473"/>
                  <a:pt x="20551" y="26010"/>
                </a:cubicBezTo>
                <a:cubicBezTo>
                  <a:pt x="20204" y="24448"/>
                  <a:pt x="19460" y="22986"/>
                  <a:pt x="18865" y="21523"/>
                </a:cubicBezTo>
                <a:cubicBezTo>
                  <a:pt x="17105" y="17259"/>
                  <a:pt x="16212" y="12673"/>
                  <a:pt x="16237" y="8087"/>
                </a:cubicBezTo>
                <a:cubicBezTo>
                  <a:pt x="16237" y="6352"/>
                  <a:pt x="16832" y="4369"/>
                  <a:pt x="15989" y="2807"/>
                </a:cubicBezTo>
                <a:cubicBezTo>
                  <a:pt x="15183" y="1346"/>
                  <a:pt x="13437" y="1"/>
                  <a:pt x="116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4"/>
          <p:cNvSpPr/>
          <p:nvPr/>
        </p:nvSpPr>
        <p:spPr>
          <a:xfrm rot="3600093">
            <a:off x="77867" y="-401103"/>
            <a:ext cx="642806" cy="1586619"/>
          </a:xfrm>
          <a:custGeom>
            <a:avLst/>
            <a:gdLst/>
            <a:ahLst/>
            <a:cxnLst/>
            <a:rect l="l" t="t" r="r" b="b"/>
            <a:pathLst>
              <a:path w="16412" h="40507" fill="none" extrusionOk="0">
                <a:moveTo>
                  <a:pt x="4884" y="1512"/>
                </a:moveTo>
                <a:cubicBezTo>
                  <a:pt x="2281" y="2727"/>
                  <a:pt x="447" y="5429"/>
                  <a:pt x="273" y="8305"/>
                </a:cubicBezTo>
                <a:cubicBezTo>
                  <a:pt x="1" y="12618"/>
                  <a:pt x="3149" y="16337"/>
                  <a:pt x="4488" y="20452"/>
                </a:cubicBezTo>
                <a:cubicBezTo>
                  <a:pt x="5430" y="23426"/>
                  <a:pt x="5430" y="26699"/>
                  <a:pt x="4463" y="29673"/>
                </a:cubicBezTo>
                <a:cubicBezTo>
                  <a:pt x="4091" y="30814"/>
                  <a:pt x="3595" y="31904"/>
                  <a:pt x="3372" y="33070"/>
                </a:cubicBezTo>
                <a:cubicBezTo>
                  <a:pt x="3025" y="34854"/>
                  <a:pt x="3397" y="36813"/>
                  <a:pt x="4512" y="38251"/>
                </a:cubicBezTo>
                <a:cubicBezTo>
                  <a:pt x="5653" y="39664"/>
                  <a:pt x="7562" y="40506"/>
                  <a:pt x="9346" y="40209"/>
                </a:cubicBezTo>
                <a:cubicBezTo>
                  <a:pt x="10264" y="40035"/>
                  <a:pt x="11131" y="39614"/>
                  <a:pt x="11875" y="39069"/>
                </a:cubicBezTo>
                <a:cubicBezTo>
                  <a:pt x="15296" y="36565"/>
                  <a:pt x="16411" y="31855"/>
                  <a:pt x="15990" y="27641"/>
                </a:cubicBezTo>
                <a:cubicBezTo>
                  <a:pt x="15544" y="23426"/>
                  <a:pt x="13858" y="19435"/>
                  <a:pt x="12693" y="15370"/>
                </a:cubicBezTo>
                <a:cubicBezTo>
                  <a:pt x="11528" y="11230"/>
                  <a:pt x="11751" y="7908"/>
                  <a:pt x="12272" y="3744"/>
                </a:cubicBezTo>
                <a:cubicBezTo>
                  <a:pt x="12743" y="0"/>
                  <a:pt x="7239" y="397"/>
                  <a:pt x="4884" y="1512"/>
                </a:cubicBezTo>
                <a:close/>
              </a:path>
            </a:pathLst>
          </a:custGeom>
          <a:solidFill>
            <a:schemeClr val="dk1"/>
          </a:solid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4"/>
          <p:cNvSpPr/>
          <p:nvPr/>
        </p:nvSpPr>
        <p:spPr>
          <a:xfrm rot="-5400000">
            <a:off x="-165522" y="4208306"/>
            <a:ext cx="1495498" cy="1323494"/>
          </a:xfrm>
          <a:custGeom>
            <a:avLst/>
            <a:gdLst/>
            <a:ahLst/>
            <a:cxnLst/>
            <a:rect l="l" t="t" r="r" b="b"/>
            <a:pathLst>
              <a:path w="29005" h="25669" extrusionOk="0">
                <a:moveTo>
                  <a:pt x="16676" y="0"/>
                </a:moveTo>
                <a:cubicBezTo>
                  <a:pt x="15183" y="0"/>
                  <a:pt x="13687" y="85"/>
                  <a:pt x="12197" y="190"/>
                </a:cubicBezTo>
                <a:cubicBezTo>
                  <a:pt x="11106" y="265"/>
                  <a:pt x="10040" y="339"/>
                  <a:pt x="8974" y="612"/>
                </a:cubicBezTo>
                <a:cubicBezTo>
                  <a:pt x="5008" y="1603"/>
                  <a:pt x="1934" y="5123"/>
                  <a:pt x="967" y="9114"/>
                </a:cubicBezTo>
                <a:cubicBezTo>
                  <a:pt x="0" y="13081"/>
                  <a:pt x="992" y="17394"/>
                  <a:pt x="3124" y="20889"/>
                </a:cubicBezTo>
                <a:cubicBezTo>
                  <a:pt x="4264" y="22749"/>
                  <a:pt x="5801" y="24459"/>
                  <a:pt x="7834" y="25252"/>
                </a:cubicBezTo>
                <a:cubicBezTo>
                  <a:pt x="8587" y="25530"/>
                  <a:pt x="9389" y="25669"/>
                  <a:pt x="10190" y="25669"/>
                </a:cubicBezTo>
                <a:cubicBezTo>
                  <a:pt x="11392" y="25669"/>
                  <a:pt x="12593" y="25357"/>
                  <a:pt x="13635" y="24732"/>
                </a:cubicBezTo>
                <a:cubicBezTo>
                  <a:pt x="15345" y="23715"/>
                  <a:pt x="16560" y="21856"/>
                  <a:pt x="16832" y="19873"/>
                </a:cubicBezTo>
                <a:cubicBezTo>
                  <a:pt x="16981" y="18733"/>
                  <a:pt x="16932" y="17394"/>
                  <a:pt x="17849" y="16700"/>
                </a:cubicBezTo>
                <a:cubicBezTo>
                  <a:pt x="18394" y="16303"/>
                  <a:pt x="19138" y="16279"/>
                  <a:pt x="19807" y="16105"/>
                </a:cubicBezTo>
                <a:cubicBezTo>
                  <a:pt x="21171" y="15733"/>
                  <a:pt x="22261" y="14543"/>
                  <a:pt x="22534" y="13155"/>
                </a:cubicBezTo>
                <a:cubicBezTo>
                  <a:pt x="22708" y="12287"/>
                  <a:pt x="22584" y="11420"/>
                  <a:pt x="22782" y="10577"/>
                </a:cubicBezTo>
                <a:cubicBezTo>
                  <a:pt x="23055" y="9461"/>
                  <a:pt x="23947" y="8519"/>
                  <a:pt x="25038" y="8172"/>
                </a:cubicBezTo>
                <a:cubicBezTo>
                  <a:pt x="25608" y="7999"/>
                  <a:pt x="26228" y="7949"/>
                  <a:pt x="26773" y="7701"/>
                </a:cubicBezTo>
                <a:cubicBezTo>
                  <a:pt x="28360" y="6908"/>
                  <a:pt x="29004" y="3933"/>
                  <a:pt x="27690" y="2768"/>
                </a:cubicBezTo>
                <a:cubicBezTo>
                  <a:pt x="25930" y="1182"/>
                  <a:pt x="22856" y="562"/>
                  <a:pt x="20600" y="240"/>
                </a:cubicBezTo>
                <a:cubicBezTo>
                  <a:pt x="19301" y="66"/>
                  <a:pt x="17990" y="0"/>
                  <a:pt x="166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4"/>
          <p:cNvSpPr/>
          <p:nvPr/>
        </p:nvSpPr>
        <p:spPr>
          <a:xfrm rot="-5400000">
            <a:off x="17184" y="4058399"/>
            <a:ext cx="1154222" cy="1634813"/>
          </a:xfrm>
          <a:custGeom>
            <a:avLst/>
            <a:gdLst/>
            <a:ahLst/>
            <a:cxnLst/>
            <a:rect l="l" t="t" r="r" b="b"/>
            <a:pathLst>
              <a:path w="22386" h="31707" fill="none" extrusionOk="0">
                <a:moveTo>
                  <a:pt x="21790" y="13709"/>
                </a:moveTo>
                <a:cubicBezTo>
                  <a:pt x="22385" y="15221"/>
                  <a:pt x="22212" y="16981"/>
                  <a:pt x="21319" y="18320"/>
                </a:cubicBezTo>
                <a:cubicBezTo>
                  <a:pt x="20452" y="19659"/>
                  <a:pt x="18915" y="20551"/>
                  <a:pt x="17303" y="20625"/>
                </a:cubicBezTo>
                <a:cubicBezTo>
                  <a:pt x="16287" y="20650"/>
                  <a:pt x="15295" y="20402"/>
                  <a:pt x="14279" y="20551"/>
                </a:cubicBezTo>
                <a:cubicBezTo>
                  <a:pt x="13263" y="20724"/>
                  <a:pt x="12321" y="21344"/>
                  <a:pt x="11750" y="22212"/>
                </a:cubicBezTo>
                <a:cubicBezTo>
                  <a:pt x="10808" y="23724"/>
                  <a:pt x="11081" y="25682"/>
                  <a:pt x="10759" y="27442"/>
                </a:cubicBezTo>
                <a:cubicBezTo>
                  <a:pt x="10461" y="29178"/>
                  <a:pt x="9321" y="30938"/>
                  <a:pt x="7586" y="31334"/>
                </a:cubicBezTo>
                <a:cubicBezTo>
                  <a:pt x="5925" y="31706"/>
                  <a:pt x="4214" y="30690"/>
                  <a:pt x="3223" y="29302"/>
                </a:cubicBezTo>
                <a:cubicBezTo>
                  <a:pt x="2256" y="27913"/>
                  <a:pt x="1859" y="26203"/>
                  <a:pt x="1463" y="24542"/>
                </a:cubicBezTo>
                <a:cubicBezTo>
                  <a:pt x="1240" y="23476"/>
                  <a:pt x="992" y="22410"/>
                  <a:pt x="744" y="21344"/>
                </a:cubicBezTo>
                <a:cubicBezTo>
                  <a:pt x="372" y="19683"/>
                  <a:pt x="0" y="17923"/>
                  <a:pt x="496" y="16287"/>
                </a:cubicBezTo>
                <a:cubicBezTo>
                  <a:pt x="1165" y="14056"/>
                  <a:pt x="3322" y="12569"/>
                  <a:pt x="4239" y="10437"/>
                </a:cubicBezTo>
                <a:cubicBezTo>
                  <a:pt x="5206" y="8231"/>
                  <a:pt x="4809" y="5553"/>
                  <a:pt x="6074" y="3545"/>
                </a:cubicBezTo>
                <a:cubicBezTo>
                  <a:pt x="8007" y="521"/>
                  <a:pt x="14155" y="0"/>
                  <a:pt x="16262" y="3124"/>
                </a:cubicBezTo>
                <a:cubicBezTo>
                  <a:pt x="17154" y="4438"/>
                  <a:pt x="16956" y="6272"/>
                  <a:pt x="17526" y="7710"/>
                </a:cubicBezTo>
                <a:cubicBezTo>
                  <a:pt x="18444" y="10040"/>
                  <a:pt x="20873" y="11379"/>
                  <a:pt x="21790" y="13709"/>
                </a:cubicBezTo>
                <a:close/>
              </a:path>
            </a:pathLst>
          </a:custGeom>
          <a:solidFill>
            <a:schemeClr val="dk1"/>
          </a:solidFill>
          <a:ln w="4950"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4"/>
          <p:cNvSpPr/>
          <p:nvPr/>
        </p:nvSpPr>
        <p:spPr>
          <a:xfrm rot="-2700000">
            <a:off x="8452242" y="-189726"/>
            <a:ext cx="716179" cy="1315940"/>
          </a:xfrm>
          <a:custGeom>
            <a:avLst/>
            <a:gdLst/>
            <a:ahLst/>
            <a:cxnLst/>
            <a:rect l="l" t="t" r="r" b="b"/>
            <a:pathLst>
              <a:path w="16536" h="30384" extrusionOk="0">
                <a:moveTo>
                  <a:pt x="8048" y="0"/>
                </a:moveTo>
                <a:cubicBezTo>
                  <a:pt x="5587" y="0"/>
                  <a:pt x="3120" y="1118"/>
                  <a:pt x="1785" y="3190"/>
                </a:cubicBezTo>
                <a:cubicBezTo>
                  <a:pt x="967" y="4429"/>
                  <a:pt x="571" y="5867"/>
                  <a:pt x="323" y="7305"/>
                </a:cubicBezTo>
                <a:cubicBezTo>
                  <a:pt x="100" y="8644"/>
                  <a:pt x="0" y="10007"/>
                  <a:pt x="224" y="11321"/>
                </a:cubicBezTo>
                <a:cubicBezTo>
                  <a:pt x="695" y="13998"/>
                  <a:pt x="2455" y="16155"/>
                  <a:pt x="3744" y="18485"/>
                </a:cubicBezTo>
                <a:cubicBezTo>
                  <a:pt x="5008" y="20815"/>
                  <a:pt x="5504" y="23145"/>
                  <a:pt x="5553" y="25773"/>
                </a:cubicBezTo>
                <a:cubicBezTo>
                  <a:pt x="5578" y="27384"/>
                  <a:pt x="5405" y="28971"/>
                  <a:pt x="6966" y="29888"/>
                </a:cubicBezTo>
                <a:cubicBezTo>
                  <a:pt x="7535" y="30228"/>
                  <a:pt x="8168" y="30383"/>
                  <a:pt x="8801" y="30383"/>
                </a:cubicBezTo>
                <a:cubicBezTo>
                  <a:pt x="10433" y="30383"/>
                  <a:pt x="12072" y="29352"/>
                  <a:pt x="12643" y="27781"/>
                </a:cubicBezTo>
                <a:cubicBezTo>
                  <a:pt x="13783" y="24757"/>
                  <a:pt x="11007" y="21534"/>
                  <a:pt x="11354" y="18336"/>
                </a:cubicBezTo>
                <a:cubicBezTo>
                  <a:pt x="11627" y="15758"/>
                  <a:pt x="13783" y="13849"/>
                  <a:pt x="14874" y="11519"/>
                </a:cubicBezTo>
                <a:cubicBezTo>
                  <a:pt x="16535" y="7974"/>
                  <a:pt x="15345" y="3314"/>
                  <a:pt x="12098" y="1157"/>
                </a:cubicBezTo>
                <a:cubicBezTo>
                  <a:pt x="10898" y="375"/>
                  <a:pt x="9474" y="0"/>
                  <a:pt x="80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4"/>
          <p:cNvSpPr/>
          <p:nvPr/>
        </p:nvSpPr>
        <p:spPr>
          <a:xfrm rot="-2700000">
            <a:off x="8594713" y="-162283"/>
            <a:ext cx="693658" cy="1461246"/>
          </a:xfrm>
          <a:custGeom>
            <a:avLst/>
            <a:gdLst/>
            <a:ahLst/>
            <a:cxnLst/>
            <a:rect l="l" t="t" r="r" b="b"/>
            <a:pathLst>
              <a:path w="16016" h="33739" fill="none" extrusionOk="0">
                <a:moveTo>
                  <a:pt x="2158" y="0"/>
                </a:moveTo>
                <a:cubicBezTo>
                  <a:pt x="2034" y="2380"/>
                  <a:pt x="3967" y="4413"/>
                  <a:pt x="6050" y="5578"/>
                </a:cubicBezTo>
                <a:cubicBezTo>
                  <a:pt x="8132" y="6718"/>
                  <a:pt x="10512" y="7338"/>
                  <a:pt x="12495" y="8676"/>
                </a:cubicBezTo>
                <a:cubicBezTo>
                  <a:pt x="14478" y="10040"/>
                  <a:pt x="16015" y="12519"/>
                  <a:pt x="15222" y="14775"/>
                </a:cubicBezTo>
                <a:cubicBezTo>
                  <a:pt x="14181" y="17725"/>
                  <a:pt x="9942" y="18518"/>
                  <a:pt x="8876" y="21468"/>
                </a:cubicBezTo>
                <a:cubicBezTo>
                  <a:pt x="8578" y="22335"/>
                  <a:pt x="8603" y="23277"/>
                  <a:pt x="8628" y="24219"/>
                </a:cubicBezTo>
                <a:cubicBezTo>
                  <a:pt x="8653" y="25608"/>
                  <a:pt x="8702" y="27021"/>
                  <a:pt x="8752" y="28409"/>
                </a:cubicBezTo>
                <a:cubicBezTo>
                  <a:pt x="8801" y="30293"/>
                  <a:pt x="8553" y="32673"/>
                  <a:pt x="6768" y="33342"/>
                </a:cubicBezTo>
                <a:cubicBezTo>
                  <a:pt x="5727" y="33739"/>
                  <a:pt x="4488" y="33268"/>
                  <a:pt x="3695" y="32474"/>
                </a:cubicBezTo>
                <a:cubicBezTo>
                  <a:pt x="2901" y="31656"/>
                  <a:pt x="2455" y="30566"/>
                  <a:pt x="2133" y="29475"/>
                </a:cubicBezTo>
                <a:cubicBezTo>
                  <a:pt x="1563" y="27665"/>
                  <a:pt x="1240" y="25707"/>
                  <a:pt x="1711" y="23872"/>
                </a:cubicBezTo>
                <a:cubicBezTo>
                  <a:pt x="2282" y="21567"/>
                  <a:pt x="4066" y="19386"/>
                  <a:pt x="3397" y="17130"/>
                </a:cubicBezTo>
                <a:cubicBezTo>
                  <a:pt x="2827" y="15270"/>
                  <a:pt x="1935" y="13436"/>
                  <a:pt x="1265" y="11602"/>
                </a:cubicBezTo>
                <a:cubicBezTo>
                  <a:pt x="571" y="9792"/>
                  <a:pt x="1" y="7883"/>
                  <a:pt x="26" y="5925"/>
                </a:cubicBezTo>
                <a:cubicBezTo>
                  <a:pt x="75" y="3991"/>
                  <a:pt x="645" y="1190"/>
                  <a:pt x="2158" y="0"/>
                </a:cubicBezTo>
                <a:close/>
              </a:path>
            </a:pathLst>
          </a:custGeom>
          <a:solidFill>
            <a:schemeClr val="dk1"/>
          </a:solidFill>
          <a:ln w="4950"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4"/>
          <p:cNvSpPr/>
          <p:nvPr/>
        </p:nvSpPr>
        <p:spPr>
          <a:xfrm rot="-3599848">
            <a:off x="8218456" y="4186098"/>
            <a:ext cx="1144033" cy="1447828"/>
          </a:xfrm>
          <a:custGeom>
            <a:avLst/>
            <a:gdLst/>
            <a:ahLst/>
            <a:cxnLst/>
            <a:rect l="l" t="t" r="r" b="b"/>
            <a:pathLst>
              <a:path w="34781" h="44017" extrusionOk="0">
                <a:moveTo>
                  <a:pt x="16167" y="0"/>
                </a:moveTo>
                <a:cubicBezTo>
                  <a:pt x="15171" y="0"/>
                  <a:pt x="14155" y="208"/>
                  <a:pt x="13164" y="586"/>
                </a:cubicBezTo>
                <a:cubicBezTo>
                  <a:pt x="10041" y="1776"/>
                  <a:pt x="7339" y="4652"/>
                  <a:pt x="6942" y="7800"/>
                </a:cubicBezTo>
                <a:cubicBezTo>
                  <a:pt x="6496" y="11246"/>
                  <a:pt x="7066" y="14047"/>
                  <a:pt x="5232" y="17319"/>
                </a:cubicBezTo>
                <a:cubicBezTo>
                  <a:pt x="3818" y="19848"/>
                  <a:pt x="1612" y="21980"/>
                  <a:pt x="918" y="24781"/>
                </a:cubicBezTo>
                <a:cubicBezTo>
                  <a:pt x="1" y="28549"/>
                  <a:pt x="2034" y="32342"/>
                  <a:pt x="3992" y="35688"/>
                </a:cubicBezTo>
                <a:cubicBezTo>
                  <a:pt x="5876" y="38911"/>
                  <a:pt x="8058" y="42406"/>
                  <a:pt x="11602" y="43621"/>
                </a:cubicBezTo>
                <a:cubicBezTo>
                  <a:pt x="12399" y="43886"/>
                  <a:pt x="13239" y="44016"/>
                  <a:pt x="14081" y="44016"/>
                </a:cubicBezTo>
                <a:cubicBezTo>
                  <a:pt x="15834" y="44016"/>
                  <a:pt x="17592" y="43453"/>
                  <a:pt x="18965" y="42382"/>
                </a:cubicBezTo>
                <a:cubicBezTo>
                  <a:pt x="21345" y="40547"/>
                  <a:pt x="22559" y="37473"/>
                  <a:pt x="25063" y="35862"/>
                </a:cubicBezTo>
                <a:cubicBezTo>
                  <a:pt x="26402" y="34994"/>
                  <a:pt x="27988" y="34622"/>
                  <a:pt x="29401" y="33903"/>
                </a:cubicBezTo>
                <a:cubicBezTo>
                  <a:pt x="32252" y="32441"/>
                  <a:pt x="34310" y="29218"/>
                  <a:pt x="34582" y="26020"/>
                </a:cubicBezTo>
                <a:cubicBezTo>
                  <a:pt x="34781" y="23368"/>
                  <a:pt x="33442" y="20492"/>
                  <a:pt x="30963" y="19526"/>
                </a:cubicBezTo>
                <a:cubicBezTo>
                  <a:pt x="29943" y="19126"/>
                  <a:pt x="28825" y="19064"/>
                  <a:pt x="27697" y="19064"/>
                </a:cubicBezTo>
                <a:cubicBezTo>
                  <a:pt x="27179" y="19064"/>
                  <a:pt x="26660" y="19077"/>
                  <a:pt x="26147" y="19077"/>
                </a:cubicBezTo>
                <a:cubicBezTo>
                  <a:pt x="24652" y="19077"/>
                  <a:pt x="23212" y="18965"/>
                  <a:pt x="22039" y="18088"/>
                </a:cubicBezTo>
                <a:cubicBezTo>
                  <a:pt x="20130" y="16675"/>
                  <a:pt x="19907" y="13874"/>
                  <a:pt x="20378" y="11543"/>
                </a:cubicBezTo>
                <a:cubicBezTo>
                  <a:pt x="20948" y="8817"/>
                  <a:pt x="22708" y="5569"/>
                  <a:pt x="21320" y="2817"/>
                </a:cubicBezTo>
                <a:cubicBezTo>
                  <a:pt x="20576" y="1305"/>
                  <a:pt x="18940" y="388"/>
                  <a:pt x="17279" y="91"/>
                </a:cubicBezTo>
                <a:cubicBezTo>
                  <a:pt x="16913" y="30"/>
                  <a:pt x="16541" y="0"/>
                  <a:pt x="16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4"/>
          <p:cNvSpPr/>
          <p:nvPr/>
        </p:nvSpPr>
        <p:spPr>
          <a:xfrm rot="-3599848">
            <a:off x="8192247" y="4433057"/>
            <a:ext cx="838265" cy="1032331"/>
          </a:xfrm>
          <a:custGeom>
            <a:avLst/>
            <a:gdLst/>
            <a:ahLst/>
            <a:cxnLst/>
            <a:rect l="l" t="t" r="r" b="b"/>
            <a:pathLst>
              <a:path w="25485" h="31385" fill="none" extrusionOk="0">
                <a:moveTo>
                  <a:pt x="10437" y="1"/>
                </a:moveTo>
                <a:cubicBezTo>
                  <a:pt x="10957" y="1885"/>
                  <a:pt x="12222" y="3546"/>
                  <a:pt x="13907" y="4562"/>
                </a:cubicBezTo>
                <a:cubicBezTo>
                  <a:pt x="15271" y="5405"/>
                  <a:pt x="16882" y="5777"/>
                  <a:pt x="18345" y="6471"/>
                </a:cubicBezTo>
                <a:cubicBezTo>
                  <a:pt x="19807" y="7165"/>
                  <a:pt x="21220" y="8330"/>
                  <a:pt x="21493" y="9917"/>
                </a:cubicBezTo>
                <a:cubicBezTo>
                  <a:pt x="21815" y="11577"/>
                  <a:pt x="20824" y="13189"/>
                  <a:pt x="19832" y="14602"/>
                </a:cubicBezTo>
                <a:cubicBezTo>
                  <a:pt x="18865" y="15990"/>
                  <a:pt x="17824" y="17552"/>
                  <a:pt x="18047" y="19237"/>
                </a:cubicBezTo>
                <a:cubicBezTo>
                  <a:pt x="18122" y="20006"/>
                  <a:pt x="18493" y="20750"/>
                  <a:pt x="19039" y="21270"/>
                </a:cubicBezTo>
                <a:cubicBezTo>
                  <a:pt x="19882" y="22113"/>
                  <a:pt x="21096" y="22435"/>
                  <a:pt x="22212" y="22857"/>
                </a:cubicBezTo>
                <a:cubicBezTo>
                  <a:pt x="23327" y="23278"/>
                  <a:pt x="24492" y="23873"/>
                  <a:pt x="24939" y="24964"/>
                </a:cubicBezTo>
                <a:cubicBezTo>
                  <a:pt x="25484" y="26253"/>
                  <a:pt x="24914" y="27691"/>
                  <a:pt x="24319" y="28955"/>
                </a:cubicBezTo>
                <a:cubicBezTo>
                  <a:pt x="24046" y="29550"/>
                  <a:pt x="23749" y="30170"/>
                  <a:pt x="23228" y="30566"/>
                </a:cubicBezTo>
                <a:cubicBezTo>
                  <a:pt x="22732" y="30938"/>
                  <a:pt x="22088" y="31087"/>
                  <a:pt x="21468" y="31136"/>
                </a:cubicBezTo>
                <a:cubicBezTo>
                  <a:pt x="18518" y="31384"/>
                  <a:pt x="15469" y="30021"/>
                  <a:pt x="13684" y="27641"/>
                </a:cubicBezTo>
                <a:cubicBezTo>
                  <a:pt x="12792" y="26426"/>
                  <a:pt x="11354" y="25707"/>
                  <a:pt x="9867" y="25410"/>
                </a:cubicBezTo>
                <a:cubicBezTo>
                  <a:pt x="9098" y="25286"/>
                  <a:pt x="8330" y="25261"/>
                  <a:pt x="7561" y="25187"/>
                </a:cubicBezTo>
                <a:cubicBezTo>
                  <a:pt x="4586" y="24914"/>
                  <a:pt x="1488" y="23253"/>
                  <a:pt x="570" y="20402"/>
                </a:cubicBezTo>
                <a:cubicBezTo>
                  <a:pt x="0" y="18618"/>
                  <a:pt x="347" y="16684"/>
                  <a:pt x="818" y="14850"/>
                </a:cubicBezTo>
                <a:cubicBezTo>
                  <a:pt x="967" y="14279"/>
                  <a:pt x="1116" y="13685"/>
                  <a:pt x="1463" y="13189"/>
                </a:cubicBezTo>
                <a:cubicBezTo>
                  <a:pt x="1983" y="12420"/>
                  <a:pt x="2851" y="11999"/>
                  <a:pt x="3644" y="11478"/>
                </a:cubicBezTo>
                <a:cubicBezTo>
                  <a:pt x="6247" y="9793"/>
                  <a:pt x="8107" y="6942"/>
                  <a:pt x="8578" y="3843"/>
                </a:cubicBezTo>
                <a:cubicBezTo>
                  <a:pt x="8776" y="2430"/>
                  <a:pt x="9346" y="943"/>
                  <a:pt x="10437" y="1"/>
                </a:cubicBezTo>
                <a:close/>
              </a:path>
            </a:pathLst>
          </a:custGeom>
          <a:solidFill>
            <a:schemeClr val="dk1"/>
          </a:solid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4"/>
          <p:cNvSpPr/>
          <p:nvPr/>
        </p:nvSpPr>
        <p:spPr>
          <a:xfrm rot="-5400000">
            <a:off x="4131033" y="4508573"/>
            <a:ext cx="924674" cy="1470097"/>
          </a:xfrm>
          <a:custGeom>
            <a:avLst/>
            <a:gdLst/>
            <a:ahLst/>
            <a:cxnLst/>
            <a:rect l="l" t="t" r="r" b="b"/>
            <a:pathLst>
              <a:path w="28112" h="44694" extrusionOk="0">
                <a:moveTo>
                  <a:pt x="10768" y="0"/>
                </a:moveTo>
                <a:cubicBezTo>
                  <a:pt x="7396" y="0"/>
                  <a:pt x="3925" y="2198"/>
                  <a:pt x="3818" y="5866"/>
                </a:cubicBezTo>
                <a:cubicBezTo>
                  <a:pt x="3768" y="7279"/>
                  <a:pt x="4264" y="8643"/>
                  <a:pt x="4611" y="10006"/>
                </a:cubicBezTo>
                <a:cubicBezTo>
                  <a:pt x="5752" y="14493"/>
                  <a:pt x="5305" y="19352"/>
                  <a:pt x="3347" y="23541"/>
                </a:cubicBezTo>
                <a:cubicBezTo>
                  <a:pt x="2033" y="26367"/>
                  <a:pt x="0" y="29094"/>
                  <a:pt x="75" y="32242"/>
                </a:cubicBezTo>
                <a:cubicBezTo>
                  <a:pt x="100" y="33878"/>
                  <a:pt x="744" y="35465"/>
                  <a:pt x="1513" y="36903"/>
                </a:cubicBezTo>
                <a:cubicBezTo>
                  <a:pt x="3248" y="40175"/>
                  <a:pt x="5925" y="43125"/>
                  <a:pt x="9445" y="44216"/>
                </a:cubicBezTo>
                <a:cubicBezTo>
                  <a:pt x="10567" y="44555"/>
                  <a:pt x="11729" y="44693"/>
                  <a:pt x="12900" y="44693"/>
                </a:cubicBezTo>
                <a:cubicBezTo>
                  <a:pt x="14292" y="44693"/>
                  <a:pt x="15696" y="44498"/>
                  <a:pt x="17056" y="44216"/>
                </a:cubicBezTo>
                <a:cubicBezTo>
                  <a:pt x="19435" y="43695"/>
                  <a:pt x="21791" y="42877"/>
                  <a:pt x="23675" y="41315"/>
                </a:cubicBezTo>
                <a:cubicBezTo>
                  <a:pt x="26773" y="38787"/>
                  <a:pt x="28112" y="34523"/>
                  <a:pt x="27889" y="30507"/>
                </a:cubicBezTo>
                <a:cubicBezTo>
                  <a:pt x="27740" y="28003"/>
                  <a:pt x="26996" y="25450"/>
                  <a:pt x="25311" y="23615"/>
                </a:cubicBezTo>
                <a:cubicBezTo>
                  <a:pt x="23451" y="21608"/>
                  <a:pt x="20700" y="20616"/>
                  <a:pt x="18865" y="18608"/>
                </a:cubicBezTo>
                <a:cubicBezTo>
                  <a:pt x="17527" y="17145"/>
                  <a:pt x="16783" y="15162"/>
                  <a:pt x="16758" y="13179"/>
                </a:cubicBezTo>
                <a:cubicBezTo>
                  <a:pt x="16758" y="10898"/>
                  <a:pt x="17725" y="8667"/>
                  <a:pt x="17576" y="6387"/>
                </a:cubicBezTo>
                <a:cubicBezTo>
                  <a:pt x="17428" y="4280"/>
                  <a:pt x="16262" y="2247"/>
                  <a:pt x="14478" y="1057"/>
                </a:cubicBezTo>
                <a:cubicBezTo>
                  <a:pt x="13396" y="338"/>
                  <a:pt x="12089" y="0"/>
                  <a:pt x="107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p:nvPr/>
        </p:nvSpPr>
        <p:spPr>
          <a:xfrm rot="-5400000">
            <a:off x="4105456" y="4418825"/>
            <a:ext cx="1140778" cy="1510128"/>
          </a:xfrm>
          <a:custGeom>
            <a:avLst/>
            <a:gdLst/>
            <a:ahLst/>
            <a:cxnLst/>
            <a:rect l="l" t="t" r="r" b="b"/>
            <a:pathLst>
              <a:path w="34682" h="45911" fill="none" extrusionOk="0">
                <a:moveTo>
                  <a:pt x="9619" y="4463"/>
                </a:moveTo>
                <a:cubicBezTo>
                  <a:pt x="12098" y="5033"/>
                  <a:pt x="14651" y="5083"/>
                  <a:pt x="17155" y="5455"/>
                </a:cubicBezTo>
                <a:cubicBezTo>
                  <a:pt x="19039" y="5752"/>
                  <a:pt x="21047" y="6297"/>
                  <a:pt x="22261" y="7785"/>
                </a:cubicBezTo>
                <a:cubicBezTo>
                  <a:pt x="23550" y="9347"/>
                  <a:pt x="23650" y="11602"/>
                  <a:pt x="23278" y="13610"/>
                </a:cubicBezTo>
                <a:cubicBezTo>
                  <a:pt x="22906" y="15593"/>
                  <a:pt x="22113" y="17527"/>
                  <a:pt x="21865" y="19535"/>
                </a:cubicBezTo>
                <a:cubicBezTo>
                  <a:pt x="21592" y="21543"/>
                  <a:pt x="21964" y="23824"/>
                  <a:pt x="23476" y="25162"/>
                </a:cubicBezTo>
                <a:cubicBezTo>
                  <a:pt x="25434" y="26873"/>
                  <a:pt x="28484" y="26451"/>
                  <a:pt x="30814" y="27616"/>
                </a:cubicBezTo>
                <a:cubicBezTo>
                  <a:pt x="32623" y="28509"/>
                  <a:pt x="33888" y="30368"/>
                  <a:pt x="34284" y="32376"/>
                </a:cubicBezTo>
                <a:cubicBezTo>
                  <a:pt x="34681" y="34359"/>
                  <a:pt x="34284" y="36466"/>
                  <a:pt x="33367" y="38276"/>
                </a:cubicBezTo>
                <a:cubicBezTo>
                  <a:pt x="31830" y="41375"/>
                  <a:pt x="28880" y="43680"/>
                  <a:pt x="25608" y="44795"/>
                </a:cubicBezTo>
                <a:cubicBezTo>
                  <a:pt x="22336" y="45911"/>
                  <a:pt x="18741" y="45911"/>
                  <a:pt x="15345" y="45192"/>
                </a:cubicBezTo>
                <a:cubicBezTo>
                  <a:pt x="12197" y="44498"/>
                  <a:pt x="9148" y="43209"/>
                  <a:pt x="6694" y="41127"/>
                </a:cubicBezTo>
                <a:cubicBezTo>
                  <a:pt x="4239" y="39044"/>
                  <a:pt x="2430" y="36144"/>
                  <a:pt x="1934" y="32971"/>
                </a:cubicBezTo>
                <a:cubicBezTo>
                  <a:pt x="1017" y="27046"/>
                  <a:pt x="4636" y="21122"/>
                  <a:pt x="3644" y="15246"/>
                </a:cubicBezTo>
                <a:cubicBezTo>
                  <a:pt x="3074" y="11751"/>
                  <a:pt x="0" y="7562"/>
                  <a:pt x="1190" y="3992"/>
                </a:cubicBezTo>
                <a:cubicBezTo>
                  <a:pt x="2504" y="1"/>
                  <a:pt x="7189" y="3918"/>
                  <a:pt x="9619" y="4463"/>
                </a:cubicBezTo>
                <a:close/>
              </a:path>
            </a:pathLst>
          </a:custGeom>
          <a:solidFill>
            <a:schemeClr val="dk1"/>
          </a:solid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4"/>
          <p:cNvSpPr/>
          <p:nvPr/>
        </p:nvSpPr>
        <p:spPr>
          <a:xfrm rot="-5400000">
            <a:off x="4267507" y="-359191"/>
            <a:ext cx="954047" cy="844318"/>
          </a:xfrm>
          <a:custGeom>
            <a:avLst/>
            <a:gdLst/>
            <a:ahLst/>
            <a:cxnLst/>
            <a:rect l="l" t="t" r="r" b="b"/>
            <a:pathLst>
              <a:path w="29005" h="25669" extrusionOk="0">
                <a:moveTo>
                  <a:pt x="16676" y="0"/>
                </a:moveTo>
                <a:cubicBezTo>
                  <a:pt x="15183" y="0"/>
                  <a:pt x="13687" y="85"/>
                  <a:pt x="12197" y="190"/>
                </a:cubicBezTo>
                <a:cubicBezTo>
                  <a:pt x="11106" y="265"/>
                  <a:pt x="10040" y="339"/>
                  <a:pt x="8974" y="612"/>
                </a:cubicBezTo>
                <a:cubicBezTo>
                  <a:pt x="5008" y="1603"/>
                  <a:pt x="1934" y="5123"/>
                  <a:pt x="967" y="9114"/>
                </a:cubicBezTo>
                <a:cubicBezTo>
                  <a:pt x="0" y="13081"/>
                  <a:pt x="992" y="17394"/>
                  <a:pt x="3124" y="20889"/>
                </a:cubicBezTo>
                <a:cubicBezTo>
                  <a:pt x="4264" y="22749"/>
                  <a:pt x="5801" y="24459"/>
                  <a:pt x="7834" y="25252"/>
                </a:cubicBezTo>
                <a:cubicBezTo>
                  <a:pt x="8587" y="25530"/>
                  <a:pt x="9389" y="25669"/>
                  <a:pt x="10190" y="25669"/>
                </a:cubicBezTo>
                <a:cubicBezTo>
                  <a:pt x="11392" y="25669"/>
                  <a:pt x="12593" y="25357"/>
                  <a:pt x="13635" y="24732"/>
                </a:cubicBezTo>
                <a:cubicBezTo>
                  <a:pt x="15345" y="23715"/>
                  <a:pt x="16560" y="21856"/>
                  <a:pt x="16832" y="19873"/>
                </a:cubicBezTo>
                <a:cubicBezTo>
                  <a:pt x="16981" y="18733"/>
                  <a:pt x="16932" y="17394"/>
                  <a:pt x="17849" y="16700"/>
                </a:cubicBezTo>
                <a:cubicBezTo>
                  <a:pt x="18394" y="16303"/>
                  <a:pt x="19138" y="16279"/>
                  <a:pt x="19807" y="16105"/>
                </a:cubicBezTo>
                <a:cubicBezTo>
                  <a:pt x="21171" y="15733"/>
                  <a:pt x="22261" y="14543"/>
                  <a:pt x="22534" y="13155"/>
                </a:cubicBezTo>
                <a:cubicBezTo>
                  <a:pt x="22708" y="12287"/>
                  <a:pt x="22584" y="11420"/>
                  <a:pt x="22782" y="10577"/>
                </a:cubicBezTo>
                <a:cubicBezTo>
                  <a:pt x="23055" y="9461"/>
                  <a:pt x="23947" y="8519"/>
                  <a:pt x="25038" y="8172"/>
                </a:cubicBezTo>
                <a:cubicBezTo>
                  <a:pt x="25608" y="7999"/>
                  <a:pt x="26228" y="7949"/>
                  <a:pt x="26773" y="7701"/>
                </a:cubicBezTo>
                <a:cubicBezTo>
                  <a:pt x="28360" y="6908"/>
                  <a:pt x="29004" y="3933"/>
                  <a:pt x="27690" y="2768"/>
                </a:cubicBezTo>
                <a:cubicBezTo>
                  <a:pt x="25930" y="1182"/>
                  <a:pt x="22856" y="562"/>
                  <a:pt x="20600" y="240"/>
                </a:cubicBezTo>
                <a:cubicBezTo>
                  <a:pt x="19301" y="66"/>
                  <a:pt x="17990" y="0"/>
                  <a:pt x="166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4"/>
          <p:cNvSpPr/>
          <p:nvPr/>
        </p:nvSpPr>
        <p:spPr>
          <a:xfrm rot="-5400000">
            <a:off x="4384065" y="-454822"/>
            <a:ext cx="736332" cy="1042922"/>
          </a:xfrm>
          <a:custGeom>
            <a:avLst/>
            <a:gdLst/>
            <a:ahLst/>
            <a:cxnLst/>
            <a:rect l="l" t="t" r="r" b="b"/>
            <a:pathLst>
              <a:path w="22386" h="31707" fill="none" extrusionOk="0">
                <a:moveTo>
                  <a:pt x="21790" y="13709"/>
                </a:moveTo>
                <a:cubicBezTo>
                  <a:pt x="22385" y="15221"/>
                  <a:pt x="22212" y="16981"/>
                  <a:pt x="21319" y="18320"/>
                </a:cubicBezTo>
                <a:cubicBezTo>
                  <a:pt x="20452" y="19659"/>
                  <a:pt x="18915" y="20551"/>
                  <a:pt x="17303" y="20625"/>
                </a:cubicBezTo>
                <a:cubicBezTo>
                  <a:pt x="16287" y="20650"/>
                  <a:pt x="15295" y="20402"/>
                  <a:pt x="14279" y="20551"/>
                </a:cubicBezTo>
                <a:cubicBezTo>
                  <a:pt x="13263" y="20724"/>
                  <a:pt x="12321" y="21344"/>
                  <a:pt x="11750" y="22212"/>
                </a:cubicBezTo>
                <a:cubicBezTo>
                  <a:pt x="10808" y="23724"/>
                  <a:pt x="11081" y="25682"/>
                  <a:pt x="10759" y="27442"/>
                </a:cubicBezTo>
                <a:cubicBezTo>
                  <a:pt x="10461" y="29178"/>
                  <a:pt x="9321" y="30938"/>
                  <a:pt x="7586" y="31334"/>
                </a:cubicBezTo>
                <a:cubicBezTo>
                  <a:pt x="5925" y="31706"/>
                  <a:pt x="4214" y="30690"/>
                  <a:pt x="3223" y="29302"/>
                </a:cubicBezTo>
                <a:cubicBezTo>
                  <a:pt x="2256" y="27913"/>
                  <a:pt x="1859" y="26203"/>
                  <a:pt x="1463" y="24542"/>
                </a:cubicBezTo>
                <a:cubicBezTo>
                  <a:pt x="1240" y="23476"/>
                  <a:pt x="992" y="22410"/>
                  <a:pt x="744" y="21344"/>
                </a:cubicBezTo>
                <a:cubicBezTo>
                  <a:pt x="372" y="19683"/>
                  <a:pt x="0" y="17923"/>
                  <a:pt x="496" y="16287"/>
                </a:cubicBezTo>
                <a:cubicBezTo>
                  <a:pt x="1165" y="14056"/>
                  <a:pt x="3322" y="12569"/>
                  <a:pt x="4239" y="10437"/>
                </a:cubicBezTo>
                <a:cubicBezTo>
                  <a:pt x="5206" y="8231"/>
                  <a:pt x="4809" y="5553"/>
                  <a:pt x="6074" y="3545"/>
                </a:cubicBezTo>
                <a:cubicBezTo>
                  <a:pt x="8007" y="521"/>
                  <a:pt x="14155" y="0"/>
                  <a:pt x="16262" y="3124"/>
                </a:cubicBezTo>
                <a:cubicBezTo>
                  <a:pt x="17154" y="4438"/>
                  <a:pt x="16956" y="6272"/>
                  <a:pt x="17526" y="7710"/>
                </a:cubicBezTo>
                <a:cubicBezTo>
                  <a:pt x="18444" y="10040"/>
                  <a:pt x="20873" y="11379"/>
                  <a:pt x="21790" y="13709"/>
                </a:cubicBezTo>
                <a:close/>
              </a:path>
            </a:pathLst>
          </a:custGeom>
          <a:solidFill>
            <a:schemeClr val="dk1"/>
          </a:solidFill>
          <a:ln w="4950"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 name="Google Shape;68;p14"/>
          <p:cNvGrpSpPr/>
          <p:nvPr/>
        </p:nvGrpSpPr>
        <p:grpSpPr>
          <a:xfrm>
            <a:off x="2517149" y="160598"/>
            <a:ext cx="257707" cy="139464"/>
            <a:chOff x="3222699" y="9383423"/>
            <a:chExt cx="257707" cy="139464"/>
          </a:xfrm>
        </p:grpSpPr>
        <p:sp>
          <p:nvSpPr>
            <p:cNvPr id="69" name="Google Shape;69;p14"/>
            <p:cNvSpPr/>
            <p:nvPr/>
          </p:nvSpPr>
          <p:spPr>
            <a:xfrm>
              <a:off x="3362947" y="9385035"/>
              <a:ext cx="117459" cy="135386"/>
            </a:xfrm>
            <a:custGeom>
              <a:avLst/>
              <a:gdLst/>
              <a:ahLst/>
              <a:cxnLst/>
              <a:rect l="l" t="t" r="r" b="b"/>
              <a:pathLst>
                <a:path w="3571" h="4116" extrusionOk="0">
                  <a:moveTo>
                    <a:pt x="1" y="1"/>
                  </a:moveTo>
                  <a:lnTo>
                    <a:pt x="2058" y="2058"/>
                  </a:lnTo>
                  <a:lnTo>
                    <a:pt x="1" y="4116"/>
                  </a:lnTo>
                  <a:lnTo>
                    <a:pt x="1513" y="4116"/>
                  </a:lnTo>
                  <a:lnTo>
                    <a:pt x="3570" y="2058"/>
                  </a:lnTo>
                  <a:lnTo>
                    <a:pt x="15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4"/>
            <p:cNvSpPr/>
            <p:nvPr/>
          </p:nvSpPr>
          <p:spPr>
            <a:xfrm>
              <a:off x="3240658" y="9385035"/>
              <a:ext cx="117426" cy="135386"/>
            </a:xfrm>
            <a:custGeom>
              <a:avLst/>
              <a:gdLst/>
              <a:ahLst/>
              <a:cxnLst/>
              <a:rect l="l" t="t" r="r" b="b"/>
              <a:pathLst>
                <a:path w="3570" h="4116" extrusionOk="0">
                  <a:moveTo>
                    <a:pt x="0" y="1"/>
                  </a:moveTo>
                  <a:lnTo>
                    <a:pt x="2058" y="2058"/>
                  </a:lnTo>
                  <a:lnTo>
                    <a:pt x="0" y="4116"/>
                  </a:lnTo>
                  <a:lnTo>
                    <a:pt x="1512" y="4116"/>
                  </a:lnTo>
                  <a:lnTo>
                    <a:pt x="3570" y="2058"/>
                  </a:lnTo>
                  <a:lnTo>
                    <a:pt x="15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4"/>
            <p:cNvSpPr/>
            <p:nvPr/>
          </p:nvSpPr>
          <p:spPr>
            <a:xfrm>
              <a:off x="3344199" y="9383423"/>
              <a:ext cx="124794" cy="139464"/>
            </a:xfrm>
            <a:custGeom>
              <a:avLst/>
              <a:gdLst/>
              <a:ahLst/>
              <a:cxnLst/>
              <a:rect l="l" t="t" r="r" b="b"/>
              <a:pathLst>
                <a:path w="3794" h="4240" extrusionOk="0">
                  <a:moveTo>
                    <a:pt x="1637" y="124"/>
                  </a:moveTo>
                  <a:lnTo>
                    <a:pt x="3645" y="2107"/>
                  </a:lnTo>
                  <a:lnTo>
                    <a:pt x="1637" y="4115"/>
                  </a:lnTo>
                  <a:lnTo>
                    <a:pt x="273" y="4115"/>
                  </a:lnTo>
                  <a:lnTo>
                    <a:pt x="2281" y="2107"/>
                  </a:lnTo>
                  <a:lnTo>
                    <a:pt x="273" y="124"/>
                  </a:lnTo>
                  <a:close/>
                  <a:moveTo>
                    <a:pt x="0" y="0"/>
                  </a:moveTo>
                  <a:lnTo>
                    <a:pt x="2132" y="2107"/>
                  </a:lnTo>
                  <a:lnTo>
                    <a:pt x="0" y="4239"/>
                  </a:lnTo>
                  <a:lnTo>
                    <a:pt x="1686" y="4239"/>
                  </a:lnTo>
                  <a:lnTo>
                    <a:pt x="3793" y="2107"/>
                  </a:lnTo>
                  <a:lnTo>
                    <a:pt x="16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4"/>
            <p:cNvSpPr/>
            <p:nvPr/>
          </p:nvSpPr>
          <p:spPr>
            <a:xfrm>
              <a:off x="3222699" y="9383423"/>
              <a:ext cx="124794" cy="139464"/>
            </a:xfrm>
            <a:custGeom>
              <a:avLst/>
              <a:gdLst/>
              <a:ahLst/>
              <a:cxnLst/>
              <a:rect l="l" t="t" r="r" b="b"/>
              <a:pathLst>
                <a:path w="3794" h="4240" extrusionOk="0">
                  <a:moveTo>
                    <a:pt x="1637" y="124"/>
                  </a:moveTo>
                  <a:lnTo>
                    <a:pt x="3620" y="2107"/>
                  </a:lnTo>
                  <a:lnTo>
                    <a:pt x="1637" y="4115"/>
                  </a:lnTo>
                  <a:lnTo>
                    <a:pt x="274" y="4115"/>
                  </a:lnTo>
                  <a:lnTo>
                    <a:pt x="2257" y="2107"/>
                  </a:lnTo>
                  <a:lnTo>
                    <a:pt x="274" y="124"/>
                  </a:lnTo>
                  <a:close/>
                  <a:moveTo>
                    <a:pt x="1" y="0"/>
                  </a:moveTo>
                  <a:lnTo>
                    <a:pt x="2108" y="2107"/>
                  </a:lnTo>
                  <a:lnTo>
                    <a:pt x="1" y="4239"/>
                  </a:lnTo>
                  <a:lnTo>
                    <a:pt x="1662" y="4239"/>
                  </a:lnTo>
                  <a:lnTo>
                    <a:pt x="3794" y="2107"/>
                  </a:lnTo>
                  <a:lnTo>
                    <a:pt x="16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 name="Google Shape;73;p14"/>
          <p:cNvSpPr/>
          <p:nvPr/>
        </p:nvSpPr>
        <p:spPr>
          <a:xfrm>
            <a:off x="230282" y="2392338"/>
            <a:ext cx="44076" cy="44898"/>
          </a:xfrm>
          <a:custGeom>
            <a:avLst/>
            <a:gdLst/>
            <a:ahLst/>
            <a:cxnLst/>
            <a:rect l="l" t="t" r="r" b="b"/>
            <a:pathLst>
              <a:path w="1340" h="1365" extrusionOk="0">
                <a:moveTo>
                  <a:pt x="670" y="100"/>
                </a:moveTo>
                <a:cubicBezTo>
                  <a:pt x="992" y="100"/>
                  <a:pt x="1265" y="348"/>
                  <a:pt x="1265" y="670"/>
                </a:cubicBezTo>
                <a:cubicBezTo>
                  <a:pt x="1265" y="1017"/>
                  <a:pt x="992" y="1265"/>
                  <a:pt x="670" y="1265"/>
                </a:cubicBezTo>
                <a:cubicBezTo>
                  <a:pt x="348" y="1265"/>
                  <a:pt x="75" y="1017"/>
                  <a:pt x="75" y="670"/>
                </a:cubicBezTo>
                <a:cubicBezTo>
                  <a:pt x="75" y="348"/>
                  <a:pt x="348" y="100"/>
                  <a:pt x="670" y="100"/>
                </a:cubicBezTo>
                <a:close/>
                <a:moveTo>
                  <a:pt x="670" y="1"/>
                </a:moveTo>
                <a:cubicBezTo>
                  <a:pt x="298" y="1"/>
                  <a:pt x="1" y="298"/>
                  <a:pt x="1" y="670"/>
                </a:cubicBezTo>
                <a:cubicBezTo>
                  <a:pt x="1" y="1042"/>
                  <a:pt x="298" y="1364"/>
                  <a:pt x="670" y="1364"/>
                </a:cubicBezTo>
                <a:cubicBezTo>
                  <a:pt x="1042" y="1364"/>
                  <a:pt x="1339" y="1042"/>
                  <a:pt x="1339" y="670"/>
                </a:cubicBezTo>
                <a:cubicBezTo>
                  <a:pt x="1339" y="298"/>
                  <a:pt x="1042" y="1"/>
                  <a:pt x="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 name="Google Shape;74;p14"/>
          <p:cNvGrpSpPr/>
          <p:nvPr/>
        </p:nvGrpSpPr>
        <p:grpSpPr>
          <a:xfrm rot="-5400000">
            <a:off x="8758126" y="2532409"/>
            <a:ext cx="238104" cy="128873"/>
            <a:chOff x="1624326" y="9146146"/>
            <a:chExt cx="238104" cy="128873"/>
          </a:xfrm>
        </p:grpSpPr>
        <p:sp>
          <p:nvSpPr>
            <p:cNvPr id="75" name="Google Shape;75;p14"/>
            <p:cNvSpPr/>
            <p:nvPr/>
          </p:nvSpPr>
          <p:spPr>
            <a:xfrm>
              <a:off x="1753950" y="9147758"/>
              <a:ext cx="108479" cy="125616"/>
            </a:xfrm>
            <a:custGeom>
              <a:avLst/>
              <a:gdLst/>
              <a:ahLst/>
              <a:cxnLst/>
              <a:rect l="l" t="t" r="r" b="b"/>
              <a:pathLst>
                <a:path w="3298" h="3819" extrusionOk="0">
                  <a:moveTo>
                    <a:pt x="1" y="1"/>
                  </a:moveTo>
                  <a:lnTo>
                    <a:pt x="1885" y="1910"/>
                  </a:lnTo>
                  <a:lnTo>
                    <a:pt x="1" y="3818"/>
                  </a:lnTo>
                  <a:lnTo>
                    <a:pt x="1389" y="3818"/>
                  </a:lnTo>
                  <a:lnTo>
                    <a:pt x="3298" y="1910"/>
                  </a:lnTo>
                  <a:lnTo>
                    <a:pt x="1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4"/>
            <p:cNvSpPr/>
            <p:nvPr/>
          </p:nvSpPr>
          <p:spPr>
            <a:xfrm>
              <a:off x="1641429" y="9147758"/>
              <a:ext cx="108479" cy="125616"/>
            </a:xfrm>
            <a:custGeom>
              <a:avLst/>
              <a:gdLst/>
              <a:ahLst/>
              <a:cxnLst/>
              <a:rect l="l" t="t" r="r" b="b"/>
              <a:pathLst>
                <a:path w="3298" h="3819" extrusionOk="0">
                  <a:moveTo>
                    <a:pt x="1" y="1"/>
                  </a:moveTo>
                  <a:lnTo>
                    <a:pt x="1885" y="1910"/>
                  </a:lnTo>
                  <a:lnTo>
                    <a:pt x="1" y="3818"/>
                  </a:lnTo>
                  <a:lnTo>
                    <a:pt x="1389" y="3818"/>
                  </a:lnTo>
                  <a:lnTo>
                    <a:pt x="3298" y="1910"/>
                  </a:lnTo>
                  <a:lnTo>
                    <a:pt x="138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4"/>
            <p:cNvSpPr/>
            <p:nvPr/>
          </p:nvSpPr>
          <p:spPr>
            <a:xfrm>
              <a:off x="1736847" y="9146146"/>
              <a:ext cx="114992" cy="128873"/>
            </a:xfrm>
            <a:custGeom>
              <a:avLst/>
              <a:gdLst/>
              <a:ahLst/>
              <a:cxnLst/>
              <a:rect l="l" t="t" r="r" b="b"/>
              <a:pathLst>
                <a:path w="3496" h="3918" extrusionOk="0">
                  <a:moveTo>
                    <a:pt x="1512" y="124"/>
                  </a:moveTo>
                  <a:lnTo>
                    <a:pt x="3347" y="1959"/>
                  </a:lnTo>
                  <a:lnTo>
                    <a:pt x="1512" y="3793"/>
                  </a:lnTo>
                  <a:lnTo>
                    <a:pt x="248" y="3793"/>
                  </a:lnTo>
                  <a:lnTo>
                    <a:pt x="2107" y="1959"/>
                  </a:lnTo>
                  <a:lnTo>
                    <a:pt x="248" y="124"/>
                  </a:lnTo>
                  <a:close/>
                  <a:moveTo>
                    <a:pt x="0" y="0"/>
                  </a:moveTo>
                  <a:lnTo>
                    <a:pt x="1959" y="1959"/>
                  </a:lnTo>
                  <a:lnTo>
                    <a:pt x="0" y="3917"/>
                  </a:lnTo>
                  <a:lnTo>
                    <a:pt x="1562" y="3917"/>
                  </a:lnTo>
                  <a:lnTo>
                    <a:pt x="3496" y="1959"/>
                  </a:lnTo>
                  <a:lnTo>
                    <a:pt x="15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4"/>
            <p:cNvSpPr/>
            <p:nvPr/>
          </p:nvSpPr>
          <p:spPr>
            <a:xfrm>
              <a:off x="1624326" y="9146146"/>
              <a:ext cx="114992" cy="128873"/>
            </a:xfrm>
            <a:custGeom>
              <a:avLst/>
              <a:gdLst/>
              <a:ahLst/>
              <a:cxnLst/>
              <a:rect l="l" t="t" r="r" b="b"/>
              <a:pathLst>
                <a:path w="3496" h="3918" extrusionOk="0">
                  <a:moveTo>
                    <a:pt x="1512" y="124"/>
                  </a:moveTo>
                  <a:lnTo>
                    <a:pt x="3347" y="1959"/>
                  </a:lnTo>
                  <a:lnTo>
                    <a:pt x="1512" y="3793"/>
                  </a:lnTo>
                  <a:lnTo>
                    <a:pt x="248" y="3793"/>
                  </a:lnTo>
                  <a:lnTo>
                    <a:pt x="2107" y="1959"/>
                  </a:lnTo>
                  <a:lnTo>
                    <a:pt x="248" y="124"/>
                  </a:lnTo>
                  <a:close/>
                  <a:moveTo>
                    <a:pt x="0" y="0"/>
                  </a:moveTo>
                  <a:lnTo>
                    <a:pt x="1959" y="1959"/>
                  </a:lnTo>
                  <a:lnTo>
                    <a:pt x="0" y="3917"/>
                  </a:lnTo>
                  <a:lnTo>
                    <a:pt x="1562" y="3917"/>
                  </a:lnTo>
                  <a:lnTo>
                    <a:pt x="3496" y="1959"/>
                  </a:lnTo>
                  <a:lnTo>
                    <a:pt x="15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 name="Google Shape;79;p14"/>
          <p:cNvGrpSpPr/>
          <p:nvPr/>
        </p:nvGrpSpPr>
        <p:grpSpPr>
          <a:xfrm>
            <a:off x="5570961" y="4647666"/>
            <a:ext cx="116536" cy="133598"/>
            <a:chOff x="1678236" y="8532341"/>
            <a:chExt cx="116536" cy="133598"/>
          </a:xfrm>
        </p:grpSpPr>
        <p:sp>
          <p:nvSpPr>
            <p:cNvPr id="80" name="Google Shape;80;p14"/>
            <p:cNvSpPr/>
            <p:nvPr/>
          </p:nvSpPr>
          <p:spPr>
            <a:xfrm>
              <a:off x="1692805" y="8555815"/>
              <a:ext cx="101967" cy="110124"/>
            </a:xfrm>
            <a:custGeom>
              <a:avLst/>
              <a:gdLst/>
              <a:ahLst/>
              <a:cxnLst/>
              <a:rect l="l" t="t" r="r" b="b"/>
              <a:pathLst>
                <a:path w="3100" h="3348" extrusionOk="0">
                  <a:moveTo>
                    <a:pt x="1538" y="1"/>
                  </a:moveTo>
                  <a:lnTo>
                    <a:pt x="1" y="893"/>
                  </a:lnTo>
                  <a:lnTo>
                    <a:pt x="1" y="2455"/>
                  </a:lnTo>
                  <a:lnTo>
                    <a:pt x="1538" y="3347"/>
                  </a:lnTo>
                  <a:lnTo>
                    <a:pt x="3099" y="2455"/>
                  </a:lnTo>
                  <a:lnTo>
                    <a:pt x="3099" y="893"/>
                  </a:lnTo>
                  <a:lnTo>
                    <a:pt x="15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 name="Google Shape;81;p14"/>
            <p:cNvGrpSpPr/>
            <p:nvPr/>
          </p:nvGrpSpPr>
          <p:grpSpPr>
            <a:xfrm>
              <a:off x="1678236" y="8532341"/>
              <a:ext cx="103578" cy="112558"/>
              <a:chOff x="2027925" y="3315775"/>
              <a:chExt cx="78725" cy="85550"/>
            </a:xfrm>
          </p:grpSpPr>
          <p:sp>
            <p:nvSpPr>
              <p:cNvPr id="82" name="Google Shape;82;p14"/>
              <p:cNvSpPr/>
              <p:nvPr/>
            </p:nvSpPr>
            <p:spPr>
              <a:xfrm>
                <a:off x="2027925" y="3337475"/>
                <a:ext cx="40300" cy="63850"/>
              </a:xfrm>
              <a:custGeom>
                <a:avLst/>
                <a:gdLst/>
                <a:ahLst/>
                <a:cxnLst/>
                <a:rect l="l" t="t" r="r" b="b"/>
                <a:pathLst>
                  <a:path w="1612" h="2554" extrusionOk="0">
                    <a:moveTo>
                      <a:pt x="50" y="124"/>
                    </a:moveTo>
                    <a:lnTo>
                      <a:pt x="1537" y="967"/>
                    </a:lnTo>
                    <a:lnTo>
                      <a:pt x="1537" y="2455"/>
                    </a:lnTo>
                    <a:lnTo>
                      <a:pt x="50" y="1587"/>
                    </a:lnTo>
                    <a:lnTo>
                      <a:pt x="50" y="124"/>
                    </a:lnTo>
                    <a:close/>
                    <a:moveTo>
                      <a:pt x="0" y="0"/>
                    </a:moveTo>
                    <a:lnTo>
                      <a:pt x="0" y="1637"/>
                    </a:lnTo>
                    <a:lnTo>
                      <a:pt x="1612" y="2554"/>
                    </a:lnTo>
                    <a:lnTo>
                      <a:pt x="1612" y="942"/>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4"/>
              <p:cNvSpPr/>
              <p:nvPr/>
            </p:nvSpPr>
            <p:spPr>
              <a:xfrm>
                <a:off x="2066350" y="3337475"/>
                <a:ext cx="40300" cy="63850"/>
              </a:xfrm>
              <a:custGeom>
                <a:avLst/>
                <a:gdLst/>
                <a:ahLst/>
                <a:cxnLst/>
                <a:rect l="l" t="t" r="r" b="b"/>
                <a:pathLst>
                  <a:path w="1612" h="2554" extrusionOk="0">
                    <a:moveTo>
                      <a:pt x="1562" y="124"/>
                    </a:moveTo>
                    <a:lnTo>
                      <a:pt x="1562" y="1587"/>
                    </a:lnTo>
                    <a:lnTo>
                      <a:pt x="75" y="2455"/>
                    </a:lnTo>
                    <a:lnTo>
                      <a:pt x="75" y="967"/>
                    </a:lnTo>
                    <a:lnTo>
                      <a:pt x="1562" y="124"/>
                    </a:lnTo>
                    <a:close/>
                    <a:moveTo>
                      <a:pt x="1612" y="0"/>
                    </a:moveTo>
                    <a:lnTo>
                      <a:pt x="0" y="942"/>
                    </a:lnTo>
                    <a:lnTo>
                      <a:pt x="0" y="2554"/>
                    </a:lnTo>
                    <a:lnTo>
                      <a:pt x="1612" y="1637"/>
                    </a:lnTo>
                    <a:lnTo>
                      <a:pt x="16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4"/>
              <p:cNvSpPr/>
              <p:nvPr/>
            </p:nvSpPr>
            <p:spPr>
              <a:xfrm>
                <a:off x="2027925" y="3315775"/>
                <a:ext cx="78725" cy="46525"/>
              </a:xfrm>
              <a:custGeom>
                <a:avLst/>
                <a:gdLst/>
                <a:ahLst/>
                <a:cxnLst/>
                <a:rect l="l" t="t" r="r" b="b"/>
                <a:pathLst>
                  <a:path w="3149" h="1861" extrusionOk="0">
                    <a:moveTo>
                      <a:pt x="1562" y="75"/>
                    </a:moveTo>
                    <a:lnTo>
                      <a:pt x="3074" y="918"/>
                    </a:lnTo>
                    <a:lnTo>
                      <a:pt x="1562" y="1786"/>
                    </a:lnTo>
                    <a:lnTo>
                      <a:pt x="75" y="918"/>
                    </a:lnTo>
                    <a:lnTo>
                      <a:pt x="1562" y="75"/>
                    </a:lnTo>
                    <a:close/>
                    <a:moveTo>
                      <a:pt x="1562" y="1"/>
                    </a:moveTo>
                    <a:lnTo>
                      <a:pt x="0" y="893"/>
                    </a:lnTo>
                    <a:lnTo>
                      <a:pt x="0" y="943"/>
                    </a:lnTo>
                    <a:lnTo>
                      <a:pt x="1562" y="1860"/>
                    </a:lnTo>
                    <a:lnTo>
                      <a:pt x="3149" y="943"/>
                    </a:lnTo>
                    <a:lnTo>
                      <a:pt x="3149" y="893"/>
                    </a:lnTo>
                    <a:lnTo>
                      <a:pt x="15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5" name="Google Shape;85;p14"/>
          <p:cNvGrpSpPr/>
          <p:nvPr/>
        </p:nvGrpSpPr>
        <p:grpSpPr>
          <a:xfrm>
            <a:off x="1335921" y="365436"/>
            <a:ext cx="76672" cy="69370"/>
            <a:chOff x="1615346" y="8849336"/>
            <a:chExt cx="76672" cy="69370"/>
          </a:xfrm>
        </p:grpSpPr>
        <p:sp>
          <p:nvSpPr>
            <p:cNvPr id="86" name="Google Shape;86;p14"/>
            <p:cNvSpPr/>
            <p:nvPr/>
          </p:nvSpPr>
          <p:spPr>
            <a:xfrm>
              <a:off x="1625148" y="8850981"/>
              <a:ext cx="66870" cy="66081"/>
            </a:xfrm>
            <a:custGeom>
              <a:avLst/>
              <a:gdLst/>
              <a:ahLst/>
              <a:cxnLst/>
              <a:rect l="l" t="t" r="r" b="b"/>
              <a:pathLst>
                <a:path w="2033" h="2009" extrusionOk="0">
                  <a:moveTo>
                    <a:pt x="1562" y="1"/>
                  </a:moveTo>
                  <a:lnTo>
                    <a:pt x="1190" y="397"/>
                  </a:lnTo>
                  <a:lnTo>
                    <a:pt x="992" y="595"/>
                  </a:lnTo>
                  <a:lnTo>
                    <a:pt x="793" y="422"/>
                  </a:lnTo>
                  <a:lnTo>
                    <a:pt x="397" y="25"/>
                  </a:lnTo>
                  <a:lnTo>
                    <a:pt x="0" y="447"/>
                  </a:lnTo>
                  <a:lnTo>
                    <a:pt x="422" y="819"/>
                  </a:lnTo>
                  <a:lnTo>
                    <a:pt x="620" y="1017"/>
                  </a:lnTo>
                  <a:lnTo>
                    <a:pt x="422" y="1215"/>
                  </a:lnTo>
                  <a:lnTo>
                    <a:pt x="50" y="1637"/>
                  </a:lnTo>
                  <a:lnTo>
                    <a:pt x="471" y="2008"/>
                  </a:lnTo>
                  <a:lnTo>
                    <a:pt x="843" y="1587"/>
                  </a:lnTo>
                  <a:lnTo>
                    <a:pt x="1041" y="1389"/>
                  </a:lnTo>
                  <a:lnTo>
                    <a:pt x="1240" y="1587"/>
                  </a:lnTo>
                  <a:lnTo>
                    <a:pt x="1636" y="1959"/>
                  </a:lnTo>
                  <a:lnTo>
                    <a:pt x="2033" y="1562"/>
                  </a:lnTo>
                  <a:lnTo>
                    <a:pt x="1611" y="1166"/>
                  </a:lnTo>
                  <a:lnTo>
                    <a:pt x="1413" y="992"/>
                  </a:lnTo>
                  <a:lnTo>
                    <a:pt x="1611" y="769"/>
                  </a:lnTo>
                  <a:lnTo>
                    <a:pt x="1983" y="372"/>
                  </a:lnTo>
                  <a:lnTo>
                    <a:pt x="15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4"/>
            <p:cNvSpPr/>
            <p:nvPr/>
          </p:nvSpPr>
          <p:spPr>
            <a:xfrm>
              <a:off x="1615346" y="8849336"/>
              <a:ext cx="69337" cy="69370"/>
            </a:xfrm>
            <a:custGeom>
              <a:avLst/>
              <a:gdLst/>
              <a:ahLst/>
              <a:cxnLst/>
              <a:rect l="l" t="t" r="r" b="b"/>
              <a:pathLst>
                <a:path w="2108" h="2109" extrusionOk="0">
                  <a:moveTo>
                    <a:pt x="1612" y="75"/>
                  </a:moveTo>
                  <a:lnTo>
                    <a:pt x="1984" y="422"/>
                  </a:lnTo>
                  <a:lnTo>
                    <a:pt x="1414" y="1042"/>
                  </a:lnTo>
                  <a:lnTo>
                    <a:pt x="2033" y="1612"/>
                  </a:lnTo>
                  <a:lnTo>
                    <a:pt x="1686" y="1984"/>
                  </a:lnTo>
                  <a:lnTo>
                    <a:pt x="1067" y="1414"/>
                  </a:lnTo>
                  <a:lnTo>
                    <a:pt x="496" y="2034"/>
                  </a:lnTo>
                  <a:lnTo>
                    <a:pt x="125" y="1687"/>
                  </a:lnTo>
                  <a:lnTo>
                    <a:pt x="695" y="1067"/>
                  </a:lnTo>
                  <a:lnTo>
                    <a:pt x="75" y="497"/>
                  </a:lnTo>
                  <a:lnTo>
                    <a:pt x="422" y="125"/>
                  </a:lnTo>
                  <a:lnTo>
                    <a:pt x="1042" y="695"/>
                  </a:lnTo>
                  <a:lnTo>
                    <a:pt x="1612" y="75"/>
                  </a:lnTo>
                  <a:close/>
                  <a:moveTo>
                    <a:pt x="1612" y="1"/>
                  </a:moveTo>
                  <a:lnTo>
                    <a:pt x="1042" y="621"/>
                  </a:lnTo>
                  <a:lnTo>
                    <a:pt x="422" y="51"/>
                  </a:lnTo>
                  <a:lnTo>
                    <a:pt x="1" y="497"/>
                  </a:lnTo>
                  <a:lnTo>
                    <a:pt x="620" y="1067"/>
                  </a:lnTo>
                  <a:lnTo>
                    <a:pt x="50" y="1687"/>
                  </a:lnTo>
                  <a:lnTo>
                    <a:pt x="496" y="2108"/>
                  </a:lnTo>
                  <a:lnTo>
                    <a:pt x="1067" y="1488"/>
                  </a:lnTo>
                  <a:lnTo>
                    <a:pt x="1686" y="2058"/>
                  </a:lnTo>
                  <a:lnTo>
                    <a:pt x="2108" y="1612"/>
                  </a:lnTo>
                  <a:lnTo>
                    <a:pt x="1488" y="1042"/>
                  </a:lnTo>
                  <a:lnTo>
                    <a:pt x="2058" y="422"/>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14"/>
          <p:cNvSpPr/>
          <p:nvPr/>
        </p:nvSpPr>
        <p:spPr>
          <a:xfrm>
            <a:off x="8921281" y="3396679"/>
            <a:ext cx="70982" cy="71771"/>
          </a:xfrm>
          <a:custGeom>
            <a:avLst/>
            <a:gdLst/>
            <a:ahLst/>
            <a:cxnLst/>
            <a:rect l="l" t="t" r="r" b="b"/>
            <a:pathLst>
              <a:path w="2158" h="2182" extrusionOk="0">
                <a:moveTo>
                  <a:pt x="1711" y="75"/>
                </a:moveTo>
                <a:lnTo>
                  <a:pt x="2083" y="447"/>
                </a:lnTo>
                <a:lnTo>
                  <a:pt x="1463" y="1091"/>
                </a:lnTo>
                <a:lnTo>
                  <a:pt x="2083" y="1711"/>
                </a:lnTo>
                <a:lnTo>
                  <a:pt x="1711" y="2083"/>
                </a:lnTo>
                <a:lnTo>
                  <a:pt x="1067" y="1463"/>
                </a:lnTo>
                <a:lnTo>
                  <a:pt x="447" y="2083"/>
                </a:lnTo>
                <a:lnTo>
                  <a:pt x="75" y="1711"/>
                </a:lnTo>
                <a:lnTo>
                  <a:pt x="695" y="1091"/>
                </a:lnTo>
                <a:lnTo>
                  <a:pt x="75" y="447"/>
                </a:lnTo>
                <a:lnTo>
                  <a:pt x="447" y="75"/>
                </a:lnTo>
                <a:lnTo>
                  <a:pt x="1067" y="695"/>
                </a:lnTo>
                <a:lnTo>
                  <a:pt x="1711" y="75"/>
                </a:lnTo>
                <a:close/>
                <a:moveTo>
                  <a:pt x="447" y="0"/>
                </a:moveTo>
                <a:lnTo>
                  <a:pt x="1" y="447"/>
                </a:lnTo>
                <a:lnTo>
                  <a:pt x="621" y="1091"/>
                </a:lnTo>
                <a:lnTo>
                  <a:pt x="1" y="1711"/>
                </a:lnTo>
                <a:lnTo>
                  <a:pt x="447" y="2182"/>
                </a:lnTo>
                <a:lnTo>
                  <a:pt x="1067" y="1537"/>
                </a:lnTo>
                <a:lnTo>
                  <a:pt x="1711" y="2182"/>
                </a:lnTo>
                <a:lnTo>
                  <a:pt x="2157" y="1711"/>
                </a:lnTo>
                <a:lnTo>
                  <a:pt x="1538" y="1091"/>
                </a:lnTo>
                <a:lnTo>
                  <a:pt x="2157" y="447"/>
                </a:lnTo>
                <a:lnTo>
                  <a:pt x="1711" y="0"/>
                </a:lnTo>
                <a:lnTo>
                  <a:pt x="1067" y="620"/>
                </a:lnTo>
                <a:lnTo>
                  <a:pt x="4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 name="Google Shape;89;p14"/>
          <p:cNvGrpSpPr/>
          <p:nvPr/>
        </p:nvGrpSpPr>
        <p:grpSpPr>
          <a:xfrm>
            <a:off x="2688777" y="4839477"/>
            <a:ext cx="260964" cy="141076"/>
            <a:chOff x="1572127" y="5684152"/>
            <a:chExt cx="260964" cy="141076"/>
          </a:xfrm>
        </p:grpSpPr>
        <p:sp>
          <p:nvSpPr>
            <p:cNvPr id="90" name="Google Shape;90;p14"/>
            <p:cNvSpPr/>
            <p:nvPr/>
          </p:nvSpPr>
          <p:spPr>
            <a:xfrm>
              <a:off x="1572127" y="5685764"/>
              <a:ext cx="119104" cy="137030"/>
            </a:xfrm>
            <a:custGeom>
              <a:avLst/>
              <a:gdLst/>
              <a:ahLst/>
              <a:cxnLst/>
              <a:rect l="l" t="t" r="r" b="b"/>
              <a:pathLst>
                <a:path w="3621" h="4166" extrusionOk="0">
                  <a:moveTo>
                    <a:pt x="2083" y="1"/>
                  </a:moveTo>
                  <a:lnTo>
                    <a:pt x="1" y="2083"/>
                  </a:lnTo>
                  <a:lnTo>
                    <a:pt x="2083" y="4165"/>
                  </a:lnTo>
                  <a:lnTo>
                    <a:pt x="3620" y="4165"/>
                  </a:lnTo>
                  <a:lnTo>
                    <a:pt x="1538" y="2083"/>
                  </a:lnTo>
                  <a:lnTo>
                    <a:pt x="36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4"/>
            <p:cNvSpPr/>
            <p:nvPr/>
          </p:nvSpPr>
          <p:spPr>
            <a:xfrm>
              <a:off x="1696062" y="5685764"/>
              <a:ext cx="118281" cy="137030"/>
            </a:xfrm>
            <a:custGeom>
              <a:avLst/>
              <a:gdLst/>
              <a:ahLst/>
              <a:cxnLst/>
              <a:rect l="l" t="t" r="r" b="b"/>
              <a:pathLst>
                <a:path w="3596" h="4166" extrusionOk="0">
                  <a:moveTo>
                    <a:pt x="2083" y="1"/>
                  </a:moveTo>
                  <a:lnTo>
                    <a:pt x="1" y="2083"/>
                  </a:lnTo>
                  <a:lnTo>
                    <a:pt x="2083" y="4165"/>
                  </a:lnTo>
                  <a:lnTo>
                    <a:pt x="3595" y="4165"/>
                  </a:lnTo>
                  <a:lnTo>
                    <a:pt x="1538" y="2083"/>
                  </a:lnTo>
                  <a:lnTo>
                    <a:pt x="359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4"/>
            <p:cNvSpPr/>
            <p:nvPr/>
          </p:nvSpPr>
          <p:spPr>
            <a:xfrm>
              <a:off x="1583541" y="5684152"/>
              <a:ext cx="126439" cy="141076"/>
            </a:xfrm>
            <a:custGeom>
              <a:avLst/>
              <a:gdLst/>
              <a:ahLst/>
              <a:cxnLst/>
              <a:rect l="l" t="t" r="r" b="b"/>
              <a:pathLst>
                <a:path w="3844" h="4289" extrusionOk="0">
                  <a:moveTo>
                    <a:pt x="3571" y="124"/>
                  </a:moveTo>
                  <a:lnTo>
                    <a:pt x="1538" y="2132"/>
                  </a:lnTo>
                  <a:lnTo>
                    <a:pt x="3571" y="4165"/>
                  </a:lnTo>
                  <a:lnTo>
                    <a:pt x="2182" y="4165"/>
                  </a:lnTo>
                  <a:lnTo>
                    <a:pt x="174" y="2132"/>
                  </a:lnTo>
                  <a:lnTo>
                    <a:pt x="2182" y="124"/>
                  </a:lnTo>
                  <a:close/>
                  <a:moveTo>
                    <a:pt x="2133" y="0"/>
                  </a:moveTo>
                  <a:lnTo>
                    <a:pt x="1" y="2132"/>
                  </a:lnTo>
                  <a:lnTo>
                    <a:pt x="2133" y="4289"/>
                  </a:lnTo>
                  <a:lnTo>
                    <a:pt x="3843" y="4289"/>
                  </a:lnTo>
                  <a:lnTo>
                    <a:pt x="1687" y="2132"/>
                  </a:lnTo>
                  <a:lnTo>
                    <a:pt x="38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4"/>
            <p:cNvSpPr/>
            <p:nvPr/>
          </p:nvSpPr>
          <p:spPr>
            <a:xfrm>
              <a:off x="1706685" y="5684152"/>
              <a:ext cx="126406" cy="141076"/>
            </a:xfrm>
            <a:custGeom>
              <a:avLst/>
              <a:gdLst/>
              <a:ahLst/>
              <a:cxnLst/>
              <a:rect l="l" t="t" r="r" b="b"/>
              <a:pathLst>
                <a:path w="3843" h="4289" extrusionOk="0">
                  <a:moveTo>
                    <a:pt x="3570" y="124"/>
                  </a:moveTo>
                  <a:lnTo>
                    <a:pt x="1537" y="2132"/>
                  </a:lnTo>
                  <a:lnTo>
                    <a:pt x="3570" y="4165"/>
                  </a:lnTo>
                  <a:lnTo>
                    <a:pt x="2206" y="4165"/>
                  </a:lnTo>
                  <a:lnTo>
                    <a:pt x="174" y="2132"/>
                  </a:lnTo>
                  <a:lnTo>
                    <a:pt x="2206" y="124"/>
                  </a:lnTo>
                  <a:close/>
                  <a:moveTo>
                    <a:pt x="2157" y="0"/>
                  </a:moveTo>
                  <a:lnTo>
                    <a:pt x="0" y="2132"/>
                  </a:lnTo>
                  <a:lnTo>
                    <a:pt x="2157" y="4289"/>
                  </a:lnTo>
                  <a:lnTo>
                    <a:pt x="3842" y="4289"/>
                  </a:lnTo>
                  <a:lnTo>
                    <a:pt x="1711" y="2132"/>
                  </a:lnTo>
                  <a:lnTo>
                    <a:pt x="38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 name="Google Shape;94;p14"/>
          <p:cNvGrpSpPr/>
          <p:nvPr/>
        </p:nvGrpSpPr>
        <p:grpSpPr>
          <a:xfrm>
            <a:off x="6633656" y="163437"/>
            <a:ext cx="364505" cy="133774"/>
            <a:chOff x="1785756" y="6921025"/>
            <a:chExt cx="364505" cy="133774"/>
          </a:xfrm>
        </p:grpSpPr>
        <p:sp>
          <p:nvSpPr>
            <p:cNvPr id="95" name="Google Shape;95;p14"/>
            <p:cNvSpPr/>
            <p:nvPr/>
          </p:nvSpPr>
          <p:spPr>
            <a:xfrm>
              <a:off x="2037703" y="6923492"/>
              <a:ext cx="112558" cy="129662"/>
            </a:xfrm>
            <a:custGeom>
              <a:avLst/>
              <a:gdLst/>
              <a:ahLst/>
              <a:cxnLst/>
              <a:rect l="l" t="t" r="r" b="b"/>
              <a:pathLst>
                <a:path w="3422" h="3942" extrusionOk="0">
                  <a:moveTo>
                    <a:pt x="1" y="0"/>
                  </a:moveTo>
                  <a:lnTo>
                    <a:pt x="1959" y="1959"/>
                  </a:lnTo>
                  <a:lnTo>
                    <a:pt x="1" y="3942"/>
                  </a:lnTo>
                  <a:lnTo>
                    <a:pt x="1438" y="3942"/>
                  </a:lnTo>
                  <a:lnTo>
                    <a:pt x="3422" y="1959"/>
                  </a:lnTo>
                  <a:lnTo>
                    <a:pt x="14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4"/>
            <p:cNvSpPr/>
            <p:nvPr/>
          </p:nvSpPr>
          <p:spPr>
            <a:xfrm>
              <a:off x="1920281" y="6923492"/>
              <a:ext cx="112558" cy="129662"/>
            </a:xfrm>
            <a:custGeom>
              <a:avLst/>
              <a:gdLst/>
              <a:ahLst/>
              <a:cxnLst/>
              <a:rect l="l" t="t" r="r" b="b"/>
              <a:pathLst>
                <a:path w="3422" h="3942" extrusionOk="0">
                  <a:moveTo>
                    <a:pt x="1" y="0"/>
                  </a:moveTo>
                  <a:lnTo>
                    <a:pt x="1984" y="1959"/>
                  </a:lnTo>
                  <a:lnTo>
                    <a:pt x="1" y="3942"/>
                  </a:lnTo>
                  <a:lnTo>
                    <a:pt x="1464" y="3942"/>
                  </a:lnTo>
                  <a:lnTo>
                    <a:pt x="3422" y="1959"/>
                  </a:lnTo>
                  <a:lnTo>
                    <a:pt x="14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4"/>
            <p:cNvSpPr/>
            <p:nvPr/>
          </p:nvSpPr>
          <p:spPr>
            <a:xfrm>
              <a:off x="1802892" y="6923492"/>
              <a:ext cx="113380" cy="129662"/>
            </a:xfrm>
            <a:custGeom>
              <a:avLst/>
              <a:gdLst/>
              <a:ahLst/>
              <a:cxnLst/>
              <a:rect l="l" t="t" r="r" b="b"/>
              <a:pathLst>
                <a:path w="3447" h="3942" extrusionOk="0">
                  <a:moveTo>
                    <a:pt x="0" y="0"/>
                  </a:moveTo>
                  <a:lnTo>
                    <a:pt x="1983" y="1959"/>
                  </a:lnTo>
                  <a:lnTo>
                    <a:pt x="0" y="3942"/>
                  </a:lnTo>
                  <a:lnTo>
                    <a:pt x="1463" y="3942"/>
                  </a:lnTo>
                  <a:lnTo>
                    <a:pt x="3446" y="1959"/>
                  </a:lnTo>
                  <a:lnTo>
                    <a:pt x="14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4"/>
            <p:cNvSpPr/>
            <p:nvPr/>
          </p:nvSpPr>
          <p:spPr>
            <a:xfrm>
              <a:off x="2019777" y="6921025"/>
              <a:ext cx="119893" cy="133774"/>
            </a:xfrm>
            <a:custGeom>
              <a:avLst/>
              <a:gdLst/>
              <a:ahLst/>
              <a:cxnLst/>
              <a:rect l="l" t="t" r="r" b="b"/>
              <a:pathLst>
                <a:path w="3645" h="4067" extrusionOk="0">
                  <a:moveTo>
                    <a:pt x="1562" y="125"/>
                  </a:moveTo>
                  <a:lnTo>
                    <a:pt x="3496" y="2034"/>
                  </a:lnTo>
                  <a:lnTo>
                    <a:pt x="1562" y="3967"/>
                  </a:lnTo>
                  <a:lnTo>
                    <a:pt x="273" y="3967"/>
                  </a:lnTo>
                  <a:lnTo>
                    <a:pt x="2182" y="2034"/>
                  </a:lnTo>
                  <a:lnTo>
                    <a:pt x="273" y="125"/>
                  </a:lnTo>
                  <a:close/>
                  <a:moveTo>
                    <a:pt x="0" y="1"/>
                  </a:moveTo>
                  <a:lnTo>
                    <a:pt x="2033" y="2034"/>
                  </a:lnTo>
                  <a:lnTo>
                    <a:pt x="0" y="4066"/>
                  </a:lnTo>
                  <a:lnTo>
                    <a:pt x="1612" y="4066"/>
                  </a:lnTo>
                  <a:lnTo>
                    <a:pt x="3644" y="2034"/>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4"/>
            <p:cNvSpPr/>
            <p:nvPr/>
          </p:nvSpPr>
          <p:spPr>
            <a:xfrm>
              <a:off x="1902356" y="6921025"/>
              <a:ext cx="119893" cy="133774"/>
            </a:xfrm>
            <a:custGeom>
              <a:avLst/>
              <a:gdLst/>
              <a:ahLst/>
              <a:cxnLst/>
              <a:rect l="l" t="t" r="r" b="b"/>
              <a:pathLst>
                <a:path w="3645" h="4067" extrusionOk="0">
                  <a:moveTo>
                    <a:pt x="1587" y="125"/>
                  </a:moveTo>
                  <a:lnTo>
                    <a:pt x="3496" y="2034"/>
                  </a:lnTo>
                  <a:lnTo>
                    <a:pt x="1587" y="3967"/>
                  </a:lnTo>
                  <a:lnTo>
                    <a:pt x="273" y="3967"/>
                  </a:lnTo>
                  <a:lnTo>
                    <a:pt x="2182" y="2034"/>
                  </a:lnTo>
                  <a:lnTo>
                    <a:pt x="273" y="125"/>
                  </a:lnTo>
                  <a:close/>
                  <a:moveTo>
                    <a:pt x="1" y="1"/>
                  </a:moveTo>
                  <a:lnTo>
                    <a:pt x="2033" y="2034"/>
                  </a:lnTo>
                  <a:lnTo>
                    <a:pt x="1" y="4066"/>
                  </a:lnTo>
                  <a:lnTo>
                    <a:pt x="1612" y="4066"/>
                  </a:lnTo>
                  <a:lnTo>
                    <a:pt x="3645" y="2034"/>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4"/>
            <p:cNvSpPr/>
            <p:nvPr/>
          </p:nvSpPr>
          <p:spPr>
            <a:xfrm>
              <a:off x="1785756" y="6921025"/>
              <a:ext cx="119893" cy="133774"/>
            </a:xfrm>
            <a:custGeom>
              <a:avLst/>
              <a:gdLst/>
              <a:ahLst/>
              <a:cxnLst/>
              <a:rect l="l" t="t" r="r" b="b"/>
              <a:pathLst>
                <a:path w="3645" h="4067" extrusionOk="0">
                  <a:moveTo>
                    <a:pt x="1562" y="125"/>
                  </a:moveTo>
                  <a:lnTo>
                    <a:pt x="3471" y="2034"/>
                  </a:lnTo>
                  <a:lnTo>
                    <a:pt x="1562" y="3967"/>
                  </a:lnTo>
                  <a:lnTo>
                    <a:pt x="249" y="3967"/>
                  </a:lnTo>
                  <a:lnTo>
                    <a:pt x="2182" y="2034"/>
                  </a:lnTo>
                  <a:lnTo>
                    <a:pt x="249" y="125"/>
                  </a:lnTo>
                  <a:close/>
                  <a:moveTo>
                    <a:pt x="1" y="1"/>
                  </a:moveTo>
                  <a:lnTo>
                    <a:pt x="2033" y="2034"/>
                  </a:lnTo>
                  <a:lnTo>
                    <a:pt x="1" y="4066"/>
                  </a:lnTo>
                  <a:lnTo>
                    <a:pt x="1612" y="4066"/>
                  </a:lnTo>
                  <a:lnTo>
                    <a:pt x="3645" y="2034"/>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 name="Google Shape;101;p14"/>
          <p:cNvGrpSpPr/>
          <p:nvPr/>
        </p:nvGrpSpPr>
        <p:grpSpPr>
          <a:xfrm>
            <a:off x="274340" y="3401429"/>
            <a:ext cx="111035" cy="127178"/>
            <a:chOff x="1373990" y="5398804"/>
            <a:chExt cx="111035" cy="127178"/>
          </a:xfrm>
        </p:grpSpPr>
        <p:sp>
          <p:nvSpPr>
            <p:cNvPr id="102" name="Google Shape;102;p14"/>
            <p:cNvSpPr/>
            <p:nvPr/>
          </p:nvSpPr>
          <p:spPr>
            <a:xfrm>
              <a:off x="1373990" y="5421582"/>
              <a:ext cx="97066" cy="104401"/>
            </a:xfrm>
            <a:custGeom>
              <a:avLst/>
              <a:gdLst/>
              <a:ahLst/>
              <a:cxnLst/>
              <a:rect l="l" t="t" r="r" b="b"/>
              <a:pathLst>
                <a:path w="2951" h="3174" extrusionOk="0">
                  <a:moveTo>
                    <a:pt x="1463" y="1"/>
                  </a:moveTo>
                  <a:lnTo>
                    <a:pt x="1" y="844"/>
                  </a:lnTo>
                  <a:lnTo>
                    <a:pt x="1" y="869"/>
                  </a:lnTo>
                  <a:lnTo>
                    <a:pt x="1" y="2331"/>
                  </a:lnTo>
                  <a:lnTo>
                    <a:pt x="1463" y="3174"/>
                  </a:lnTo>
                  <a:lnTo>
                    <a:pt x="2951" y="2331"/>
                  </a:lnTo>
                  <a:lnTo>
                    <a:pt x="2951" y="844"/>
                  </a:lnTo>
                  <a:lnTo>
                    <a:pt x="14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 name="Google Shape;103;p14"/>
            <p:cNvGrpSpPr/>
            <p:nvPr/>
          </p:nvGrpSpPr>
          <p:grpSpPr>
            <a:xfrm>
              <a:off x="1385493" y="5398804"/>
              <a:ext cx="99533" cy="107690"/>
              <a:chOff x="1805425" y="934125"/>
              <a:chExt cx="75650" cy="81850"/>
            </a:xfrm>
          </p:grpSpPr>
          <p:sp>
            <p:nvSpPr>
              <p:cNvPr id="104" name="Google Shape;104;p14"/>
              <p:cNvSpPr/>
              <p:nvPr/>
            </p:nvSpPr>
            <p:spPr>
              <a:xfrm>
                <a:off x="1842625" y="955200"/>
                <a:ext cx="38450" cy="60775"/>
              </a:xfrm>
              <a:custGeom>
                <a:avLst/>
                <a:gdLst/>
                <a:ahLst/>
                <a:cxnLst/>
                <a:rect l="l" t="t" r="r" b="b"/>
                <a:pathLst>
                  <a:path w="1538" h="2431" extrusionOk="0">
                    <a:moveTo>
                      <a:pt x="1463" y="125"/>
                    </a:moveTo>
                    <a:lnTo>
                      <a:pt x="1463" y="1513"/>
                    </a:lnTo>
                    <a:lnTo>
                      <a:pt x="75" y="2306"/>
                    </a:lnTo>
                    <a:lnTo>
                      <a:pt x="75" y="918"/>
                    </a:lnTo>
                    <a:lnTo>
                      <a:pt x="1463" y="125"/>
                    </a:lnTo>
                    <a:close/>
                    <a:moveTo>
                      <a:pt x="1537" y="1"/>
                    </a:moveTo>
                    <a:lnTo>
                      <a:pt x="0" y="893"/>
                    </a:lnTo>
                    <a:lnTo>
                      <a:pt x="0" y="2430"/>
                    </a:lnTo>
                    <a:lnTo>
                      <a:pt x="1537" y="1562"/>
                    </a:lnTo>
                    <a:lnTo>
                      <a:pt x="15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4"/>
              <p:cNvSpPr/>
              <p:nvPr/>
            </p:nvSpPr>
            <p:spPr>
              <a:xfrm>
                <a:off x="1805425" y="955200"/>
                <a:ext cx="39075" cy="60775"/>
              </a:xfrm>
              <a:custGeom>
                <a:avLst/>
                <a:gdLst/>
                <a:ahLst/>
                <a:cxnLst/>
                <a:rect l="l" t="t" r="r" b="b"/>
                <a:pathLst>
                  <a:path w="1563" h="2431" extrusionOk="0">
                    <a:moveTo>
                      <a:pt x="100" y="125"/>
                    </a:moveTo>
                    <a:lnTo>
                      <a:pt x="1488" y="918"/>
                    </a:lnTo>
                    <a:lnTo>
                      <a:pt x="1488" y="2306"/>
                    </a:lnTo>
                    <a:lnTo>
                      <a:pt x="100" y="1513"/>
                    </a:lnTo>
                    <a:lnTo>
                      <a:pt x="100" y="125"/>
                    </a:lnTo>
                    <a:close/>
                    <a:moveTo>
                      <a:pt x="1" y="1"/>
                    </a:moveTo>
                    <a:lnTo>
                      <a:pt x="1" y="1562"/>
                    </a:lnTo>
                    <a:lnTo>
                      <a:pt x="1563" y="2430"/>
                    </a:lnTo>
                    <a:lnTo>
                      <a:pt x="1563" y="893"/>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4"/>
              <p:cNvSpPr/>
              <p:nvPr/>
            </p:nvSpPr>
            <p:spPr>
              <a:xfrm>
                <a:off x="1805425" y="934125"/>
                <a:ext cx="75650" cy="44650"/>
              </a:xfrm>
              <a:custGeom>
                <a:avLst/>
                <a:gdLst/>
                <a:ahLst/>
                <a:cxnLst/>
                <a:rect l="l" t="t" r="r" b="b"/>
                <a:pathLst>
                  <a:path w="3026" h="1786" extrusionOk="0">
                    <a:moveTo>
                      <a:pt x="1513" y="100"/>
                    </a:moveTo>
                    <a:lnTo>
                      <a:pt x="2926" y="893"/>
                    </a:lnTo>
                    <a:lnTo>
                      <a:pt x="1513" y="1711"/>
                    </a:lnTo>
                    <a:lnTo>
                      <a:pt x="125" y="893"/>
                    </a:lnTo>
                    <a:lnTo>
                      <a:pt x="1513" y="100"/>
                    </a:lnTo>
                    <a:close/>
                    <a:moveTo>
                      <a:pt x="1513" y="1"/>
                    </a:moveTo>
                    <a:lnTo>
                      <a:pt x="1" y="868"/>
                    </a:lnTo>
                    <a:lnTo>
                      <a:pt x="1" y="918"/>
                    </a:lnTo>
                    <a:lnTo>
                      <a:pt x="1513" y="1786"/>
                    </a:lnTo>
                    <a:lnTo>
                      <a:pt x="3025" y="918"/>
                    </a:lnTo>
                    <a:lnTo>
                      <a:pt x="3025" y="868"/>
                    </a:lnTo>
                    <a:lnTo>
                      <a:pt x="15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7" name="Google Shape;107;p14"/>
          <p:cNvGrpSpPr/>
          <p:nvPr/>
        </p:nvGrpSpPr>
        <p:grpSpPr>
          <a:xfrm>
            <a:off x="7337464" y="4839912"/>
            <a:ext cx="79139" cy="71804"/>
            <a:chOff x="1141614" y="5581400"/>
            <a:chExt cx="79139" cy="71804"/>
          </a:xfrm>
        </p:grpSpPr>
        <p:sp>
          <p:nvSpPr>
            <p:cNvPr id="108" name="Google Shape;108;p14"/>
            <p:cNvSpPr/>
            <p:nvPr/>
          </p:nvSpPr>
          <p:spPr>
            <a:xfrm>
              <a:off x="1141614" y="5583044"/>
              <a:ext cx="68548" cy="68515"/>
            </a:xfrm>
            <a:custGeom>
              <a:avLst/>
              <a:gdLst/>
              <a:ahLst/>
              <a:cxnLst/>
              <a:rect l="l" t="t" r="r" b="b"/>
              <a:pathLst>
                <a:path w="2084" h="2083" extrusionOk="0">
                  <a:moveTo>
                    <a:pt x="422" y="0"/>
                  </a:moveTo>
                  <a:lnTo>
                    <a:pt x="1" y="422"/>
                  </a:lnTo>
                  <a:lnTo>
                    <a:pt x="422" y="818"/>
                  </a:lnTo>
                  <a:lnTo>
                    <a:pt x="621" y="1041"/>
                  </a:lnTo>
                  <a:lnTo>
                    <a:pt x="422" y="1240"/>
                  </a:lnTo>
                  <a:lnTo>
                    <a:pt x="1" y="1661"/>
                  </a:lnTo>
                  <a:lnTo>
                    <a:pt x="422" y="2083"/>
                  </a:lnTo>
                  <a:lnTo>
                    <a:pt x="844" y="1661"/>
                  </a:lnTo>
                  <a:lnTo>
                    <a:pt x="1042" y="1463"/>
                  </a:lnTo>
                  <a:lnTo>
                    <a:pt x="1240" y="1661"/>
                  </a:lnTo>
                  <a:lnTo>
                    <a:pt x="1662" y="2083"/>
                  </a:lnTo>
                  <a:lnTo>
                    <a:pt x="2083" y="1661"/>
                  </a:lnTo>
                  <a:lnTo>
                    <a:pt x="1662" y="1240"/>
                  </a:lnTo>
                  <a:lnTo>
                    <a:pt x="1463" y="1041"/>
                  </a:lnTo>
                  <a:lnTo>
                    <a:pt x="1662" y="818"/>
                  </a:lnTo>
                  <a:lnTo>
                    <a:pt x="2083" y="422"/>
                  </a:lnTo>
                  <a:lnTo>
                    <a:pt x="1662" y="0"/>
                  </a:lnTo>
                  <a:lnTo>
                    <a:pt x="1240" y="422"/>
                  </a:lnTo>
                  <a:lnTo>
                    <a:pt x="1042" y="620"/>
                  </a:lnTo>
                  <a:lnTo>
                    <a:pt x="844" y="422"/>
                  </a:lnTo>
                  <a:lnTo>
                    <a:pt x="4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4"/>
            <p:cNvSpPr/>
            <p:nvPr/>
          </p:nvSpPr>
          <p:spPr>
            <a:xfrm>
              <a:off x="1148948" y="5581400"/>
              <a:ext cx="71804" cy="71804"/>
            </a:xfrm>
            <a:custGeom>
              <a:avLst/>
              <a:gdLst/>
              <a:ahLst/>
              <a:cxnLst/>
              <a:rect l="l" t="t" r="r" b="b"/>
              <a:pathLst>
                <a:path w="2183" h="2183" extrusionOk="0">
                  <a:moveTo>
                    <a:pt x="1736" y="75"/>
                  </a:moveTo>
                  <a:lnTo>
                    <a:pt x="2108" y="472"/>
                  </a:lnTo>
                  <a:lnTo>
                    <a:pt x="1488" y="1091"/>
                  </a:lnTo>
                  <a:lnTo>
                    <a:pt x="2108" y="1711"/>
                  </a:lnTo>
                  <a:lnTo>
                    <a:pt x="1736" y="2108"/>
                  </a:lnTo>
                  <a:lnTo>
                    <a:pt x="1092" y="1463"/>
                  </a:lnTo>
                  <a:lnTo>
                    <a:pt x="472" y="2108"/>
                  </a:lnTo>
                  <a:lnTo>
                    <a:pt x="100" y="1711"/>
                  </a:lnTo>
                  <a:lnTo>
                    <a:pt x="720" y="1091"/>
                  </a:lnTo>
                  <a:lnTo>
                    <a:pt x="100" y="472"/>
                  </a:lnTo>
                  <a:lnTo>
                    <a:pt x="472" y="75"/>
                  </a:lnTo>
                  <a:lnTo>
                    <a:pt x="1092" y="720"/>
                  </a:lnTo>
                  <a:lnTo>
                    <a:pt x="1736" y="75"/>
                  </a:lnTo>
                  <a:close/>
                  <a:moveTo>
                    <a:pt x="472" y="1"/>
                  </a:moveTo>
                  <a:lnTo>
                    <a:pt x="1" y="472"/>
                  </a:lnTo>
                  <a:lnTo>
                    <a:pt x="646" y="1091"/>
                  </a:lnTo>
                  <a:lnTo>
                    <a:pt x="1" y="1711"/>
                  </a:lnTo>
                  <a:lnTo>
                    <a:pt x="472" y="2182"/>
                  </a:lnTo>
                  <a:lnTo>
                    <a:pt x="1092" y="1538"/>
                  </a:lnTo>
                  <a:lnTo>
                    <a:pt x="1736" y="2182"/>
                  </a:lnTo>
                  <a:lnTo>
                    <a:pt x="2182" y="1711"/>
                  </a:lnTo>
                  <a:lnTo>
                    <a:pt x="1563" y="1091"/>
                  </a:lnTo>
                  <a:lnTo>
                    <a:pt x="2182" y="472"/>
                  </a:lnTo>
                  <a:lnTo>
                    <a:pt x="1736" y="1"/>
                  </a:lnTo>
                  <a:lnTo>
                    <a:pt x="1092" y="620"/>
                  </a:lnTo>
                  <a:lnTo>
                    <a:pt x="4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110;p14"/>
          <p:cNvSpPr/>
          <p:nvPr/>
        </p:nvSpPr>
        <p:spPr>
          <a:xfrm>
            <a:off x="8931905" y="3397501"/>
            <a:ext cx="68515" cy="69337"/>
          </a:xfrm>
          <a:custGeom>
            <a:avLst/>
            <a:gdLst/>
            <a:ahLst/>
            <a:cxnLst/>
            <a:rect l="l" t="t" r="r" b="b"/>
            <a:pathLst>
              <a:path w="2083" h="2108" extrusionOk="0">
                <a:moveTo>
                  <a:pt x="421" y="0"/>
                </a:moveTo>
                <a:lnTo>
                  <a:pt x="0" y="422"/>
                </a:lnTo>
                <a:lnTo>
                  <a:pt x="421" y="843"/>
                </a:lnTo>
                <a:lnTo>
                  <a:pt x="620" y="1066"/>
                </a:lnTo>
                <a:lnTo>
                  <a:pt x="421" y="1264"/>
                </a:lnTo>
                <a:lnTo>
                  <a:pt x="0" y="1686"/>
                </a:lnTo>
                <a:lnTo>
                  <a:pt x="421" y="2107"/>
                </a:lnTo>
                <a:lnTo>
                  <a:pt x="818" y="1686"/>
                </a:lnTo>
                <a:lnTo>
                  <a:pt x="1041" y="1488"/>
                </a:lnTo>
                <a:lnTo>
                  <a:pt x="1240" y="1686"/>
                </a:lnTo>
                <a:lnTo>
                  <a:pt x="1661" y="2107"/>
                </a:lnTo>
                <a:lnTo>
                  <a:pt x="2082" y="1686"/>
                </a:lnTo>
                <a:lnTo>
                  <a:pt x="1661" y="1264"/>
                </a:lnTo>
                <a:lnTo>
                  <a:pt x="1463" y="1066"/>
                </a:lnTo>
                <a:lnTo>
                  <a:pt x="1661" y="843"/>
                </a:lnTo>
                <a:lnTo>
                  <a:pt x="2082" y="422"/>
                </a:lnTo>
                <a:lnTo>
                  <a:pt x="1661" y="0"/>
                </a:lnTo>
                <a:lnTo>
                  <a:pt x="1240" y="422"/>
                </a:lnTo>
                <a:lnTo>
                  <a:pt x="1041" y="645"/>
                </a:lnTo>
                <a:lnTo>
                  <a:pt x="818" y="422"/>
                </a:lnTo>
                <a:lnTo>
                  <a:pt x="4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1"/>
        <p:cNvGrpSpPr/>
        <p:nvPr/>
      </p:nvGrpSpPr>
      <p:grpSpPr>
        <a:xfrm>
          <a:off x="0" y="0"/>
          <a:ext cx="0" cy="0"/>
          <a:chOff x="0" y="0"/>
          <a:chExt cx="0" cy="0"/>
        </a:xfrm>
      </p:grpSpPr>
      <p:sp>
        <p:nvSpPr>
          <p:cNvPr id="112" name="Google Shape;112;p15"/>
          <p:cNvSpPr txBox="1">
            <a:spLocks noGrp="1"/>
          </p:cNvSpPr>
          <p:nvPr>
            <p:ph type="title"/>
          </p:nvPr>
        </p:nvSpPr>
        <p:spPr>
          <a:xfrm>
            <a:off x="4572000" y="2499600"/>
            <a:ext cx="3861900" cy="768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5000" b="1"/>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3" name="Google Shape;113;p15"/>
          <p:cNvSpPr txBox="1">
            <a:spLocks noGrp="1"/>
          </p:cNvSpPr>
          <p:nvPr>
            <p:ph type="subTitle" idx="1"/>
          </p:nvPr>
        </p:nvSpPr>
        <p:spPr>
          <a:xfrm>
            <a:off x="4572000" y="3340500"/>
            <a:ext cx="3861900" cy="3636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400">
                <a:latin typeface="Open Sans Medium"/>
                <a:ea typeface="Open Sans Medium"/>
                <a:cs typeface="Open Sans Medium"/>
                <a:sym typeface="Open Sans Medium"/>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4" name="Google Shape;114;p15"/>
          <p:cNvSpPr txBox="1">
            <a:spLocks noGrp="1"/>
          </p:cNvSpPr>
          <p:nvPr>
            <p:ph type="title" idx="2" hasCustomPrompt="1"/>
          </p:nvPr>
        </p:nvSpPr>
        <p:spPr>
          <a:xfrm>
            <a:off x="7158600" y="1439400"/>
            <a:ext cx="1275300" cy="9873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2000"/>
              <a:buNone/>
              <a:defRPr sz="7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5" name="Google Shape;115;p15"/>
          <p:cNvSpPr/>
          <p:nvPr/>
        </p:nvSpPr>
        <p:spPr>
          <a:xfrm rot="2700000">
            <a:off x="-52162" y="-416175"/>
            <a:ext cx="688180" cy="1334818"/>
          </a:xfrm>
          <a:custGeom>
            <a:avLst/>
            <a:gdLst/>
            <a:ahLst/>
            <a:cxnLst/>
            <a:rect l="l" t="t" r="r" b="b"/>
            <a:pathLst>
              <a:path w="20923" h="40583" extrusionOk="0">
                <a:moveTo>
                  <a:pt x="11696" y="1"/>
                </a:moveTo>
                <a:cubicBezTo>
                  <a:pt x="11457" y="1"/>
                  <a:pt x="11218" y="26"/>
                  <a:pt x="10982" y="80"/>
                </a:cubicBezTo>
                <a:cubicBezTo>
                  <a:pt x="10040" y="303"/>
                  <a:pt x="9222" y="923"/>
                  <a:pt x="8627" y="1691"/>
                </a:cubicBezTo>
                <a:cubicBezTo>
                  <a:pt x="6644" y="4146"/>
                  <a:pt x="6842" y="7641"/>
                  <a:pt x="7164" y="10764"/>
                </a:cubicBezTo>
                <a:cubicBezTo>
                  <a:pt x="7462" y="13888"/>
                  <a:pt x="7710" y="17358"/>
                  <a:pt x="5801" y="19862"/>
                </a:cubicBezTo>
                <a:cubicBezTo>
                  <a:pt x="4884" y="21102"/>
                  <a:pt x="3520" y="21944"/>
                  <a:pt x="2504" y="23110"/>
                </a:cubicBezTo>
                <a:cubicBezTo>
                  <a:pt x="25" y="25960"/>
                  <a:pt x="0" y="30373"/>
                  <a:pt x="1611" y="33794"/>
                </a:cubicBezTo>
                <a:cubicBezTo>
                  <a:pt x="3074" y="36942"/>
                  <a:pt x="5925" y="39545"/>
                  <a:pt x="9321" y="40338"/>
                </a:cubicBezTo>
                <a:cubicBezTo>
                  <a:pt x="10021" y="40502"/>
                  <a:pt x="10740" y="40582"/>
                  <a:pt x="11460" y="40582"/>
                </a:cubicBezTo>
                <a:cubicBezTo>
                  <a:pt x="14236" y="40582"/>
                  <a:pt x="17018" y="39389"/>
                  <a:pt x="18691" y="37165"/>
                </a:cubicBezTo>
                <a:cubicBezTo>
                  <a:pt x="20104" y="35281"/>
                  <a:pt x="20625" y="32877"/>
                  <a:pt x="20798" y="30522"/>
                </a:cubicBezTo>
                <a:cubicBezTo>
                  <a:pt x="20922" y="29009"/>
                  <a:pt x="20898" y="27473"/>
                  <a:pt x="20551" y="26010"/>
                </a:cubicBezTo>
                <a:cubicBezTo>
                  <a:pt x="20204" y="24448"/>
                  <a:pt x="19460" y="22986"/>
                  <a:pt x="18865" y="21523"/>
                </a:cubicBezTo>
                <a:cubicBezTo>
                  <a:pt x="17105" y="17259"/>
                  <a:pt x="16212" y="12673"/>
                  <a:pt x="16237" y="8087"/>
                </a:cubicBezTo>
                <a:cubicBezTo>
                  <a:pt x="16237" y="6352"/>
                  <a:pt x="16832" y="4369"/>
                  <a:pt x="15989" y="2807"/>
                </a:cubicBezTo>
                <a:cubicBezTo>
                  <a:pt x="15183" y="1346"/>
                  <a:pt x="13437" y="1"/>
                  <a:pt x="116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rot="2700000">
            <a:off x="-139814" y="-263483"/>
            <a:ext cx="539808" cy="1332319"/>
          </a:xfrm>
          <a:custGeom>
            <a:avLst/>
            <a:gdLst/>
            <a:ahLst/>
            <a:cxnLst/>
            <a:rect l="l" t="t" r="r" b="b"/>
            <a:pathLst>
              <a:path w="16412" h="40507" fill="none" extrusionOk="0">
                <a:moveTo>
                  <a:pt x="4884" y="1512"/>
                </a:moveTo>
                <a:cubicBezTo>
                  <a:pt x="2281" y="2727"/>
                  <a:pt x="447" y="5429"/>
                  <a:pt x="273" y="8305"/>
                </a:cubicBezTo>
                <a:cubicBezTo>
                  <a:pt x="1" y="12618"/>
                  <a:pt x="3149" y="16337"/>
                  <a:pt x="4488" y="20452"/>
                </a:cubicBezTo>
                <a:cubicBezTo>
                  <a:pt x="5430" y="23426"/>
                  <a:pt x="5430" y="26699"/>
                  <a:pt x="4463" y="29673"/>
                </a:cubicBezTo>
                <a:cubicBezTo>
                  <a:pt x="4091" y="30814"/>
                  <a:pt x="3595" y="31904"/>
                  <a:pt x="3372" y="33070"/>
                </a:cubicBezTo>
                <a:cubicBezTo>
                  <a:pt x="3025" y="34854"/>
                  <a:pt x="3397" y="36813"/>
                  <a:pt x="4512" y="38251"/>
                </a:cubicBezTo>
                <a:cubicBezTo>
                  <a:pt x="5653" y="39664"/>
                  <a:pt x="7562" y="40506"/>
                  <a:pt x="9346" y="40209"/>
                </a:cubicBezTo>
                <a:cubicBezTo>
                  <a:pt x="10264" y="40035"/>
                  <a:pt x="11131" y="39614"/>
                  <a:pt x="11875" y="39069"/>
                </a:cubicBezTo>
                <a:cubicBezTo>
                  <a:pt x="15296" y="36565"/>
                  <a:pt x="16411" y="31855"/>
                  <a:pt x="15990" y="27641"/>
                </a:cubicBezTo>
                <a:cubicBezTo>
                  <a:pt x="15544" y="23426"/>
                  <a:pt x="13858" y="19435"/>
                  <a:pt x="12693" y="15370"/>
                </a:cubicBezTo>
                <a:cubicBezTo>
                  <a:pt x="11528" y="11230"/>
                  <a:pt x="11751" y="7908"/>
                  <a:pt x="12272" y="3744"/>
                </a:cubicBezTo>
                <a:cubicBezTo>
                  <a:pt x="12743" y="0"/>
                  <a:pt x="7239" y="397"/>
                  <a:pt x="4884" y="1512"/>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rot="-1799926">
            <a:off x="-113568" y="4307265"/>
            <a:ext cx="1143990" cy="1447773"/>
          </a:xfrm>
          <a:custGeom>
            <a:avLst/>
            <a:gdLst/>
            <a:ahLst/>
            <a:cxnLst/>
            <a:rect l="l" t="t" r="r" b="b"/>
            <a:pathLst>
              <a:path w="34781" h="44017" extrusionOk="0">
                <a:moveTo>
                  <a:pt x="16167" y="0"/>
                </a:moveTo>
                <a:cubicBezTo>
                  <a:pt x="15171" y="0"/>
                  <a:pt x="14155" y="208"/>
                  <a:pt x="13164" y="586"/>
                </a:cubicBezTo>
                <a:cubicBezTo>
                  <a:pt x="10041" y="1776"/>
                  <a:pt x="7339" y="4652"/>
                  <a:pt x="6942" y="7800"/>
                </a:cubicBezTo>
                <a:cubicBezTo>
                  <a:pt x="6496" y="11246"/>
                  <a:pt x="7066" y="14047"/>
                  <a:pt x="5232" y="17319"/>
                </a:cubicBezTo>
                <a:cubicBezTo>
                  <a:pt x="3818" y="19848"/>
                  <a:pt x="1612" y="21980"/>
                  <a:pt x="918" y="24781"/>
                </a:cubicBezTo>
                <a:cubicBezTo>
                  <a:pt x="1" y="28549"/>
                  <a:pt x="2034" y="32342"/>
                  <a:pt x="3992" y="35688"/>
                </a:cubicBezTo>
                <a:cubicBezTo>
                  <a:pt x="5876" y="38911"/>
                  <a:pt x="8058" y="42406"/>
                  <a:pt x="11602" y="43621"/>
                </a:cubicBezTo>
                <a:cubicBezTo>
                  <a:pt x="12399" y="43886"/>
                  <a:pt x="13239" y="44016"/>
                  <a:pt x="14081" y="44016"/>
                </a:cubicBezTo>
                <a:cubicBezTo>
                  <a:pt x="15834" y="44016"/>
                  <a:pt x="17592" y="43453"/>
                  <a:pt x="18965" y="42382"/>
                </a:cubicBezTo>
                <a:cubicBezTo>
                  <a:pt x="21345" y="40547"/>
                  <a:pt x="22559" y="37473"/>
                  <a:pt x="25063" y="35862"/>
                </a:cubicBezTo>
                <a:cubicBezTo>
                  <a:pt x="26402" y="34994"/>
                  <a:pt x="27988" y="34622"/>
                  <a:pt x="29401" y="33903"/>
                </a:cubicBezTo>
                <a:cubicBezTo>
                  <a:pt x="32252" y="32441"/>
                  <a:pt x="34310" y="29218"/>
                  <a:pt x="34582" y="26020"/>
                </a:cubicBezTo>
                <a:cubicBezTo>
                  <a:pt x="34781" y="23368"/>
                  <a:pt x="33442" y="20492"/>
                  <a:pt x="30963" y="19526"/>
                </a:cubicBezTo>
                <a:cubicBezTo>
                  <a:pt x="29943" y="19126"/>
                  <a:pt x="28825" y="19064"/>
                  <a:pt x="27697" y="19064"/>
                </a:cubicBezTo>
                <a:cubicBezTo>
                  <a:pt x="27179" y="19064"/>
                  <a:pt x="26660" y="19077"/>
                  <a:pt x="26147" y="19077"/>
                </a:cubicBezTo>
                <a:cubicBezTo>
                  <a:pt x="24652" y="19077"/>
                  <a:pt x="23212" y="18965"/>
                  <a:pt x="22039" y="18088"/>
                </a:cubicBezTo>
                <a:cubicBezTo>
                  <a:pt x="20130" y="16675"/>
                  <a:pt x="19907" y="13874"/>
                  <a:pt x="20378" y="11543"/>
                </a:cubicBezTo>
                <a:cubicBezTo>
                  <a:pt x="20948" y="8817"/>
                  <a:pt x="22708" y="5569"/>
                  <a:pt x="21320" y="2817"/>
                </a:cubicBezTo>
                <a:cubicBezTo>
                  <a:pt x="20576" y="1305"/>
                  <a:pt x="18940" y="388"/>
                  <a:pt x="17279" y="91"/>
                </a:cubicBezTo>
                <a:cubicBezTo>
                  <a:pt x="16913" y="30"/>
                  <a:pt x="16541" y="0"/>
                  <a:pt x="16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rot="-1799926">
            <a:off x="-135387" y="4459426"/>
            <a:ext cx="838233" cy="1032291"/>
          </a:xfrm>
          <a:custGeom>
            <a:avLst/>
            <a:gdLst/>
            <a:ahLst/>
            <a:cxnLst/>
            <a:rect l="l" t="t" r="r" b="b"/>
            <a:pathLst>
              <a:path w="25485" h="31385" fill="none" extrusionOk="0">
                <a:moveTo>
                  <a:pt x="10437" y="1"/>
                </a:moveTo>
                <a:cubicBezTo>
                  <a:pt x="10957" y="1885"/>
                  <a:pt x="12222" y="3546"/>
                  <a:pt x="13907" y="4562"/>
                </a:cubicBezTo>
                <a:cubicBezTo>
                  <a:pt x="15271" y="5405"/>
                  <a:pt x="16882" y="5777"/>
                  <a:pt x="18345" y="6471"/>
                </a:cubicBezTo>
                <a:cubicBezTo>
                  <a:pt x="19807" y="7165"/>
                  <a:pt x="21220" y="8330"/>
                  <a:pt x="21493" y="9917"/>
                </a:cubicBezTo>
                <a:cubicBezTo>
                  <a:pt x="21815" y="11577"/>
                  <a:pt x="20824" y="13189"/>
                  <a:pt x="19832" y="14602"/>
                </a:cubicBezTo>
                <a:cubicBezTo>
                  <a:pt x="18865" y="15990"/>
                  <a:pt x="17824" y="17552"/>
                  <a:pt x="18047" y="19237"/>
                </a:cubicBezTo>
                <a:cubicBezTo>
                  <a:pt x="18122" y="20006"/>
                  <a:pt x="18493" y="20750"/>
                  <a:pt x="19039" y="21270"/>
                </a:cubicBezTo>
                <a:cubicBezTo>
                  <a:pt x="19882" y="22113"/>
                  <a:pt x="21096" y="22435"/>
                  <a:pt x="22212" y="22857"/>
                </a:cubicBezTo>
                <a:cubicBezTo>
                  <a:pt x="23327" y="23278"/>
                  <a:pt x="24492" y="23873"/>
                  <a:pt x="24939" y="24964"/>
                </a:cubicBezTo>
                <a:cubicBezTo>
                  <a:pt x="25484" y="26253"/>
                  <a:pt x="24914" y="27691"/>
                  <a:pt x="24319" y="28955"/>
                </a:cubicBezTo>
                <a:cubicBezTo>
                  <a:pt x="24046" y="29550"/>
                  <a:pt x="23749" y="30170"/>
                  <a:pt x="23228" y="30566"/>
                </a:cubicBezTo>
                <a:cubicBezTo>
                  <a:pt x="22732" y="30938"/>
                  <a:pt x="22088" y="31087"/>
                  <a:pt x="21468" y="31136"/>
                </a:cubicBezTo>
                <a:cubicBezTo>
                  <a:pt x="18518" y="31384"/>
                  <a:pt x="15469" y="30021"/>
                  <a:pt x="13684" y="27641"/>
                </a:cubicBezTo>
                <a:cubicBezTo>
                  <a:pt x="12792" y="26426"/>
                  <a:pt x="11354" y="25707"/>
                  <a:pt x="9867" y="25410"/>
                </a:cubicBezTo>
                <a:cubicBezTo>
                  <a:pt x="9098" y="25286"/>
                  <a:pt x="8330" y="25261"/>
                  <a:pt x="7561" y="25187"/>
                </a:cubicBezTo>
                <a:cubicBezTo>
                  <a:pt x="4586" y="24914"/>
                  <a:pt x="1488" y="23253"/>
                  <a:pt x="570" y="20402"/>
                </a:cubicBezTo>
                <a:cubicBezTo>
                  <a:pt x="0" y="18618"/>
                  <a:pt x="347" y="16684"/>
                  <a:pt x="818" y="14850"/>
                </a:cubicBezTo>
                <a:cubicBezTo>
                  <a:pt x="967" y="14279"/>
                  <a:pt x="1116" y="13685"/>
                  <a:pt x="1463" y="13189"/>
                </a:cubicBezTo>
                <a:cubicBezTo>
                  <a:pt x="1983" y="12420"/>
                  <a:pt x="2851" y="11999"/>
                  <a:pt x="3644" y="11478"/>
                </a:cubicBezTo>
                <a:cubicBezTo>
                  <a:pt x="6247" y="9793"/>
                  <a:pt x="8107" y="6942"/>
                  <a:pt x="8578" y="3843"/>
                </a:cubicBezTo>
                <a:cubicBezTo>
                  <a:pt x="8776" y="2430"/>
                  <a:pt x="9346" y="943"/>
                  <a:pt x="10437" y="1"/>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rot="4500070">
            <a:off x="8125270" y="-69716"/>
            <a:ext cx="1222741" cy="1082108"/>
          </a:xfrm>
          <a:custGeom>
            <a:avLst/>
            <a:gdLst/>
            <a:ahLst/>
            <a:cxnLst/>
            <a:rect l="l" t="t" r="r" b="b"/>
            <a:pathLst>
              <a:path w="29005" h="25669" extrusionOk="0">
                <a:moveTo>
                  <a:pt x="16676" y="0"/>
                </a:moveTo>
                <a:cubicBezTo>
                  <a:pt x="15183" y="0"/>
                  <a:pt x="13687" y="85"/>
                  <a:pt x="12197" y="190"/>
                </a:cubicBezTo>
                <a:cubicBezTo>
                  <a:pt x="11106" y="265"/>
                  <a:pt x="10040" y="339"/>
                  <a:pt x="8974" y="612"/>
                </a:cubicBezTo>
                <a:cubicBezTo>
                  <a:pt x="5008" y="1603"/>
                  <a:pt x="1934" y="5123"/>
                  <a:pt x="967" y="9114"/>
                </a:cubicBezTo>
                <a:cubicBezTo>
                  <a:pt x="0" y="13081"/>
                  <a:pt x="992" y="17394"/>
                  <a:pt x="3124" y="20889"/>
                </a:cubicBezTo>
                <a:cubicBezTo>
                  <a:pt x="4264" y="22749"/>
                  <a:pt x="5801" y="24459"/>
                  <a:pt x="7834" y="25252"/>
                </a:cubicBezTo>
                <a:cubicBezTo>
                  <a:pt x="8587" y="25530"/>
                  <a:pt x="9389" y="25669"/>
                  <a:pt x="10190" y="25669"/>
                </a:cubicBezTo>
                <a:cubicBezTo>
                  <a:pt x="11392" y="25669"/>
                  <a:pt x="12593" y="25357"/>
                  <a:pt x="13635" y="24732"/>
                </a:cubicBezTo>
                <a:cubicBezTo>
                  <a:pt x="15345" y="23715"/>
                  <a:pt x="16560" y="21856"/>
                  <a:pt x="16832" y="19873"/>
                </a:cubicBezTo>
                <a:cubicBezTo>
                  <a:pt x="16981" y="18733"/>
                  <a:pt x="16932" y="17394"/>
                  <a:pt x="17849" y="16700"/>
                </a:cubicBezTo>
                <a:cubicBezTo>
                  <a:pt x="18394" y="16303"/>
                  <a:pt x="19138" y="16279"/>
                  <a:pt x="19807" y="16105"/>
                </a:cubicBezTo>
                <a:cubicBezTo>
                  <a:pt x="21171" y="15733"/>
                  <a:pt x="22261" y="14543"/>
                  <a:pt x="22534" y="13155"/>
                </a:cubicBezTo>
                <a:cubicBezTo>
                  <a:pt x="22708" y="12287"/>
                  <a:pt x="22584" y="11420"/>
                  <a:pt x="22782" y="10577"/>
                </a:cubicBezTo>
                <a:cubicBezTo>
                  <a:pt x="23055" y="9461"/>
                  <a:pt x="23947" y="8519"/>
                  <a:pt x="25038" y="8172"/>
                </a:cubicBezTo>
                <a:cubicBezTo>
                  <a:pt x="25608" y="7999"/>
                  <a:pt x="26228" y="7949"/>
                  <a:pt x="26773" y="7701"/>
                </a:cubicBezTo>
                <a:cubicBezTo>
                  <a:pt x="28360" y="6908"/>
                  <a:pt x="29004" y="3933"/>
                  <a:pt x="27690" y="2768"/>
                </a:cubicBezTo>
                <a:cubicBezTo>
                  <a:pt x="25930" y="1182"/>
                  <a:pt x="22856" y="562"/>
                  <a:pt x="20600" y="240"/>
                </a:cubicBezTo>
                <a:cubicBezTo>
                  <a:pt x="19301" y="66"/>
                  <a:pt x="17990" y="0"/>
                  <a:pt x="166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p:nvPr/>
        </p:nvSpPr>
        <p:spPr>
          <a:xfrm rot="4500070">
            <a:off x="8254033" y="-198983"/>
            <a:ext cx="943709" cy="1336647"/>
          </a:xfrm>
          <a:custGeom>
            <a:avLst/>
            <a:gdLst/>
            <a:ahLst/>
            <a:cxnLst/>
            <a:rect l="l" t="t" r="r" b="b"/>
            <a:pathLst>
              <a:path w="22386" h="31707" fill="none" extrusionOk="0">
                <a:moveTo>
                  <a:pt x="21790" y="13709"/>
                </a:moveTo>
                <a:cubicBezTo>
                  <a:pt x="22385" y="15221"/>
                  <a:pt x="22212" y="16981"/>
                  <a:pt x="21319" y="18320"/>
                </a:cubicBezTo>
                <a:cubicBezTo>
                  <a:pt x="20452" y="19659"/>
                  <a:pt x="18915" y="20551"/>
                  <a:pt x="17303" y="20625"/>
                </a:cubicBezTo>
                <a:cubicBezTo>
                  <a:pt x="16287" y="20650"/>
                  <a:pt x="15295" y="20402"/>
                  <a:pt x="14279" y="20551"/>
                </a:cubicBezTo>
                <a:cubicBezTo>
                  <a:pt x="13263" y="20724"/>
                  <a:pt x="12321" y="21344"/>
                  <a:pt x="11750" y="22212"/>
                </a:cubicBezTo>
                <a:cubicBezTo>
                  <a:pt x="10808" y="23724"/>
                  <a:pt x="11081" y="25682"/>
                  <a:pt x="10759" y="27442"/>
                </a:cubicBezTo>
                <a:cubicBezTo>
                  <a:pt x="10461" y="29178"/>
                  <a:pt x="9321" y="30938"/>
                  <a:pt x="7586" y="31334"/>
                </a:cubicBezTo>
                <a:cubicBezTo>
                  <a:pt x="5925" y="31706"/>
                  <a:pt x="4214" y="30690"/>
                  <a:pt x="3223" y="29302"/>
                </a:cubicBezTo>
                <a:cubicBezTo>
                  <a:pt x="2256" y="27913"/>
                  <a:pt x="1859" y="26203"/>
                  <a:pt x="1463" y="24542"/>
                </a:cubicBezTo>
                <a:cubicBezTo>
                  <a:pt x="1240" y="23476"/>
                  <a:pt x="992" y="22410"/>
                  <a:pt x="744" y="21344"/>
                </a:cubicBezTo>
                <a:cubicBezTo>
                  <a:pt x="372" y="19683"/>
                  <a:pt x="0" y="17923"/>
                  <a:pt x="496" y="16287"/>
                </a:cubicBezTo>
                <a:cubicBezTo>
                  <a:pt x="1165" y="14056"/>
                  <a:pt x="3322" y="12569"/>
                  <a:pt x="4239" y="10437"/>
                </a:cubicBezTo>
                <a:cubicBezTo>
                  <a:pt x="5206" y="8231"/>
                  <a:pt x="4809" y="5553"/>
                  <a:pt x="6074" y="3545"/>
                </a:cubicBezTo>
                <a:cubicBezTo>
                  <a:pt x="8007" y="521"/>
                  <a:pt x="14155" y="0"/>
                  <a:pt x="16262" y="3124"/>
                </a:cubicBezTo>
                <a:cubicBezTo>
                  <a:pt x="17154" y="4438"/>
                  <a:pt x="16956" y="6272"/>
                  <a:pt x="17526" y="7710"/>
                </a:cubicBezTo>
                <a:cubicBezTo>
                  <a:pt x="18444" y="10040"/>
                  <a:pt x="20873" y="11379"/>
                  <a:pt x="21790" y="13709"/>
                </a:cubicBezTo>
                <a:close/>
              </a:path>
            </a:pathLst>
          </a:custGeom>
          <a:noFill/>
          <a:ln w="4950"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5"/>
          <p:cNvSpPr/>
          <p:nvPr/>
        </p:nvSpPr>
        <p:spPr>
          <a:xfrm rot="-3599793">
            <a:off x="7900427" y="4293881"/>
            <a:ext cx="1273688" cy="1182204"/>
          </a:xfrm>
          <a:custGeom>
            <a:avLst/>
            <a:gdLst/>
            <a:ahLst/>
            <a:cxnLst/>
            <a:rect l="l" t="t" r="r" b="b"/>
            <a:pathLst>
              <a:path w="31632" h="29360" extrusionOk="0">
                <a:moveTo>
                  <a:pt x="9619" y="1"/>
                </a:moveTo>
                <a:cubicBezTo>
                  <a:pt x="7717" y="1"/>
                  <a:pt x="6415" y="1892"/>
                  <a:pt x="5380" y="3333"/>
                </a:cubicBezTo>
                <a:cubicBezTo>
                  <a:pt x="3843" y="5539"/>
                  <a:pt x="2405" y="7845"/>
                  <a:pt x="1463" y="10373"/>
                </a:cubicBezTo>
                <a:cubicBezTo>
                  <a:pt x="298" y="13621"/>
                  <a:pt x="0" y="17314"/>
                  <a:pt x="1314" y="20487"/>
                </a:cubicBezTo>
                <a:cubicBezTo>
                  <a:pt x="2405" y="23115"/>
                  <a:pt x="4537" y="25197"/>
                  <a:pt x="6991" y="26610"/>
                </a:cubicBezTo>
                <a:cubicBezTo>
                  <a:pt x="9445" y="27999"/>
                  <a:pt x="12246" y="28742"/>
                  <a:pt x="15048" y="29114"/>
                </a:cubicBezTo>
                <a:cubicBezTo>
                  <a:pt x="16199" y="29268"/>
                  <a:pt x="17371" y="29360"/>
                  <a:pt x="18540" y="29360"/>
                </a:cubicBezTo>
                <a:cubicBezTo>
                  <a:pt x="20769" y="29360"/>
                  <a:pt x="22989" y="29025"/>
                  <a:pt x="25038" y="28147"/>
                </a:cubicBezTo>
                <a:cubicBezTo>
                  <a:pt x="28161" y="26834"/>
                  <a:pt x="30839" y="24107"/>
                  <a:pt x="31384" y="20760"/>
                </a:cubicBezTo>
                <a:cubicBezTo>
                  <a:pt x="31632" y="19322"/>
                  <a:pt x="31434" y="17686"/>
                  <a:pt x="30392" y="16670"/>
                </a:cubicBezTo>
                <a:cubicBezTo>
                  <a:pt x="29227" y="15505"/>
                  <a:pt x="27418" y="15406"/>
                  <a:pt x="25781" y="15282"/>
                </a:cubicBezTo>
                <a:cubicBezTo>
                  <a:pt x="24145" y="15158"/>
                  <a:pt x="22311" y="14786"/>
                  <a:pt x="21443" y="13398"/>
                </a:cubicBezTo>
                <a:cubicBezTo>
                  <a:pt x="20625" y="12009"/>
                  <a:pt x="21071" y="10076"/>
                  <a:pt x="20080" y="8812"/>
                </a:cubicBezTo>
                <a:cubicBezTo>
                  <a:pt x="19262" y="7746"/>
                  <a:pt x="17774" y="7522"/>
                  <a:pt x="16436" y="7324"/>
                </a:cubicBezTo>
                <a:cubicBezTo>
                  <a:pt x="15097" y="7126"/>
                  <a:pt x="13585" y="6704"/>
                  <a:pt x="13040" y="5465"/>
                </a:cubicBezTo>
                <a:cubicBezTo>
                  <a:pt x="12618" y="4548"/>
                  <a:pt x="12891" y="3482"/>
                  <a:pt x="12693" y="2490"/>
                </a:cubicBezTo>
                <a:cubicBezTo>
                  <a:pt x="12445" y="1276"/>
                  <a:pt x="11428" y="284"/>
                  <a:pt x="10214" y="61"/>
                </a:cubicBezTo>
                <a:cubicBezTo>
                  <a:pt x="10009" y="20"/>
                  <a:pt x="9811" y="1"/>
                  <a:pt x="961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p:cNvSpPr/>
          <p:nvPr/>
        </p:nvSpPr>
        <p:spPr>
          <a:xfrm rot="-3599793">
            <a:off x="7909510" y="4358374"/>
            <a:ext cx="1334570" cy="839502"/>
          </a:xfrm>
          <a:custGeom>
            <a:avLst/>
            <a:gdLst/>
            <a:ahLst/>
            <a:cxnLst/>
            <a:rect l="l" t="t" r="r" b="b"/>
            <a:pathLst>
              <a:path w="33144" h="20849" fill="none" extrusionOk="0">
                <a:moveTo>
                  <a:pt x="6123" y="2306"/>
                </a:moveTo>
                <a:cubicBezTo>
                  <a:pt x="7635" y="967"/>
                  <a:pt x="9569" y="0"/>
                  <a:pt x="11577" y="50"/>
                </a:cubicBezTo>
                <a:cubicBezTo>
                  <a:pt x="13610" y="75"/>
                  <a:pt x="15642" y="1289"/>
                  <a:pt x="16312" y="3198"/>
                </a:cubicBezTo>
                <a:cubicBezTo>
                  <a:pt x="17179" y="5652"/>
                  <a:pt x="15717" y="8850"/>
                  <a:pt x="17477" y="10784"/>
                </a:cubicBezTo>
                <a:cubicBezTo>
                  <a:pt x="18964" y="12469"/>
                  <a:pt x="21716" y="11924"/>
                  <a:pt x="23773" y="11032"/>
                </a:cubicBezTo>
                <a:cubicBezTo>
                  <a:pt x="25856" y="10139"/>
                  <a:pt x="28235" y="9048"/>
                  <a:pt x="30243" y="10065"/>
                </a:cubicBezTo>
                <a:cubicBezTo>
                  <a:pt x="31656" y="10784"/>
                  <a:pt x="32425" y="12345"/>
                  <a:pt x="32772" y="13882"/>
                </a:cubicBezTo>
                <a:cubicBezTo>
                  <a:pt x="33119" y="15370"/>
                  <a:pt x="33144" y="17055"/>
                  <a:pt x="32227" y="18245"/>
                </a:cubicBezTo>
                <a:cubicBezTo>
                  <a:pt x="31582" y="19088"/>
                  <a:pt x="30566" y="19559"/>
                  <a:pt x="29549" y="19807"/>
                </a:cubicBezTo>
                <a:cubicBezTo>
                  <a:pt x="25459" y="20848"/>
                  <a:pt x="21270" y="19039"/>
                  <a:pt x="17080" y="18592"/>
                </a:cubicBezTo>
                <a:cubicBezTo>
                  <a:pt x="15370" y="18394"/>
                  <a:pt x="13610" y="18444"/>
                  <a:pt x="11899" y="18716"/>
                </a:cubicBezTo>
                <a:cubicBezTo>
                  <a:pt x="8800" y="19237"/>
                  <a:pt x="5379" y="20427"/>
                  <a:pt x="2727" y="18741"/>
                </a:cubicBezTo>
                <a:cubicBezTo>
                  <a:pt x="843" y="17551"/>
                  <a:pt x="0" y="15147"/>
                  <a:pt x="124" y="12940"/>
                </a:cubicBezTo>
                <a:cubicBezTo>
                  <a:pt x="297" y="9148"/>
                  <a:pt x="3347" y="4735"/>
                  <a:pt x="6123" y="2306"/>
                </a:cubicBezTo>
                <a:close/>
              </a:path>
            </a:pathLst>
          </a:custGeom>
          <a:noFill/>
          <a:ln w="4950"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p:nvPr/>
        </p:nvSpPr>
        <p:spPr>
          <a:xfrm rot="5400000">
            <a:off x="3981651" y="4338804"/>
            <a:ext cx="1009504" cy="1384708"/>
          </a:xfrm>
          <a:custGeom>
            <a:avLst/>
            <a:gdLst/>
            <a:ahLst/>
            <a:cxnLst/>
            <a:rect l="l" t="t" r="r" b="b"/>
            <a:pathLst>
              <a:path w="30691" h="42098" extrusionOk="0">
                <a:moveTo>
                  <a:pt x="21822" y="0"/>
                </a:moveTo>
                <a:cubicBezTo>
                  <a:pt x="21059" y="0"/>
                  <a:pt x="20354" y="73"/>
                  <a:pt x="19857" y="175"/>
                </a:cubicBezTo>
                <a:cubicBezTo>
                  <a:pt x="17577" y="621"/>
                  <a:pt x="15494" y="2183"/>
                  <a:pt x="14651" y="4340"/>
                </a:cubicBezTo>
                <a:cubicBezTo>
                  <a:pt x="14279" y="5331"/>
                  <a:pt x="14156" y="6397"/>
                  <a:pt x="14156" y="7438"/>
                </a:cubicBezTo>
                <a:cubicBezTo>
                  <a:pt x="14131" y="9645"/>
                  <a:pt x="14577" y="11851"/>
                  <a:pt x="15445" y="13859"/>
                </a:cubicBezTo>
                <a:cubicBezTo>
                  <a:pt x="16312" y="15941"/>
                  <a:pt x="17676" y="18073"/>
                  <a:pt x="17229" y="20304"/>
                </a:cubicBezTo>
                <a:cubicBezTo>
                  <a:pt x="16833" y="22287"/>
                  <a:pt x="15023" y="23750"/>
                  <a:pt x="13114" y="24444"/>
                </a:cubicBezTo>
                <a:cubicBezTo>
                  <a:pt x="11206" y="25138"/>
                  <a:pt x="9148" y="25237"/>
                  <a:pt x="7140" y="25609"/>
                </a:cubicBezTo>
                <a:cubicBezTo>
                  <a:pt x="5132" y="25956"/>
                  <a:pt x="3075" y="26625"/>
                  <a:pt x="1736" y="28138"/>
                </a:cubicBezTo>
                <a:cubicBezTo>
                  <a:pt x="447" y="29575"/>
                  <a:pt x="1" y="31608"/>
                  <a:pt x="50" y="33517"/>
                </a:cubicBezTo>
                <a:cubicBezTo>
                  <a:pt x="75" y="34409"/>
                  <a:pt x="199" y="35327"/>
                  <a:pt x="571" y="36145"/>
                </a:cubicBezTo>
                <a:cubicBezTo>
                  <a:pt x="1240" y="37533"/>
                  <a:pt x="2604" y="38475"/>
                  <a:pt x="3967" y="39219"/>
                </a:cubicBezTo>
                <a:cubicBezTo>
                  <a:pt x="7239" y="40991"/>
                  <a:pt x="10929" y="42097"/>
                  <a:pt x="14652" y="42097"/>
                </a:cubicBezTo>
                <a:cubicBezTo>
                  <a:pt x="14991" y="42097"/>
                  <a:pt x="15329" y="42088"/>
                  <a:pt x="15668" y="42069"/>
                </a:cubicBezTo>
                <a:cubicBezTo>
                  <a:pt x="19708" y="41846"/>
                  <a:pt x="23749" y="40210"/>
                  <a:pt x="26526" y="37235"/>
                </a:cubicBezTo>
                <a:cubicBezTo>
                  <a:pt x="29302" y="34261"/>
                  <a:pt x="30690" y="29947"/>
                  <a:pt x="29773" y="25981"/>
                </a:cubicBezTo>
                <a:cubicBezTo>
                  <a:pt x="29327" y="23998"/>
                  <a:pt x="28360" y="22188"/>
                  <a:pt x="27567" y="20329"/>
                </a:cubicBezTo>
                <a:cubicBezTo>
                  <a:pt x="25757" y="16115"/>
                  <a:pt x="24815" y="11430"/>
                  <a:pt x="25360" y="6843"/>
                </a:cubicBezTo>
                <a:cubicBezTo>
                  <a:pt x="25509" y="5455"/>
                  <a:pt x="26848" y="2728"/>
                  <a:pt x="26030" y="1415"/>
                </a:cubicBezTo>
                <a:cubicBezTo>
                  <a:pt x="25354" y="333"/>
                  <a:pt x="23456" y="0"/>
                  <a:pt x="218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p:cNvSpPr/>
          <p:nvPr/>
        </p:nvSpPr>
        <p:spPr>
          <a:xfrm rot="5400000">
            <a:off x="4324581" y="4396355"/>
            <a:ext cx="614004" cy="1436744"/>
          </a:xfrm>
          <a:custGeom>
            <a:avLst/>
            <a:gdLst/>
            <a:ahLst/>
            <a:cxnLst/>
            <a:rect l="l" t="t" r="r" b="b"/>
            <a:pathLst>
              <a:path w="18667" h="43680" fill="none" extrusionOk="0">
                <a:moveTo>
                  <a:pt x="8354" y="2232"/>
                </a:moveTo>
                <a:cubicBezTo>
                  <a:pt x="6470" y="3744"/>
                  <a:pt x="5503" y="6322"/>
                  <a:pt x="5925" y="8702"/>
                </a:cubicBezTo>
                <a:cubicBezTo>
                  <a:pt x="6520" y="12073"/>
                  <a:pt x="9668" y="15023"/>
                  <a:pt x="8924" y="18395"/>
                </a:cubicBezTo>
                <a:cubicBezTo>
                  <a:pt x="8255" y="21345"/>
                  <a:pt x="4983" y="22807"/>
                  <a:pt x="3024" y="25137"/>
                </a:cubicBezTo>
                <a:cubicBezTo>
                  <a:pt x="1958" y="26426"/>
                  <a:pt x="1264" y="28013"/>
                  <a:pt x="893" y="29649"/>
                </a:cubicBezTo>
                <a:cubicBezTo>
                  <a:pt x="0" y="33690"/>
                  <a:pt x="1215" y="38276"/>
                  <a:pt x="4388" y="40903"/>
                </a:cubicBezTo>
                <a:cubicBezTo>
                  <a:pt x="7586" y="43531"/>
                  <a:pt x="12767" y="43680"/>
                  <a:pt x="15717" y="40779"/>
                </a:cubicBezTo>
                <a:cubicBezTo>
                  <a:pt x="18072" y="38474"/>
                  <a:pt x="18667" y="34880"/>
                  <a:pt x="18270" y="31632"/>
                </a:cubicBezTo>
                <a:cubicBezTo>
                  <a:pt x="17873" y="28360"/>
                  <a:pt x="16609" y="25286"/>
                  <a:pt x="15791" y="22113"/>
                </a:cubicBezTo>
                <a:cubicBezTo>
                  <a:pt x="14428" y="16932"/>
                  <a:pt x="14155" y="11503"/>
                  <a:pt x="14973" y="6223"/>
                </a:cubicBezTo>
                <a:cubicBezTo>
                  <a:pt x="15221" y="4636"/>
                  <a:pt x="15890" y="2430"/>
                  <a:pt x="14328" y="1265"/>
                </a:cubicBezTo>
                <a:cubicBezTo>
                  <a:pt x="12643" y="1"/>
                  <a:pt x="9767" y="1092"/>
                  <a:pt x="8354" y="2232"/>
                </a:cubicBezTo>
                <a:close/>
              </a:path>
            </a:pathLst>
          </a:custGeom>
          <a:noFill/>
          <a:ln w="4950"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rot="-5400000">
            <a:off x="4508478" y="-486352"/>
            <a:ext cx="680498" cy="1250302"/>
          </a:xfrm>
          <a:custGeom>
            <a:avLst/>
            <a:gdLst/>
            <a:ahLst/>
            <a:cxnLst/>
            <a:rect l="l" t="t" r="r" b="b"/>
            <a:pathLst>
              <a:path w="16536" h="30384" extrusionOk="0">
                <a:moveTo>
                  <a:pt x="8048" y="0"/>
                </a:moveTo>
                <a:cubicBezTo>
                  <a:pt x="5587" y="0"/>
                  <a:pt x="3120" y="1118"/>
                  <a:pt x="1785" y="3190"/>
                </a:cubicBezTo>
                <a:cubicBezTo>
                  <a:pt x="967" y="4429"/>
                  <a:pt x="571" y="5867"/>
                  <a:pt x="323" y="7305"/>
                </a:cubicBezTo>
                <a:cubicBezTo>
                  <a:pt x="100" y="8644"/>
                  <a:pt x="0" y="10007"/>
                  <a:pt x="224" y="11321"/>
                </a:cubicBezTo>
                <a:cubicBezTo>
                  <a:pt x="695" y="13998"/>
                  <a:pt x="2455" y="16155"/>
                  <a:pt x="3744" y="18485"/>
                </a:cubicBezTo>
                <a:cubicBezTo>
                  <a:pt x="5008" y="20815"/>
                  <a:pt x="5504" y="23145"/>
                  <a:pt x="5553" y="25773"/>
                </a:cubicBezTo>
                <a:cubicBezTo>
                  <a:pt x="5578" y="27384"/>
                  <a:pt x="5405" y="28971"/>
                  <a:pt x="6966" y="29888"/>
                </a:cubicBezTo>
                <a:cubicBezTo>
                  <a:pt x="7535" y="30228"/>
                  <a:pt x="8168" y="30383"/>
                  <a:pt x="8801" y="30383"/>
                </a:cubicBezTo>
                <a:cubicBezTo>
                  <a:pt x="10433" y="30383"/>
                  <a:pt x="12072" y="29352"/>
                  <a:pt x="12643" y="27781"/>
                </a:cubicBezTo>
                <a:cubicBezTo>
                  <a:pt x="13783" y="24757"/>
                  <a:pt x="11007" y="21534"/>
                  <a:pt x="11354" y="18336"/>
                </a:cubicBezTo>
                <a:cubicBezTo>
                  <a:pt x="11627" y="15758"/>
                  <a:pt x="13783" y="13849"/>
                  <a:pt x="14874" y="11519"/>
                </a:cubicBezTo>
                <a:cubicBezTo>
                  <a:pt x="16535" y="7974"/>
                  <a:pt x="15345" y="3314"/>
                  <a:pt x="12098" y="1157"/>
                </a:cubicBezTo>
                <a:cubicBezTo>
                  <a:pt x="10898" y="375"/>
                  <a:pt x="9474" y="0"/>
                  <a:pt x="80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5"/>
          <p:cNvSpPr/>
          <p:nvPr/>
        </p:nvSpPr>
        <p:spPr>
          <a:xfrm rot="-5400000">
            <a:off x="4674580" y="-576285"/>
            <a:ext cx="659098" cy="1388360"/>
          </a:xfrm>
          <a:custGeom>
            <a:avLst/>
            <a:gdLst/>
            <a:ahLst/>
            <a:cxnLst/>
            <a:rect l="l" t="t" r="r" b="b"/>
            <a:pathLst>
              <a:path w="16016" h="33739" fill="none" extrusionOk="0">
                <a:moveTo>
                  <a:pt x="2158" y="0"/>
                </a:moveTo>
                <a:cubicBezTo>
                  <a:pt x="2034" y="2380"/>
                  <a:pt x="3967" y="4413"/>
                  <a:pt x="6050" y="5578"/>
                </a:cubicBezTo>
                <a:cubicBezTo>
                  <a:pt x="8132" y="6718"/>
                  <a:pt x="10512" y="7338"/>
                  <a:pt x="12495" y="8676"/>
                </a:cubicBezTo>
                <a:cubicBezTo>
                  <a:pt x="14478" y="10040"/>
                  <a:pt x="16015" y="12519"/>
                  <a:pt x="15222" y="14775"/>
                </a:cubicBezTo>
                <a:cubicBezTo>
                  <a:pt x="14181" y="17725"/>
                  <a:pt x="9942" y="18518"/>
                  <a:pt x="8876" y="21468"/>
                </a:cubicBezTo>
                <a:cubicBezTo>
                  <a:pt x="8578" y="22335"/>
                  <a:pt x="8603" y="23277"/>
                  <a:pt x="8628" y="24219"/>
                </a:cubicBezTo>
                <a:cubicBezTo>
                  <a:pt x="8653" y="25608"/>
                  <a:pt x="8702" y="27021"/>
                  <a:pt x="8752" y="28409"/>
                </a:cubicBezTo>
                <a:cubicBezTo>
                  <a:pt x="8801" y="30293"/>
                  <a:pt x="8553" y="32673"/>
                  <a:pt x="6768" y="33342"/>
                </a:cubicBezTo>
                <a:cubicBezTo>
                  <a:pt x="5727" y="33739"/>
                  <a:pt x="4488" y="33268"/>
                  <a:pt x="3695" y="32474"/>
                </a:cubicBezTo>
                <a:cubicBezTo>
                  <a:pt x="2901" y="31656"/>
                  <a:pt x="2455" y="30566"/>
                  <a:pt x="2133" y="29475"/>
                </a:cubicBezTo>
                <a:cubicBezTo>
                  <a:pt x="1563" y="27665"/>
                  <a:pt x="1240" y="25707"/>
                  <a:pt x="1711" y="23872"/>
                </a:cubicBezTo>
                <a:cubicBezTo>
                  <a:pt x="2282" y="21567"/>
                  <a:pt x="4066" y="19386"/>
                  <a:pt x="3397" y="17130"/>
                </a:cubicBezTo>
                <a:cubicBezTo>
                  <a:pt x="2827" y="15270"/>
                  <a:pt x="1935" y="13436"/>
                  <a:pt x="1265" y="11602"/>
                </a:cubicBezTo>
                <a:cubicBezTo>
                  <a:pt x="571" y="9792"/>
                  <a:pt x="1" y="7883"/>
                  <a:pt x="26" y="5925"/>
                </a:cubicBezTo>
                <a:cubicBezTo>
                  <a:pt x="75" y="3991"/>
                  <a:pt x="645" y="1190"/>
                  <a:pt x="2158" y="0"/>
                </a:cubicBezTo>
                <a:close/>
              </a:path>
            </a:pathLst>
          </a:custGeom>
          <a:noFill/>
          <a:ln w="4950"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7" name="Google Shape;127;p15"/>
          <p:cNvGrpSpPr/>
          <p:nvPr/>
        </p:nvGrpSpPr>
        <p:grpSpPr>
          <a:xfrm rot="-5400000">
            <a:off x="8747145" y="2526395"/>
            <a:ext cx="257707" cy="139464"/>
            <a:chOff x="3564674" y="9432548"/>
            <a:chExt cx="257707" cy="139464"/>
          </a:xfrm>
        </p:grpSpPr>
        <p:sp>
          <p:nvSpPr>
            <p:cNvPr id="128" name="Google Shape;128;p15"/>
            <p:cNvSpPr/>
            <p:nvPr/>
          </p:nvSpPr>
          <p:spPr>
            <a:xfrm>
              <a:off x="3704922" y="9434160"/>
              <a:ext cx="117459" cy="135386"/>
            </a:xfrm>
            <a:custGeom>
              <a:avLst/>
              <a:gdLst/>
              <a:ahLst/>
              <a:cxnLst/>
              <a:rect l="l" t="t" r="r" b="b"/>
              <a:pathLst>
                <a:path w="3571" h="4116" extrusionOk="0">
                  <a:moveTo>
                    <a:pt x="1" y="1"/>
                  </a:moveTo>
                  <a:lnTo>
                    <a:pt x="2058" y="2058"/>
                  </a:lnTo>
                  <a:lnTo>
                    <a:pt x="1" y="4116"/>
                  </a:lnTo>
                  <a:lnTo>
                    <a:pt x="1513" y="4116"/>
                  </a:lnTo>
                  <a:lnTo>
                    <a:pt x="3570" y="2058"/>
                  </a:lnTo>
                  <a:lnTo>
                    <a:pt x="15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5"/>
            <p:cNvSpPr/>
            <p:nvPr/>
          </p:nvSpPr>
          <p:spPr>
            <a:xfrm>
              <a:off x="3582633" y="9434160"/>
              <a:ext cx="117426" cy="135386"/>
            </a:xfrm>
            <a:custGeom>
              <a:avLst/>
              <a:gdLst/>
              <a:ahLst/>
              <a:cxnLst/>
              <a:rect l="l" t="t" r="r" b="b"/>
              <a:pathLst>
                <a:path w="3570" h="4116" extrusionOk="0">
                  <a:moveTo>
                    <a:pt x="0" y="1"/>
                  </a:moveTo>
                  <a:lnTo>
                    <a:pt x="2058" y="2058"/>
                  </a:lnTo>
                  <a:lnTo>
                    <a:pt x="0" y="4116"/>
                  </a:lnTo>
                  <a:lnTo>
                    <a:pt x="1512" y="4116"/>
                  </a:lnTo>
                  <a:lnTo>
                    <a:pt x="3570" y="2058"/>
                  </a:lnTo>
                  <a:lnTo>
                    <a:pt x="15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p:nvPr/>
          </p:nvSpPr>
          <p:spPr>
            <a:xfrm>
              <a:off x="3686174" y="9432548"/>
              <a:ext cx="124794" cy="139464"/>
            </a:xfrm>
            <a:custGeom>
              <a:avLst/>
              <a:gdLst/>
              <a:ahLst/>
              <a:cxnLst/>
              <a:rect l="l" t="t" r="r" b="b"/>
              <a:pathLst>
                <a:path w="3794" h="4240" extrusionOk="0">
                  <a:moveTo>
                    <a:pt x="1637" y="124"/>
                  </a:moveTo>
                  <a:lnTo>
                    <a:pt x="3645" y="2107"/>
                  </a:lnTo>
                  <a:lnTo>
                    <a:pt x="1637" y="4115"/>
                  </a:lnTo>
                  <a:lnTo>
                    <a:pt x="273" y="4115"/>
                  </a:lnTo>
                  <a:lnTo>
                    <a:pt x="2281" y="2107"/>
                  </a:lnTo>
                  <a:lnTo>
                    <a:pt x="273" y="124"/>
                  </a:lnTo>
                  <a:close/>
                  <a:moveTo>
                    <a:pt x="0" y="0"/>
                  </a:moveTo>
                  <a:lnTo>
                    <a:pt x="2132" y="2107"/>
                  </a:lnTo>
                  <a:lnTo>
                    <a:pt x="0" y="4239"/>
                  </a:lnTo>
                  <a:lnTo>
                    <a:pt x="1686" y="4239"/>
                  </a:lnTo>
                  <a:lnTo>
                    <a:pt x="3793" y="2107"/>
                  </a:lnTo>
                  <a:lnTo>
                    <a:pt x="16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p:nvPr/>
          </p:nvSpPr>
          <p:spPr>
            <a:xfrm>
              <a:off x="3564674" y="9432548"/>
              <a:ext cx="124794" cy="139464"/>
            </a:xfrm>
            <a:custGeom>
              <a:avLst/>
              <a:gdLst/>
              <a:ahLst/>
              <a:cxnLst/>
              <a:rect l="l" t="t" r="r" b="b"/>
              <a:pathLst>
                <a:path w="3794" h="4240" extrusionOk="0">
                  <a:moveTo>
                    <a:pt x="1637" y="124"/>
                  </a:moveTo>
                  <a:lnTo>
                    <a:pt x="3620" y="2107"/>
                  </a:lnTo>
                  <a:lnTo>
                    <a:pt x="1637" y="4115"/>
                  </a:lnTo>
                  <a:lnTo>
                    <a:pt x="274" y="4115"/>
                  </a:lnTo>
                  <a:lnTo>
                    <a:pt x="2257" y="2107"/>
                  </a:lnTo>
                  <a:lnTo>
                    <a:pt x="274" y="124"/>
                  </a:lnTo>
                  <a:close/>
                  <a:moveTo>
                    <a:pt x="1" y="0"/>
                  </a:moveTo>
                  <a:lnTo>
                    <a:pt x="2108" y="2107"/>
                  </a:lnTo>
                  <a:lnTo>
                    <a:pt x="1" y="4239"/>
                  </a:lnTo>
                  <a:lnTo>
                    <a:pt x="1662" y="4239"/>
                  </a:lnTo>
                  <a:lnTo>
                    <a:pt x="3794" y="2107"/>
                  </a:lnTo>
                  <a:lnTo>
                    <a:pt x="16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 name="Google Shape;132;p15"/>
          <p:cNvGrpSpPr/>
          <p:nvPr/>
        </p:nvGrpSpPr>
        <p:grpSpPr>
          <a:xfrm>
            <a:off x="1494214" y="4850807"/>
            <a:ext cx="260931" cy="140254"/>
            <a:chOff x="3579377" y="7011757"/>
            <a:chExt cx="260931" cy="140254"/>
          </a:xfrm>
        </p:grpSpPr>
        <p:sp>
          <p:nvSpPr>
            <p:cNvPr id="133" name="Google Shape;133;p15"/>
            <p:cNvSpPr/>
            <p:nvPr/>
          </p:nvSpPr>
          <p:spPr>
            <a:xfrm>
              <a:off x="3721237" y="7013369"/>
              <a:ext cx="119071" cy="137030"/>
            </a:xfrm>
            <a:custGeom>
              <a:avLst/>
              <a:gdLst/>
              <a:ahLst/>
              <a:cxnLst/>
              <a:rect l="l" t="t" r="r" b="b"/>
              <a:pathLst>
                <a:path w="3620" h="4166" extrusionOk="0">
                  <a:moveTo>
                    <a:pt x="0" y="1"/>
                  </a:moveTo>
                  <a:lnTo>
                    <a:pt x="2083" y="2083"/>
                  </a:lnTo>
                  <a:lnTo>
                    <a:pt x="0" y="4165"/>
                  </a:lnTo>
                  <a:lnTo>
                    <a:pt x="1537" y="4165"/>
                  </a:lnTo>
                  <a:lnTo>
                    <a:pt x="3620" y="2083"/>
                  </a:lnTo>
                  <a:lnTo>
                    <a:pt x="15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3598125" y="7013369"/>
              <a:ext cx="119071" cy="137030"/>
            </a:xfrm>
            <a:custGeom>
              <a:avLst/>
              <a:gdLst/>
              <a:ahLst/>
              <a:cxnLst/>
              <a:rect l="l" t="t" r="r" b="b"/>
              <a:pathLst>
                <a:path w="3620" h="4166" extrusionOk="0">
                  <a:moveTo>
                    <a:pt x="0" y="1"/>
                  </a:moveTo>
                  <a:lnTo>
                    <a:pt x="2083" y="2083"/>
                  </a:lnTo>
                  <a:lnTo>
                    <a:pt x="0" y="4165"/>
                  </a:lnTo>
                  <a:lnTo>
                    <a:pt x="1537" y="4165"/>
                  </a:lnTo>
                  <a:lnTo>
                    <a:pt x="3619" y="2083"/>
                  </a:lnTo>
                  <a:lnTo>
                    <a:pt x="15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3703311" y="7011757"/>
              <a:ext cx="125584" cy="140254"/>
            </a:xfrm>
            <a:custGeom>
              <a:avLst/>
              <a:gdLst/>
              <a:ahLst/>
              <a:cxnLst/>
              <a:rect l="l" t="t" r="r" b="b"/>
              <a:pathLst>
                <a:path w="3818" h="4264" extrusionOk="0">
                  <a:moveTo>
                    <a:pt x="1636" y="99"/>
                  </a:moveTo>
                  <a:lnTo>
                    <a:pt x="3669" y="2132"/>
                  </a:lnTo>
                  <a:lnTo>
                    <a:pt x="1636" y="4140"/>
                  </a:lnTo>
                  <a:lnTo>
                    <a:pt x="273" y="4140"/>
                  </a:lnTo>
                  <a:lnTo>
                    <a:pt x="2281" y="2132"/>
                  </a:lnTo>
                  <a:lnTo>
                    <a:pt x="273" y="99"/>
                  </a:lnTo>
                  <a:close/>
                  <a:moveTo>
                    <a:pt x="0" y="0"/>
                  </a:moveTo>
                  <a:lnTo>
                    <a:pt x="2132" y="2132"/>
                  </a:lnTo>
                  <a:lnTo>
                    <a:pt x="0" y="4264"/>
                  </a:lnTo>
                  <a:lnTo>
                    <a:pt x="1686" y="4264"/>
                  </a:lnTo>
                  <a:lnTo>
                    <a:pt x="3818" y="2132"/>
                  </a:lnTo>
                  <a:lnTo>
                    <a:pt x="16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5"/>
            <p:cNvSpPr/>
            <p:nvPr/>
          </p:nvSpPr>
          <p:spPr>
            <a:xfrm>
              <a:off x="3579377" y="7011757"/>
              <a:ext cx="126406" cy="140254"/>
            </a:xfrm>
            <a:custGeom>
              <a:avLst/>
              <a:gdLst/>
              <a:ahLst/>
              <a:cxnLst/>
              <a:rect l="l" t="t" r="r" b="b"/>
              <a:pathLst>
                <a:path w="3843" h="4264" extrusionOk="0">
                  <a:moveTo>
                    <a:pt x="1661" y="99"/>
                  </a:moveTo>
                  <a:lnTo>
                    <a:pt x="3669" y="2132"/>
                  </a:lnTo>
                  <a:lnTo>
                    <a:pt x="1661" y="4140"/>
                  </a:lnTo>
                  <a:lnTo>
                    <a:pt x="273" y="4140"/>
                  </a:lnTo>
                  <a:lnTo>
                    <a:pt x="2305" y="2132"/>
                  </a:lnTo>
                  <a:lnTo>
                    <a:pt x="273" y="99"/>
                  </a:lnTo>
                  <a:close/>
                  <a:moveTo>
                    <a:pt x="0" y="0"/>
                  </a:moveTo>
                  <a:lnTo>
                    <a:pt x="2132" y="2132"/>
                  </a:lnTo>
                  <a:lnTo>
                    <a:pt x="0" y="4264"/>
                  </a:lnTo>
                  <a:lnTo>
                    <a:pt x="1711" y="4264"/>
                  </a:lnTo>
                  <a:lnTo>
                    <a:pt x="3842" y="2132"/>
                  </a:lnTo>
                  <a:lnTo>
                    <a:pt x="17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 name="Google Shape;137;p15"/>
          <p:cNvGrpSpPr/>
          <p:nvPr/>
        </p:nvGrpSpPr>
        <p:grpSpPr>
          <a:xfrm rot="10800000">
            <a:off x="6533281" y="4818100"/>
            <a:ext cx="364505" cy="133774"/>
            <a:chOff x="2127731" y="6970150"/>
            <a:chExt cx="364505" cy="133774"/>
          </a:xfrm>
        </p:grpSpPr>
        <p:sp>
          <p:nvSpPr>
            <p:cNvPr id="138" name="Google Shape;138;p15"/>
            <p:cNvSpPr/>
            <p:nvPr/>
          </p:nvSpPr>
          <p:spPr>
            <a:xfrm>
              <a:off x="2379678" y="6972617"/>
              <a:ext cx="112558" cy="129662"/>
            </a:xfrm>
            <a:custGeom>
              <a:avLst/>
              <a:gdLst/>
              <a:ahLst/>
              <a:cxnLst/>
              <a:rect l="l" t="t" r="r" b="b"/>
              <a:pathLst>
                <a:path w="3422" h="3942" extrusionOk="0">
                  <a:moveTo>
                    <a:pt x="1" y="0"/>
                  </a:moveTo>
                  <a:lnTo>
                    <a:pt x="1959" y="1959"/>
                  </a:lnTo>
                  <a:lnTo>
                    <a:pt x="1" y="3942"/>
                  </a:lnTo>
                  <a:lnTo>
                    <a:pt x="1438" y="3942"/>
                  </a:lnTo>
                  <a:lnTo>
                    <a:pt x="3422" y="1959"/>
                  </a:lnTo>
                  <a:lnTo>
                    <a:pt x="14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5"/>
            <p:cNvSpPr/>
            <p:nvPr/>
          </p:nvSpPr>
          <p:spPr>
            <a:xfrm>
              <a:off x="2262256" y="6972617"/>
              <a:ext cx="112558" cy="129662"/>
            </a:xfrm>
            <a:custGeom>
              <a:avLst/>
              <a:gdLst/>
              <a:ahLst/>
              <a:cxnLst/>
              <a:rect l="l" t="t" r="r" b="b"/>
              <a:pathLst>
                <a:path w="3422" h="3942" extrusionOk="0">
                  <a:moveTo>
                    <a:pt x="1" y="0"/>
                  </a:moveTo>
                  <a:lnTo>
                    <a:pt x="1984" y="1959"/>
                  </a:lnTo>
                  <a:lnTo>
                    <a:pt x="1" y="3942"/>
                  </a:lnTo>
                  <a:lnTo>
                    <a:pt x="1464" y="3942"/>
                  </a:lnTo>
                  <a:lnTo>
                    <a:pt x="3422" y="1959"/>
                  </a:lnTo>
                  <a:lnTo>
                    <a:pt x="14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5"/>
            <p:cNvSpPr/>
            <p:nvPr/>
          </p:nvSpPr>
          <p:spPr>
            <a:xfrm>
              <a:off x="2144867" y="6972617"/>
              <a:ext cx="113380" cy="129662"/>
            </a:xfrm>
            <a:custGeom>
              <a:avLst/>
              <a:gdLst/>
              <a:ahLst/>
              <a:cxnLst/>
              <a:rect l="l" t="t" r="r" b="b"/>
              <a:pathLst>
                <a:path w="3447" h="3942" extrusionOk="0">
                  <a:moveTo>
                    <a:pt x="0" y="0"/>
                  </a:moveTo>
                  <a:lnTo>
                    <a:pt x="1983" y="1959"/>
                  </a:lnTo>
                  <a:lnTo>
                    <a:pt x="0" y="3942"/>
                  </a:lnTo>
                  <a:lnTo>
                    <a:pt x="1463" y="3942"/>
                  </a:lnTo>
                  <a:lnTo>
                    <a:pt x="3446" y="1959"/>
                  </a:lnTo>
                  <a:lnTo>
                    <a:pt x="14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5"/>
            <p:cNvSpPr/>
            <p:nvPr/>
          </p:nvSpPr>
          <p:spPr>
            <a:xfrm>
              <a:off x="2361752" y="6970150"/>
              <a:ext cx="119893" cy="133774"/>
            </a:xfrm>
            <a:custGeom>
              <a:avLst/>
              <a:gdLst/>
              <a:ahLst/>
              <a:cxnLst/>
              <a:rect l="l" t="t" r="r" b="b"/>
              <a:pathLst>
                <a:path w="3645" h="4067" extrusionOk="0">
                  <a:moveTo>
                    <a:pt x="1562" y="125"/>
                  </a:moveTo>
                  <a:lnTo>
                    <a:pt x="3496" y="2034"/>
                  </a:lnTo>
                  <a:lnTo>
                    <a:pt x="1562" y="3967"/>
                  </a:lnTo>
                  <a:lnTo>
                    <a:pt x="273" y="3967"/>
                  </a:lnTo>
                  <a:lnTo>
                    <a:pt x="2182" y="2034"/>
                  </a:lnTo>
                  <a:lnTo>
                    <a:pt x="273" y="125"/>
                  </a:lnTo>
                  <a:close/>
                  <a:moveTo>
                    <a:pt x="0" y="1"/>
                  </a:moveTo>
                  <a:lnTo>
                    <a:pt x="2033" y="2034"/>
                  </a:lnTo>
                  <a:lnTo>
                    <a:pt x="0" y="4066"/>
                  </a:lnTo>
                  <a:lnTo>
                    <a:pt x="1612" y="4066"/>
                  </a:lnTo>
                  <a:lnTo>
                    <a:pt x="3644" y="2034"/>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5"/>
            <p:cNvSpPr/>
            <p:nvPr/>
          </p:nvSpPr>
          <p:spPr>
            <a:xfrm>
              <a:off x="2244331" y="6970150"/>
              <a:ext cx="119893" cy="133774"/>
            </a:xfrm>
            <a:custGeom>
              <a:avLst/>
              <a:gdLst/>
              <a:ahLst/>
              <a:cxnLst/>
              <a:rect l="l" t="t" r="r" b="b"/>
              <a:pathLst>
                <a:path w="3645" h="4067" extrusionOk="0">
                  <a:moveTo>
                    <a:pt x="1587" y="125"/>
                  </a:moveTo>
                  <a:lnTo>
                    <a:pt x="3496" y="2034"/>
                  </a:lnTo>
                  <a:lnTo>
                    <a:pt x="1587" y="3967"/>
                  </a:lnTo>
                  <a:lnTo>
                    <a:pt x="273" y="3967"/>
                  </a:lnTo>
                  <a:lnTo>
                    <a:pt x="2182" y="2034"/>
                  </a:lnTo>
                  <a:lnTo>
                    <a:pt x="273" y="125"/>
                  </a:lnTo>
                  <a:close/>
                  <a:moveTo>
                    <a:pt x="1" y="1"/>
                  </a:moveTo>
                  <a:lnTo>
                    <a:pt x="2033" y="2034"/>
                  </a:lnTo>
                  <a:lnTo>
                    <a:pt x="1" y="4066"/>
                  </a:lnTo>
                  <a:lnTo>
                    <a:pt x="1612" y="4066"/>
                  </a:lnTo>
                  <a:lnTo>
                    <a:pt x="3645" y="2034"/>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5"/>
            <p:cNvSpPr/>
            <p:nvPr/>
          </p:nvSpPr>
          <p:spPr>
            <a:xfrm>
              <a:off x="2127731" y="6970150"/>
              <a:ext cx="119893" cy="133774"/>
            </a:xfrm>
            <a:custGeom>
              <a:avLst/>
              <a:gdLst/>
              <a:ahLst/>
              <a:cxnLst/>
              <a:rect l="l" t="t" r="r" b="b"/>
              <a:pathLst>
                <a:path w="3645" h="4067" extrusionOk="0">
                  <a:moveTo>
                    <a:pt x="1562" y="125"/>
                  </a:moveTo>
                  <a:lnTo>
                    <a:pt x="3471" y="2034"/>
                  </a:lnTo>
                  <a:lnTo>
                    <a:pt x="1562" y="3967"/>
                  </a:lnTo>
                  <a:lnTo>
                    <a:pt x="249" y="3967"/>
                  </a:lnTo>
                  <a:lnTo>
                    <a:pt x="2182" y="2034"/>
                  </a:lnTo>
                  <a:lnTo>
                    <a:pt x="249" y="125"/>
                  </a:lnTo>
                  <a:close/>
                  <a:moveTo>
                    <a:pt x="1" y="1"/>
                  </a:moveTo>
                  <a:lnTo>
                    <a:pt x="2033" y="2034"/>
                  </a:lnTo>
                  <a:lnTo>
                    <a:pt x="1" y="4066"/>
                  </a:lnTo>
                  <a:lnTo>
                    <a:pt x="1612" y="4066"/>
                  </a:lnTo>
                  <a:lnTo>
                    <a:pt x="3645" y="2034"/>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 name="Google Shape;144;p15"/>
          <p:cNvGrpSpPr/>
          <p:nvPr/>
        </p:nvGrpSpPr>
        <p:grpSpPr>
          <a:xfrm>
            <a:off x="8700074" y="253283"/>
            <a:ext cx="293748" cy="298803"/>
            <a:chOff x="2300600" y="1393350"/>
            <a:chExt cx="143825" cy="146300"/>
          </a:xfrm>
        </p:grpSpPr>
        <p:sp>
          <p:nvSpPr>
            <p:cNvPr id="145" name="Google Shape;145;p15"/>
            <p:cNvSpPr/>
            <p:nvPr/>
          </p:nvSpPr>
          <p:spPr>
            <a:xfrm>
              <a:off x="2334075" y="1404525"/>
              <a:ext cx="76875" cy="1875"/>
            </a:xfrm>
            <a:custGeom>
              <a:avLst/>
              <a:gdLst/>
              <a:ahLst/>
              <a:cxnLst/>
              <a:rect l="l" t="t" r="r" b="b"/>
              <a:pathLst>
                <a:path w="3075" h="75" extrusionOk="0">
                  <a:moveTo>
                    <a:pt x="1" y="0"/>
                  </a:moveTo>
                  <a:lnTo>
                    <a:pt x="1" y="74"/>
                  </a:lnTo>
                  <a:lnTo>
                    <a:pt x="3074" y="74"/>
                  </a:lnTo>
                  <a:lnTo>
                    <a:pt x="30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5"/>
            <p:cNvSpPr/>
            <p:nvPr/>
          </p:nvSpPr>
          <p:spPr>
            <a:xfrm>
              <a:off x="2352675" y="1393350"/>
              <a:ext cx="39675" cy="1275"/>
            </a:xfrm>
            <a:custGeom>
              <a:avLst/>
              <a:gdLst/>
              <a:ahLst/>
              <a:cxnLst/>
              <a:rect l="l" t="t" r="r" b="b"/>
              <a:pathLst>
                <a:path w="1587" h="51" extrusionOk="0">
                  <a:moveTo>
                    <a:pt x="0" y="1"/>
                  </a:moveTo>
                  <a:lnTo>
                    <a:pt x="0" y="50"/>
                  </a:lnTo>
                  <a:lnTo>
                    <a:pt x="1587" y="50"/>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5"/>
            <p:cNvSpPr/>
            <p:nvPr/>
          </p:nvSpPr>
          <p:spPr>
            <a:xfrm>
              <a:off x="2352675" y="1537750"/>
              <a:ext cx="39675" cy="1900"/>
            </a:xfrm>
            <a:custGeom>
              <a:avLst/>
              <a:gdLst/>
              <a:ahLst/>
              <a:cxnLst/>
              <a:rect l="l" t="t" r="r" b="b"/>
              <a:pathLst>
                <a:path w="1587" h="76" extrusionOk="0">
                  <a:moveTo>
                    <a:pt x="0" y="1"/>
                  </a:moveTo>
                  <a:lnTo>
                    <a:pt x="0" y="75"/>
                  </a:lnTo>
                  <a:lnTo>
                    <a:pt x="1587" y="75"/>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5"/>
            <p:cNvSpPr/>
            <p:nvPr/>
          </p:nvSpPr>
          <p:spPr>
            <a:xfrm>
              <a:off x="2320450" y="1415675"/>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5"/>
            <p:cNvSpPr/>
            <p:nvPr/>
          </p:nvSpPr>
          <p:spPr>
            <a:xfrm>
              <a:off x="2311775" y="1426825"/>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5"/>
            <p:cNvSpPr/>
            <p:nvPr/>
          </p:nvSpPr>
          <p:spPr>
            <a:xfrm>
              <a:off x="2305575" y="143797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5"/>
            <p:cNvSpPr/>
            <p:nvPr/>
          </p:nvSpPr>
          <p:spPr>
            <a:xfrm>
              <a:off x="2301850" y="1449125"/>
              <a:ext cx="140700" cy="1900"/>
            </a:xfrm>
            <a:custGeom>
              <a:avLst/>
              <a:gdLst/>
              <a:ahLst/>
              <a:cxnLst/>
              <a:rect l="l" t="t" r="r" b="b"/>
              <a:pathLst>
                <a:path w="5628" h="76" extrusionOk="0">
                  <a:moveTo>
                    <a:pt x="0" y="1"/>
                  </a:moveTo>
                  <a:lnTo>
                    <a:pt x="0" y="75"/>
                  </a:lnTo>
                  <a:lnTo>
                    <a:pt x="5628" y="75"/>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5"/>
            <p:cNvSpPr/>
            <p:nvPr/>
          </p:nvSpPr>
          <p:spPr>
            <a:xfrm>
              <a:off x="2300600" y="146030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5"/>
            <p:cNvSpPr/>
            <p:nvPr/>
          </p:nvSpPr>
          <p:spPr>
            <a:xfrm>
              <a:off x="2300600" y="147145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5"/>
            <p:cNvSpPr/>
            <p:nvPr/>
          </p:nvSpPr>
          <p:spPr>
            <a:xfrm>
              <a:off x="2301850" y="1482600"/>
              <a:ext cx="140700" cy="1275"/>
            </a:xfrm>
            <a:custGeom>
              <a:avLst/>
              <a:gdLst/>
              <a:ahLst/>
              <a:cxnLst/>
              <a:rect l="l" t="t" r="r" b="b"/>
              <a:pathLst>
                <a:path w="5628" h="51" extrusionOk="0">
                  <a:moveTo>
                    <a:pt x="0" y="1"/>
                  </a:moveTo>
                  <a:lnTo>
                    <a:pt x="0" y="50"/>
                  </a:lnTo>
                  <a:lnTo>
                    <a:pt x="5628" y="50"/>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5"/>
            <p:cNvSpPr/>
            <p:nvPr/>
          </p:nvSpPr>
          <p:spPr>
            <a:xfrm>
              <a:off x="2305575" y="149312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5"/>
            <p:cNvSpPr/>
            <p:nvPr/>
          </p:nvSpPr>
          <p:spPr>
            <a:xfrm>
              <a:off x="2311775" y="1504300"/>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5"/>
            <p:cNvSpPr/>
            <p:nvPr/>
          </p:nvSpPr>
          <p:spPr>
            <a:xfrm>
              <a:off x="2320450" y="1515450"/>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5"/>
            <p:cNvSpPr/>
            <p:nvPr/>
          </p:nvSpPr>
          <p:spPr>
            <a:xfrm>
              <a:off x="2334075" y="1526600"/>
              <a:ext cx="76875" cy="1875"/>
            </a:xfrm>
            <a:custGeom>
              <a:avLst/>
              <a:gdLst/>
              <a:ahLst/>
              <a:cxnLst/>
              <a:rect l="l" t="t" r="r" b="b"/>
              <a:pathLst>
                <a:path w="3075" h="75" extrusionOk="0">
                  <a:moveTo>
                    <a:pt x="1" y="1"/>
                  </a:moveTo>
                  <a:lnTo>
                    <a:pt x="1" y="75"/>
                  </a:lnTo>
                  <a:lnTo>
                    <a:pt x="3074" y="75"/>
                  </a:lnTo>
                  <a:lnTo>
                    <a:pt x="30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5"/>
          <p:cNvGrpSpPr/>
          <p:nvPr/>
        </p:nvGrpSpPr>
        <p:grpSpPr>
          <a:xfrm>
            <a:off x="799424" y="4735595"/>
            <a:ext cx="293748" cy="298803"/>
            <a:chOff x="2300600" y="1393350"/>
            <a:chExt cx="143825" cy="146300"/>
          </a:xfrm>
        </p:grpSpPr>
        <p:sp>
          <p:nvSpPr>
            <p:cNvPr id="160" name="Google Shape;160;p15"/>
            <p:cNvSpPr/>
            <p:nvPr/>
          </p:nvSpPr>
          <p:spPr>
            <a:xfrm>
              <a:off x="2334075" y="1404525"/>
              <a:ext cx="76875" cy="1875"/>
            </a:xfrm>
            <a:custGeom>
              <a:avLst/>
              <a:gdLst/>
              <a:ahLst/>
              <a:cxnLst/>
              <a:rect l="l" t="t" r="r" b="b"/>
              <a:pathLst>
                <a:path w="3075" h="75" extrusionOk="0">
                  <a:moveTo>
                    <a:pt x="1" y="0"/>
                  </a:moveTo>
                  <a:lnTo>
                    <a:pt x="1" y="74"/>
                  </a:lnTo>
                  <a:lnTo>
                    <a:pt x="3074" y="74"/>
                  </a:lnTo>
                  <a:lnTo>
                    <a:pt x="30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5"/>
            <p:cNvSpPr/>
            <p:nvPr/>
          </p:nvSpPr>
          <p:spPr>
            <a:xfrm>
              <a:off x="2352675" y="1393350"/>
              <a:ext cx="39675" cy="1275"/>
            </a:xfrm>
            <a:custGeom>
              <a:avLst/>
              <a:gdLst/>
              <a:ahLst/>
              <a:cxnLst/>
              <a:rect l="l" t="t" r="r" b="b"/>
              <a:pathLst>
                <a:path w="1587" h="51" extrusionOk="0">
                  <a:moveTo>
                    <a:pt x="0" y="1"/>
                  </a:moveTo>
                  <a:lnTo>
                    <a:pt x="0" y="50"/>
                  </a:lnTo>
                  <a:lnTo>
                    <a:pt x="1587" y="50"/>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5"/>
            <p:cNvSpPr/>
            <p:nvPr/>
          </p:nvSpPr>
          <p:spPr>
            <a:xfrm>
              <a:off x="2352675" y="1537750"/>
              <a:ext cx="39675" cy="1900"/>
            </a:xfrm>
            <a:custGeom>
              <a:avLst/>
              <a:gdLst/>
              <a:ahLst/>
              <a:cxnLst/>
              <a:rect l="l" t="t" r="r" b="b"/>
              <a:pathLst>
                <a:path w="1587" h="76" extrusionOk="0">
                  <a:moveTo>
                    <a:pt x="0" y="1"/>
                  </a:moveTo>
                  <a:lnTo>
                    <a:pt x="0" y="75"/>
                  </a:lnTo>
                  <a:lnTo>
                    <a:pt x="1587" y="75"/>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5"/>
            <p:cNvSpPr/>
            <p:nvPr/>
          </p:nvSpPr>
          <p:spPr>
            <a:xfrm>
              <a:off x="2320450" y="1415675"/>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5"/>
            <p:cNvSpPr/>
            <p:nvPr/>
          </p:nvSpPr>
          <p:spPr>
            <a:xfrm>
              <a:off x="2311775" y="1426825"/>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5"/>
            <p:cNvSpPr/>
            <p:nvPr/>
          </p:nvSpPr>
          <p:spPr>
            <a:xfrm>
              <a:off x="2305575" y="143797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5"/>
            <p:cNvSpPr/>
            <p:nvPr/>
          </p:nvSpPr>
          <p:spPr>
            <a:xfrm>
              <a:off x="2301850" y="1449125"/>
              <a:ext cx="140700" cy="1900"/>
            </a:xfrm>
            <a:custGeom>
              <a:avLst/>
              <a:gdLst/>
              <a:ahLst/>
              <a:cxnLst/>
              <a:rect l="l" t="t" r="r" b="b"/>
              <a:pathLst>
                <a:path w="5628" h="76" extrusionOk="0">
                  <a:moveTo>
                    <a:pt x="0" y="1"/>
                  </a:moveTo>
                  <a:lnTo>
                    <a:pt x="0" y="75"/>
                  </a:lnTo>
                  <a:lnTo>
                    <a:pt x="5628" y="75"/>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5"/>
            <p:cNvSpPr/>
            <p:nvPr/>
          </p:nvSpPr>
          <p:spPr>
            <a:xfrm>
              <a:off x="2300600" y="146030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5"/>
            <p:cNvSpPr/>
            <p:nvPr/>
          </p:nvSpPr>
          <p:spPr>
            <a:xfrm>
              <a:off x="2300600" y="147145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5"/>
            <p:cNvSpPr/>
            <p:nvPr/>
          </p:nvSpPr>
          <p:spPr>
            <a:xfrm>
              <a:off x="2301850" y="1482600"/>
              <a:ext cx="140700" cy="1275"/>
            </a:xfrm>
            <a:custGeom>
              <a:avLst/>
              <a:gdLst/>
              <a:ahLst/>
              <a:cxnLst/>
              <a:rect l="l" t="t" r="r" b="b"/>
              <a:pathLst>
                <a:path w="5628" h="51" extrusionOk="0">
                  <a:moveTo>
                    <a:pt x="0" y="1"/>
                  </a:moveTo>
                  <a:lnTo>
                    <a:pt x="0" y="50"/>
                  </a:lnTo>
                  <a:lnTo>
                    <a:pt x="5628" y="50"/>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5"/>
            <p:cNvSpPr/>
            <p:nvPr/>
          </p:nvSpPr>
          <p:spPr>
            <a:xfrm>
              <a:off x="2305575" y="149312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5"/>
            <p:cNvSpPr/>
            <p:nvPr/>
          </p:nvSpPr>
          <p:spPr>
            <a:xfrm>
              <a:off x="2311775" y="1504300"/>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5"/>
            <p:cNvSpPr/>
            <p:nvPr/>
          </p:nvSpPr>
          <p:spPr>
            <a:xfrm>
              <a:off x="2320450" y="1515450"/>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5"/>
            <p:cNvSpPr/>
            <p:nvPr/>
          </p:nvSpPr>
          <p:spPr>
            <a:xfrm>
              <a:off x="2334075" y="1526600"/>
              <a:ext cx="76875" cy="1875"/>
            </a:xfrm>
            <a:custGeom>
              <a:avLst/>
              <a:gdLst/>
              <a:ahLst/>
              <a:cxnLst/>
              <a:rect l="l" t="t" r="r" b="b"/>
              <a:pathLst>
                <a:path w="3075" h="75" extrusionOk="0">
                  <a:moveTo>
                    <a:pt x="1" y="1"/>
                  </a:moveTo>
                  <a:lnTo>
                    <a:pt x="1" y="75"/>
                  </a:lnTo>
                  <a:lnTo>
                    <a:pt x="3074" y="75"/>
                  </a:lnTo>
                  <a:lnTo>
                    <a:pt x="30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5"/>
          <p:cNvGrpSpPr/>
          <p:nvPr/>
        </p:nvGrpSpPr>
        <p:grpSpPr>
          <a:xfrm rot="-5400000">
            <a:off x="217403" y="3854401"/>
            <a:ext cx="238104" cy="128873"/>
            <a:chOff x="1966301" y="9195271"/>
            <a:chExt cx="238104" cy="128873"/>
          </a:xfrm>
        </p:grpSpPr>
        <p:sp>
          <p:nvSpPr>
            <p:cNvPr id="175" name="Google Shape;175;p15"/>
            <p:cNvSpPr/>
            <p:nvPr/>
          </p:nvSpPr>
          <p:spPr>
            <a:xfrm>
              <a:off x="2095925" y="9196883"/>
              <a:ext cx="108479" cy="125616"/>
            </a:xfrm>
            <a:custGeom>
              <a:avLst/>
              <a:gdLst/>
              <a:ahLst/>
              <a:cxnLst/>
              <a:rect l="l" t="t" r="r" b="b"/>
              <a:pathLst>
                <a:path w="3298" h="3819" extrusionOk="0">
                  <a:moveTo>
                    <a:pt x="1" y="1"/>
                  </a:moveTo>
                  <a:lnTo>
                    <a:pt x="1885" y="1910"/>
                  </a:lnTo>
                  <a:lnTo>
                    <a:pt x="1" y="3818"/>
                  </a:lnTo>
                  <a:lnTo>
                    <a:pt x="1389" y="3818"/>
                  </a:lnTo>
                  <a:lnTo>
                    <a:pt x="3298" y="1910"/>
                  </a:lnTo>
                  <a:lnTo>
                    <a:pt x="1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5"/>
            <p:cNvSpPr/>
            <p:nvPr/>
          </p:nvSpPr>
          <p:spPr>
            <a:xfrm>
              <a:off x="1983404" y="9196883"/>
              <a:ext cx="108479" cy="125616"/>
            </a:xfrm>
            <a:custGeom>
              <a:avLst/>
              <a:gdLst/>
              <a:ahLst/>
              <a:cxnLst/>
              <a:rect l="l" t="t" r="r" b="b"/>
              <a:pathLst>
                <a:path w="3298" h="3819" extrusionOk="0">
                  <a:moveTo>
                    <a:pt x="1" y="1"/>
                  </a:moveTo>
                  <a:lnTo>
                    <a:pt x="1885" y="1910"/>
                  </a:lnTo>
                  <a:lnTo>
                    <a:pt x="1" y="3818"/>
                  </a:lnTo>
                  <a:lnTo>
                    <a:pt x="1389" y="3818"/>
                  </a:lnTo>
                  <a:lnTo>
                    <a:pt x="3298" y="1910"/>
                  </a:lnTo>
                  <a:lnTo>
                    <a:pt x="138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5"/>
            <p:cNvSpPr/>
            <p:nvPr/>
          </p:nvSpPr>
          <p:spPr>
            <a:xfrm>
              <a:off x="2078822" y="9195271"/>
              <a:ext cx="114992" cy="128873"/>
            </a:xfrm>
            <a:custGeom>
              <a:avLst/>
              <a:gdLst/>
              <a:ahLst/>
              <a:cxnLst/>
              <a:rect l="l" t="t" r="r" b="b"/>
              <a:pathLst>
                <a:path w="3496" h="3918" extrusionOk="0">
                  <a:moveTo>
                    <a:pt x="1512" y="124"/>
                  </a:moveTo>
                  <a:lnTo>
                    <a:pt x="3347" y="1959"/>
                  </a:lnTo>
                  <a:lnTo>
                    <a:pt x="1512" y="3793"/>
                  </a:lnTo>
                  <a:lnTo>
                    <a:pt x="248" y="3793"/>
                  </a:lnTo>
                  <a:lnTo>
                    <a:pt x="2107" y="1959"/>
                  </a:lnTo>
                  <a:lnTo>
                    <a:pt x="248" y="124"/>
                  </a:lnTo>
                  <a:close/>
                  <a:moveTo>
                    <a:pt x="0" y="0"/>
                  </a:moveTo>
                  <a:lnTo>
                    <a:pt x="1959" y="1959"/>
                  </a:lnTo>
                  <a:lnTo>
                    <a:pt x="0" y="3917"/>
                  </a:lnTo>
                  <a:lnTo>
                    <a:pt x="1562" y="3917"/>
                  </a:lnTo>
                  <a:lnTo>
                    <a:pt x="3496" y="1959"/>
                  </a:lnTo>
                  <a:lnTo>
                    <a:pt x="15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5"/>
            <p:cNvSpPr/>
            <p:nvPr/>
          </p:nvSpPr>
          <p:spPr>
            <a:xfrm>
              <a:off x="1966301" y="9195271"/>
              <a:ext cx="114992" cy="128873"/>
            </a:xfrm>
            <a:custGeom>
              <a:avLst/>
              <a:gdLst/>
              <a:ahLst/>
              <a:cxnLst/>
              <a:rect l="l" t="t" r="r" b="b"/>
              <a:pathLst>
                <a:path w="3496" h="3918" extrusionOk="0">
                  <a:moveTo>
                    <a:pt x="1512" y="124"/>
                  </a:moveTo>
                  <a:lnTo>
                    <a:pt x="3347" y="1959"/>
                  </a:lnTo>
                  <a:lnTo>
                    <a:pt x="1512" y="3793"/>
                  </a:lnTo>
                  <a:lnTo>
                    <a:pt x="248" y="3793"/>
                  </a:lnTo>
                  <a:lnTo>
                    <a:pt x="2107" y="1959"/>
                  </a:lnTo>
                  <a:lnTo>
                    <a:pt x="248" y="124"/>
                  </a:lnTo>
                  <a:close/>
                  <a:moveTo>
                    <a:pt x="0" y="0"/>
                  </a:moveTo>
                  <a:lnTo>
                    <a:pt x="1959" y="1959"/>
                  </a:lnTo>
                  <a:lnTo>
                    <a:pt x="0" y="3917"/>
                  </a:lnTo>
                  <a:lnTo>
                    <a:pt x="1562" y="3917"/>
                  </a:lnTo>
                  <a:lnTo>
                    <a:pt x="3496" y="1959"/>
                  </a:lnTo>
                  <a:lnTo>
                    <a:pt x="15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 name="Google Shape;179;p15"/>
          <p:cNvGrpSpPr/>
          <p:nvPr/>
        </p:nvGrpSpPr>
        <p:grpSpPr>
          <a:xfrm>
            <a:off x="7068702" y="180702"/>
            <a:ext cx="260964" cy="141076"/>
            <a:chOff x="1914102" y="5733277"/>
            <a:chExt cx="260964" cy="141076"/>
          </a:xfrm>
        </p:grpSpPr>
        <p:sp>
          <p:nvSpPr>
            <p:cNvPr id="180" name="Google Shape;180;p15"/>
            <p:cNvSpPr/>
            <p:nvPr/>
          </p:nvSpPr>
          <p:spPr>
            <a:xfrm>
              <a:off x="1914102" y="5734889"/>
              <a:ext cx="119104" cy="137030"/>
            </a:xfrm>
            <a:custGeom>
              <a:avLst/>
              <a:gdLst/>
              <a:ahLst/>
              <a:cxnLst/>
              <a:rect l="l" t="t" r="r" b="b"/>
              <a:pathLst>
                <a:path w="3621" h="4166" extrusionOk="0">
                  <a:moveTo>
                    <a:pt x="2083" y="1"/>
                  </a:moveTo>
                  <a:lnTo>
                    <a:pt x="1" y="2083"/>
                  </a:lnTo>
                  <a:lnTo>
                    <a:pt x="2083" y="4165"/>
                  </a:lnTo>
                  <a:lnTo>
                    <a:pt x="3620" y="4165"/>
                  </a:lnTo>
                  <a:lnTo>
                    <a:pt x="1538" y="2083"/>
                  </a:lnTo>
                  <a:lnTo>
                    <a:pt x="36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5"/>
            <p:cNvSpPr/>
            <p:nvPr/>
          </p:nvSpPr>
          <p:spPr>
            <a:xfrm>
              <a:off x="2038037" y="5734889"/>
              <a:ext cx="118281" cy="137030"/>
            </a:xfrm>
            <a:custGeom>
              <a:avLst/>
              <a:gdLst/>
              <a:ahLst/>
              <a:cxnLst/>
              <a:rect l="l" t="t" r="r" b="b"/>
              <a:pathLst>
                <a:path w="3596" h="4166" extrusionOk="0">
                  <a:moveTo>
                    <a:pt x="2083" y="1"/>
                  </a:moveTo>
                  <a:lnTo>
                    <a:pt x="1" y="2083"/>
                  </a:lnTo>
                  <a:lnTo>
                    <a:pt x="2083" y="4165"/>
                  </a:lnTo>
                  <a:lnTo>
                    <a:pt x="3595" y="4165"/>
                  </a:lnTo>
                  <a:lnTo>
                    <a:pt x="1538" y="2083"/>
                  </a:lnTo>
                  <a:lnTo>
                    <a:pt x="359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5"/>
            <p:cNvSpPr/>
            <p:nvPr/>
          </p:nvSpPr>
          <p:spPr>
            <a:xfrm>
              <a:off x="1925516" y="5733277"/>
              <a:ext cx="126439" cy="141076"/>
            </a:xfrm>
            <a:custGeom>
              <a:avLst/>
              <a:gdLst/>
              <a:ahLst/>
              <a:cxnLst/>
              <a:rect l="l" t="t" r="r" b="b"/>
              <a:pathLst>
                <a:path w="3844" h="4289" extrusionOk="0">
                  <a:moveTo>
                    <a:pt x="3571" y="124"/>
                  </a:moveTo>
                  <a:lnTo>
                    <a:pt x="1538" y="2132"/>
                  </a:lnTo>
                  <a:lnTo>
                    <a:pt x="3571" y="4165"/>
                  </a:lnTo>
                  <a:lnTo>
                    <a:pt x="2182" y="4165"/>
                  </a:lnTo>
                  <a:lnTo>
                    <a:pt x="174" y="2132"/>
                  </a:lnTo>
                  <a:lnTo>
                    <a:pt x="2182" y="124"/>
                  </a:lnTo>
                  <a:close/>
                  <a:moveTo>
                    <a:pt x="2133" y="0"/>
                  </a:moveTo>
                  <a:lnTo>
                    <a:pt x="1" y="2132"/>
                  </a:lnTo>
                  <a:lnTo>
                    <a:pt x="2133" y="4289"/>
                  </a:lnTo>
                  <a:lnTo>
                    <a:pt x="3843" y="4289"/>
                  </a:lnTo>
                  <a:lnTo>
                    <a:pt x="1687" y="2132"/>
                  </a:lnTo>
                  <a:lnTo>
                    <a:pt x="38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5"/>
            <p:cNvSpPr/>
            <p:nvPr/>
          </p:nvSpPr>
          <p:spPr>
            <a:xfrm>
              <a:off x="2048660" y="5733277"/>
              <a:ext cx="126406" cy="141076"/>
            </a:xfrm>
            <a:custGeom>
              <a:avLst/>
              <a:gdLst/>
              <a:ahLst/>
              <a:cxnLst/>
              <a:rect l="l" t="t" r="r" b="b"/>
              <a:pathLst>
                <a:path w="3843" h="4289" extrusionOk="0">
                  <a:moveTo>
                    <a:pt x="3570" y="124"/>
                  </a:moveTo>
                  <a:lnTo>
                    <a:pt x="1537" y="2132"/>
                  </a:lnTo>
                  <a:lnTo>
                    <a:pt x="3570" y="4165"/>
                  </a:lnTo>
                  <a:lnTo>
                    <a:pt x="2206" y="4165"/>
                  </a:lnTo>
                  <a:lnTo>
                    <a:pt x="174" y="2132"/>
                  </a:lnTo>
                  <a:lnTo>
                    <a:pt x="2206" y="124"/>
                  </a:lnTo>
                  <a:close/>
                  <a:moveTo>
                    <a:pt x="2157" y="0"/>
                  </a:moveTo>
                  <a:lnTo>
                    <a:pt x="0" y="2132"/>
                  </a:lnTo>
                  <a:lnTo>
                    <a:pt x="2157" y="4289"/>
                  </a:lnTo>
                  <a:lnTo>
                    <a:pt x="3842" y="4289"/>
                  </a:lnTo>
                  <a:lnTo>
                    <a:pt x="1711" y="2132"/>
                  </a:lnTo>
                  <a:lnTo>
                    <a:pt x="38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5"/>
          <p:cNvGrpSpPr/>
          <p:nvPr/>
        </p:nvGrpSpPr>
        <p:grpSpPr>
          <a:xfrm>
            <a:off x="3346311" y="586016"/>
            <a:ext cx="116536" cy="133598"/>
            <a:chOff x="2020211" y="8581466"/>
            <a:chExt cx="116536" cy="133598"/>
          </a:xfrm>
        </p:grpSpPr>
        <p:sp>
          <p:nvSpPr>
            <p:cNvPr id="185" name="Google Shape;185;p15"/>
            <p:cNvSpPr/>
            <p:nvPr/>
          </p:nvSpPr>
          <p:spPr>
            <a:xfrm>
              <a:off x="2034780" y="8604940"/>
              <a:ext cx="101967" cy="110124"/>
            </a:xfrm>
            <a:custGeom>
              <a:avLst/>
              <a:gdLst/>
              <a:ahLst/>
              <a:cxnLst/>
              <a:rect l="l" t="t" r="r" b="b"/>
              <a:pathLst>
                <a:path w="3100" h="3348" extrusionOk="0">
                  <a:moveTo>
                    <a:pt x="1538" y="1"/>
                  </a:moveTo>
                  <a:lnTo>
                    <a:pt x="1" y="893"/>
                  </a:lnTo>
                  <a:lnTo>
                    <a:pt x="1" y="2455"/>
                  </a:lnTo>
                  <a:lnTo>
                    <a:pt x="1538" y="3347"/>
                  </a:lnTo>
                  <a:lnTo>
                    <a:pt x="3099" y="2455"/>
                  </a:lnTo>
                  <a:lnTo>
                    <a:pt x="3099" y="893"/>
                  </a:lnTo>
                  <a:lnTo>
                    <a:pt x="15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6" name="Google Shape;186;p15"/>
            <p:cNvGrpSpPr/>
            <p:nvPr/>
          </p:nvGrpSpPr>
          <p:grpSpPr>
            <a:xfrm>
              <a:off x="2020211" y="8581466"/>
              <a:ext cx="103578" cy="112558"/>
              <a:chOff x="2027925" y="3315775"/>
              <a:chExt cx="78725" cy="85550"/>
            </a:xfrm>
          </p:grpSpPr>
          <p:sp>
            <p:nvSpPr>
              <p:cNvPr id="187" name="Google Shape;187;p15"/>
              <p:cNvSpPr/>
              <p:nvPr/>
            </p:nvSpPr>
            <p:spPr>
              <a:xfrm>
                <a:off x="2027925" y="3337475"/>
                <a:ext cx="40300" cy="63850"/>
              </a:xfrm>
              <a:custGeom>
                <a:avLst/>
                <a:gdLst/>
                <a:ahLst/>
                <a:cxnLst/>
                <a:rect l="l" t="t" r="r" b="b"/>
                <a:pathLst>
                  <a:path w="1612" h="2554" extrusionOk="0">
                    <a:moveTo>
                      <a:pt x="50" y="124"/>
                    </a:moveTo>
                    <a:lnTo>
                      <a:pt x="1537" y="967"/>
                    </a:lnTo>
                    <a:lnTo>
                      <a:pt x="1537" y="2455"/>
                    </a:lnTo>
                    <a:lnTo>
                      <a:pt x="50" y="1587"/>
                    </a:lnTo>
                    <a:lnTo>
                      <a:pt x="50" y="124"/>
                    </a:lnTo>
                    <a:close/>
                    <a:moveTo>
                      <a:pt x="0" y="0"/>
                    </a:moveTo>
                    <a:lnTo>
                      <a:pt x="0" y="1637"/>
                    </a:lnTo>
                    <a:lnTo>
                      <a:pt x="1612" y="2554"/>
                    </a:lnTo>
                    <a:lnTo>
                      <a:pt x="1612" y="942"/>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5"/>
              <p:cNvSpPr/>
              <p:nvPr/>
            </p:nvSpPr>
            <p:spPr>
              <a:xfrm>
                <a:off x="2066350" y="3337475"/>
                <a:ext cx="40300" cy="63850"/>
              </a:xfrm>
              <a:custGeom>
                <a:avLst/>
                <a:gdLst/>
                <a:ahLst/>
                <a:cxnLst/>
                <a:rect l="l" t="t" r="r" b="b"/>
                <a:pathLst>
                  <a:path w="1612" h="2554" extrusionOk="0">
                    <a:moveTo>
                      <a:pt x="1562" y="124"/>
                    </a:moveTo>
                    <a:lnTo>
                      <a:pt x="1562" y="1587"/>
                    </a:lnTo>
                    <a:lnTo>
                      <a:pt x="75" y="2455"/>
                    </a:lnTo>
                    <a:lnTo>
                      <a:pt x="75" y="967"/>
                    </a:lnTo>
                    <a:lnTo>
                      <a:pt x="1562" y="124"/>
                    </a:lnTo>
                    <a:close/>
                    <a:moveTo>
                      <a:pt x="1612" y="0"/>
                    </a:moveTo>
                    <a:lnTo>
                      <a:pt x="0" y="942"/>
                    </a:lnTo>
                    <a:lnTo>
                      <a:pt x="0" y="2554"/>
                    </a:lnTo>
                    <a:lnTo>
                      <a:pt x="1612" y="1637"/>
                    </a:lnTo>
                    <a:lnTo>
                      <a:pt x="16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5"/>
              <p:cNvSpPr/>
              <p:nvPr/>
            </p:nvSpPr>
            <p:spPr>
              <a:xfrm>
                <a:off x="2027925" y="3315775"/>
                <a:ext cx="78725" cy="46525"/>
              </a:xfrm>
              <a:custGeom>
                <a:avLst/>
                <a:gdLst/>
                <a:ahLst/>
                <a:cxnLst/>
                <a:rect l="l" t="t" r="r" b="b"/>
                <a:pathLst>
                  <a:path w="3149" h="1861" extrusionOk="0">
                    <a:moveTo>
                      <a:pt x="1562" y="75"/>
                    </a:moveTo>
                    <a:lnTo>
                      <a:pt x="3074" y="918"/>
                    </a:lnTo>
                    <a:lnTo>
                      <a:pt x="1562" y="1786"/>
                    </a:lnTo>
                    <a:lnTo>
                      <a:pt x="75" y="918"/>
                    </a:lnTo>
                    <a:lnTo>
                      <a:pt x="1562" y="75"/>
                    </a:lnTo>
                    <a:close/>
                    <a:moveTo>
                      <a:pt x="1562" y="1"/>
                    </a:moveTo>
                    <a:lnTo>
                      <a:pt x="0" y="893"/>
                    </a:lnTo>
                    <a:lnTo>
                      <a:pt x="0" y="943"/>
                    </a:lnTo>
                    <a:lnTo>
                      <a:pt x="1562" y="1860"/>
                    </a:lnTo>
                    <a:lnTo>
                      <a:pt x="3149" y="943"/>
                    </a:lnTo>
                    <a:lnTo>
                      <a:pt x="3149" y="893"/>
                    </a:lnTo>
                    <a:lnTo>
                      <a:pt x="15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0" name="Google Shape;190;p15"/>
          <p:cNvSpPr/>
          <p:nvPr/>
        </p:nvSpPr>
        <p:spPr>
          <a:xfrm>
            <a:off x="2160267" y="116773"/>
            <a:ext cx="44043" cy="44043"/>
          </a:xfrm>
          <a:custGeom>
            <a:avLst/>
            <a:gdLst/>
            <a:ahLst/>
            <a:cxnLst/>
            <a:rect l="l" t="t" r="r" b="b"/>
            <a:pathLst>
              <a:path w="1339" h="1339" extrusionOk="0">
                <a:moveTo>
                  <a:pt x="669" y="74"/>
                </a:moveTo>
                <a:cubicBezTo>
                  <a:pt x="992" y="74"/>
                  <a:pt x="1264" y="347"/>
                  <a:pt x="1264" y="669"/>
                </a:cubicBezTo>
                <a:cubicBezTo>
                  <a:pt x="1264" y="992"/>
                  <a:pt x="992" y="1264"/>
                  <a:pt x="669" y="1264"/>
                </a:cubicBezTo>
                <a:cubicBezTo>
                  <a:pt x="347" y="1264"/>
                  <a:pt x="75" y="992"/>
                  <a:pt x="75" y="669"/>
                </a:cubicBezTo>
                <a:cubicBezTo>
                  <a:pt x="75" y="347"/>
                  <a:pt x="347" y="74"/>
                  <a:pt x="669" y="74"/>
                </a:cubicBezTo>
                <a:close/>
                <a:moveTo>
                  <a:pt x="669" y="0"/>
                </a:moveTo>
                <a:cubicBezTo>
                  <a:pt x="298" y="0"/>
                  <a:pt x="0" y="298"/>
                  <a:pt x="0" y="669"/>
                </a:cubicBezTo>
                <a:cubicBezTo>
                  <a:pt x="0" y="1041"/>
                  <a:pt x="298" y="1339"/>
                  <a:pt x="669" y="1339"/>
                </a:cubicBezTo>
                <a:cubicBezTo>
                  <a:pt x="1041" y="1339"/>
                  <a:pt x="1339" y="1041"/>
                  <a:pt x="1339" y="669"/>
                </a:cubicBezTo>
                <a:cubicBezTo>
                  <a:pt x="1339" y="298"/>
                  <a:pt x="1041"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1" name="Google Shape;191;p15"/>
          <p:cNvGrpSpPr/>
          <p:nvPr/>
        </p:nvGrpSpPr>
        <p:grpSpPr>
          <a:xfrm>
            <a:off x="8537231" y="1153154"/>
            <a:ext cx="79139" cy="71771"/>
            <a:chOff x="3363281" y="6239604"/>
            <a:chExt cx="79139" cy="71771"/>
          </a:xfrm>
        </p:grpSpPr>
        <p:sp>
          <p:nvSpPr>
            <p:cNvPr id="192" name="Google Shape;192;p15"/>
            <p:cNvSpPr/>
            <p:nvPr/>
          </p:nvSpPr>
          <p:spPr>
            <a:xfrm>
              <a:off x="3373905" y="6240426"/>
              <a:ext cx="68515" cy="69337"/>
            </a:xfrm>
            <a:custGeom>
              <a:avLst/>
              <a:gdLst/>
              <a:ahLst/>
              <a:cxnLst/>
              <a:rect l="l" t="t" r="r" b="b"/>
              <a:pathLst>
                <a:path w="2083" h="2108" extrusionOk="0">
                  <a:moveTo>
                    <a:pt x="421" y="0"/>
                  </a:moveTo>
                  <a:lnTo>
                    <a:pt x="0" y="422"/>
                  </a:lnTo>
                  <a:lnTo>
                    <a:pt x="421" y="843"/>
                  </a:lnTo>
                  <a:lnTo>
                    <a:pt x="620" y="1066"/>
                  </a:lnTo>
                  <a:lnTo>
                    <a:pt x="421" y="1264"/>
                  </a:lnTo>
                  <a:lnTo>
                    <a:pt x="0" y="1686"/>
                  </a:lnTo>
                  <a:lnTo>
                    <a:pt x="421" y="2107"/>
                  </a:lnTo>
                  <a:lnTo>
                    <a:pt x="818" y="1686"/>
                  </a:lnTo>
                  <a:lnTo>
                    <a:pt x="1041" y="1488"/>
                  </a:lnTo>
                  <a:lnTo>
                    <a:pt x="1240" y="1686"/>
                  </a:lnTo>
                  <a:lnTo>
                    <a:pt x="1661" y="2107"/>
                  </a:lnTo>
                  <a:lnTo>
                    <a:pt x="2082" y="1686"/>
                  </a:lnTo>
                  <a:lnTo>
                    <a:pt x="1661" y="1264"/>
                  </a:lnTo>
                  <a:lnTo>
                    <a:pt x="1463" y="1066"/>
                  </a:lnTo>
                  <a:lnTo>
                    <a:pt x="1661" y="843"/>
                  </a:lnTo>
                  <a:lnTo>
                    <a:pt x="2082" y="422"/>
                  </a:lnTo>
                  <a:lnTo>
                    <a:pt x="1661" y="0"/>
                  </a:lnTo>
                  <a:lnTo>
                    <a:pt x="1240" y="422"/>
                  </a:lnTo>
                  <a:lnTo>
                    <a:pt x="1041" y="645"/>
                  </a:lnTo>
                  <a:lnTo>
                    <a:pt x="818" y="422"/>
                  </a:lnTo>
                  <a:lnTo>
                    <a:pt x="4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5"/>
            <p:cNvSpPr/>
            <p:nvPr/>
          </p:nvSpPr>
          <p:spPr>
            <a:xfrm>
              <a:off x="3363281" y="6239604"/>
              <a:ext cx="70982" cy="71771"/>
            </a:xfrm>
            <a:custGeom>
              <a:avLst/>
              <a:gdLst/>
              <a:ahLst/>
              <a:cxnLst/>
              <a:rect l="l" t="t" r="r" b="b"/>
              <a:pathLst>
                <a:path w="2158" h="2182" extrusionOk="0">
                  <a:moveTo>
                    <a:pt x="1711" y="75"/>
                  </a:moveTo>
                  <a:lnTo>
                    <a:pt x="2083" y="447"/>
                  </a:lnTo>
                  <a:lnTo>
                    <a:pt x="1463" y="1091"/>
                  </a:lnTo>
                  <a:lnTo>
                    <a:pt x="2083" y="1711"/>
                  </a:lnTo>
                  <a:lnTo>
                    <a:pt x="1711" y="2083"/>
                  </a:lnTo>
                  <a:lnTo>
                    <a:pt x="1067" y="1463"/>
                  </a:lnTo>
                  <a:lnTo>
                    <a:pt x="447" y="2083"/>
                  </a:lnTo>
                  <a:lnTo>
                    <a:pt x="75" y="1711"/>
                  </a:lnTo>
                  <a:lnTo>
                    <a:pt x="695" y="1091"/>
                  </a:lnTo>
                  <a:lnTo>
                    <a:pt x="75" y="447"/>
                  </a:lnTo>
                  <a:lnTo>
                    <a:pt x="447" y="75"/>
                  </a:lnTo>
                  <a:lnTo>
                    <a:pt x="1067" y="695"/>
                  </a:lnTo>
                  <a:lnTo>
                    <a:pt x="1711" y="75"/>
                  </a:lnTo>
                  <a:close/>
                  <a:moveTo>
                    <a:pt x="447" y="0"/>
                  </a:moveTo>
                  <a:lnTo>
                    <a:pt x="1" y="447"/>
                  </a:lnTo>
                  <a:lnTo>
                    <a:pt x="621" y="1091"/>
                  </a:lnTo>
                  <a:lnTo>
                    <a:pt x="1" y="1711"/>
                  </a:lnTo>
                  <a:lnTo>
                    <a:pt x="447" y="2182"/>
                  </a:lnTo>
                  <a:lnTo>
                    <a:pt x="1067" y="1537"/>
                  </a:lnTo>
                  <a:lnTo>
                    <a:pt x="1711" y="2182"/>
                  </a:lnTo>
                  <a:lnTo>
                    <a:pt x="2157" y="1711"/>
                  </a:lnTo>
                  <a:lnTo>
                    <a:pt x="1538" y="1091"/>
                  </a:lnTo>
                  <a:lnTo>
                    <a:pt x="2157" y="447"/>
                  </a:lnTo>
                  <a:lnTo>
                    <a:pt x="1711" y="0"/>
                  </a:lnTo>
                  <a:lnTo>
                    <a:pt x="1067" y="620"/>
                  </a:lnTo>
                  <a:lnTo>
                    <a:pt x="4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4" name="Google Shape;194;p15"/>
          <p:cNvSpPr/>
          <p:nvPr/>
        </p:nvSpPr>
        <p:spPr>
          <a:xfrm>
            <a:off x="227947" y="1945984"/>
            <a:ext cx="44076" cy="44043"/>
          </a:xfrm>
          <a:custGeom>
            <a:avLst/>
            <a:gdLst/>
            <a:ahLst/>
            <a:cxnLst/>
            <a:rect l="l" t="t" r="r" b="b"/>
            <a:pathLst>
              <a:path w="1340" h="1339" extrusionOk="0">
                <a:moveTo>
                  <a:pt x="670" y="74"/>
                </a:moveTo>
                <a:cubicBezTo>
                  <a:pt x="992" y="74"/>
                  <a:pt x="1265" y="347"/>
                  <a:pt x="1265" y="669"/>
                </a:cubicBezTo>
                <a:cubicBezTo>
                  <a:pt x="1265" y="992"/>
                  <a:pt x="992" y="1264"/>
                  <a:pt x="670" y="1264"/>
                </a:cubicBezTo>
                <a:cubicBezTo>
                  <a:pt x="348" y="1264"/>
                  <a:pt x="75" y="992"/>
                  <a:pt x="75" y="669"/>
                </a:cubicBezTo>
                <a:cubicBezTo>
                  <a:pt x="75" y="347"/>
                  <a:pt x="348" y="74"/>
                  <a:pt x="670" y="74"/>
                </a:cubicBezTo>
                <a:close/>
                <a:moveTo>
                  <a:pt x="670" y="0"/>
                </a:moveTo>
                <a:cubicBezTo>
                  <a:pt x="298" y="0"/>
                  <a:pt x="1" y="298"/>
                  <a:pt x="1" y="669"/>
                </a:cubicBezTo>
                <a:cubicBezTo>
                  <a:pt x="1" y="1041"/>
                  <a:pt x="298" y="1339"/>
                  <a:pt x="670" y="1339"/>
                </a:cubicBezTo>
                <a:cubicBezTo>
                  <a:pt x="1042" y="1339"/>
                  <a:pt x="1340" y="1041"/>
                  <a:pt x="1340" y="669"/>
                </a:cubicBezTo>
                <a:cubicBezTo>
                  <a:pt x="1340" y="298"/>
                  <a:pt x="1042" y="0"/>
                  <a:pt x="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7"/>
        <p:cNvGrpSpPr/>
        <p:nvPr/>
      </p:nvGrpSpPr>
      <p:grpSpPr>
        <a:xfrm>
          <a:off x="0" y="0"/>
          <a:ext cx="0" cy="0"/>
          <a:chOff x="0" y="0"/>
          <a:chExt cx="0" cy="0"/>
        </a:xfrm>
      </p:grpSpPr>
      <p:sp>
        <p:nvSpPr>
          <p:cNvPr id="268" name="Google Shape;268;p17"/>
          <p:cNvSpPr txBox="1">
            <a:spLocks noGrp="1"/>
          </p:cNvSpPr>
          <p:nvPr>
            <p:ph type="body" idx="1"/>
          </p:nvPr>
        </p:nvSpPr>
        <p:spPr>
          <a:xfrm>
            <a:off x="969513" y="1669414"/>
            <a:ext cx="3413700" cy="2267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atin typeface="Open Sans Medium"/>
                <a:ea typeface="Open Sans Medium"/>
                <a:cs typeface="Open Sans Medium"/>
                <a:sym typeface="Open Sans Medium"/>
              </a:defRPr>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69" name="Google Shape;269;p17"/>
          <p:cNvSpPr txBox="1">
            <a:spLocks noGrp="1"/>
          </p:cNvSpPr>
          <p:nvPr>
            <p:ph type="body" idx="2"/>
          </p:nvPr>
        </p:nvSpPr>
        <p:spPr>
          <a:xfrm>
            <a:off x="4955184" y="1669413"/>
            <a:ext cx="3219300" cy="2267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atin typeface="Open Sans Medium"/>
                <a:ea typeface="Open Sans Medium"/>
                <a:cs typeface="Open Sans Medium"/>
                <a:sym typeface="Open Sans Medium"/>
              </a:defRPr>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70" name="Google Shape;270;p17"/>
          <p:cNvSpPr txBox="1">
            <a:spLocks noGrp="1"/>
          </p:cNvSpPr>
          <p:nvPr>
            <p:ph type="title"/>
          </p:nvPr>
        </p:nvSpPr>
        <p:spPr>
          <a:xfrm>
            <a:off x="720000" y="368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7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1" name="Google Shape;271;p17"/>
          <p:cNvSpPr/>
          <p:nvPr/>
        </p:nvSpPr>
        <p:spPr>
          <a:xfrm>
            <a:off x="-463550" y="3829922"/>
            <a:ext cx="1433064" cy="1813500"/>
          </a:xfrm>
          <a:custGeom>
            <a:avLst/>
            <a:gdLst/>
            <a:ahLst/>
            <a:cxnLst/>
            <a:rect l="l" t="t" r="r" b="b"/>
            <a:pathLst>
              <a:path w="34781" h="44017" extrusionOk="0">
                <a:moveTo>
                  <a:pt x="16167" y="0"/>
                </a:moveTo>
                <a:cubicBezTo>
                  <a:pt x="15171" y="0"/>
                  <a:pt x="14155" y="208"/>
                  <a:pt x="13164" y="586"/>
                </a:cubicBezTo>
                <a:cubicBezTo>
                  <a:pt x="10041" y="1776"/>
                  <a:pt x="7339" y="4652"/>
                  <a:pt x="6942" y="7800"/>
                </a:cubicBezTo>
                <a:cubicBezTo>
                  <a:pt x="6496" y="11246"/>
                  <a:pt x="7066" y="14047"/>
                  <a:pt x="5232" y="17319"/>
                </a:cubicBezTo>
                <a:cubicBezTo>
                  <a:pt x="3818" y="19848"/>
                  <a:pt x="1612" y="21980"/>
                  <a:pt x="918" y="24781"/>
                </a:cubicBezTo>
                <a:cubicBezTo>
                  <a:pt x="1" y="28549"/>
                  <a:pt x="2034" y="32342"/>
                  <a:pt x="3992" y="35688"/>
                </a:cubicBezTo>
                <a:cubicBezTo>
                  <a:pt x="5876" y="38911"/>
                  <a:pt x="8058" y="42406"/>
                  <a:pt x="11602" y="43621"/>
                </a:cubicBezTo>
                <a:cubicBezTo>
                  <a:pt x="12399" y="43886"/>
                  <a:pt x="13239" y="44016"/>
                  <a:pt x="14081" y="44016"/>
                </a:cubicBezTo>
                <a:cubicBezTo>
                  <a:pt x="15834" y="44016"/>
                  <a:pt x="17592" y="43453"/>
                  <a:pt x="18965" y="42382"/>
                </a:cubicBezTo>
                <a:cubicBezTo>
                  <a:pt x="21345" y="40547"/>
                  <a:pt x="22559" y="37473"/>
                  <a:pt x="25063" y="35862"/>
                </a:cubicBezTo>
                <a:cubicBezTo>
                  <a:pt x="26402" y="34994"/>
                  <a:pt x="27988" y="34622"/>
                  <a:pt x="29401" y="33903"/>
                </a:cubicBezTo>
                <a:cubicBezTo>
                  <a:pt x="32252" y="32441"/>
                  <a:pt x="34310" y="29218"/>
                  <a:pt x="34582" y="26020"/>
                </a:cubicBezTo>
                <a:cubicBezTo>
                  <a:pt x="34781" y="23368"/>
                  <a:pt x="33442" y="20492"/>
                  <a:pt x="30963" y="19526"/>
                </a:cubicBezTo>
                <a:cubicBezTo>
                  <a:pt x="29943" y="19126"/>
                  <a:pt x="28825" y="19064"/>
                  <a:pt x="27697" y="19064"/>
                </a:cubicBezTo>
                <a:cubicBezTo>
                  <a:pt x="27179" y="19064"/>
                  <a:pt x="26660" y="19077"/>
                  <a:pt x="26147" y="19077"/>
                </a:cubicBezTo>
                <a:cubicBezTo>
                  <a:pt x="24652" y="19077"/>
                  <a:pt x="23212" y="18965"/>
                  <a:pt x="22039" y="18088"/>
                </a:cubicBezTo>
                <a:cubicBezTo>
                  <a:pt x="20130" y="16675"/>
                  <a:pt x="19907" y="13874"/>
                  <a:pt x="20378" y="11543"/>
                </a:cubicBezTo>
                <a:cubicBezTo>
                  <a:pt x="20948" y="8817"/>
                  <a:pt x="22708" y="5569"/>
                  <a:pt x="21320" y="2817"/>
                </a:cubicBezTo>
                <a:cubicBezTo>
                  <a:pt x="20576" y="1305"/>
                  <a:pt x="18940" y="388"/>
                  <a:pt x="17279" y="91"/>
                </a:cubicBezTo>
                <a:cubicBezTo>
                  <a:pt x="16913" y="30"/>
                  <a:pt x="16541" y="0"/>
                  <a:pt x="16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7"/>
          <p:cNvSpPr/>
          <p:nvPr/>
        </p:nvSpPr>
        <p:spPr>
          <a:xfrm>
            <a:off x="-426759" y="3920437"/>
            <a:ext cx="1050046" cy="1293062"/>
          </a:xfrm>
          <a:custGeom>
            <a:avLst/>
            <a:gdLst/>
            <a:ahLst/>
            <a:cxnLst/>
            <a:rect l="l" t="t" r="r" b="b"/>
            <a:pathLst>
              <a:path w="25485" h="31385" fill="none" extrusionOk="0">
                <a:moveTo>
                  <a:pt x="10437" y="1"/>
                </a:moveTo>
                <a:cubicBezTo>
                  <a:pt x="10957" y="1885"/>
                  <a:pt x="12222" y="3546"/>
                  <a:pt x="13907" y="4562"/>
                </a:cubicBezTo>
                <a:cubicBezTo>
                  <a:pt x="15271" y="5405"/>
                  <a:pt x="16882" y="5777"/>
                  <a:pt x="18345" y="6471"/>
                </a:cubicBezTo>
                <a:cubicBezTo>
                  <a:pt x="19807" y="7165"/>
                  <a:pt x="21220" y="8330"/>
                  <a:pt x="21493" y="9917"/>
                </a:cubicBezTo>
                <a:cubicBezTo>
                  <a:pt x="21815" y="11577"/>
                  <a:pt x="20824" y="13189"/>
                  <a:pt x="19832" y="14602"/>
                </a:cubicBezTo>
                <a:cubicBezTo>
                  <a:pt x="18865" y="15990"/>
                  <a:pt x="17824" y="17552"/>
                  <a:pt x="18047" y="19237"/>
                </a:cubicBezTo>
                <a:cubicBezTo>
                  <a:pt x="18122" y="20006"/>
                  <a:pt x="18493" y="20750"/>
                  <a:pt x="19039" y="21270"/>
                </a:cubicBezTo>
                <a:cubicBezTo>
                  <a:pt x="19882" y="22113"/>
                  <a:pt x="21096" y="22435"/>
                  <a:pt x="22212" y="22857"/>
                </a:cubicBezTo>
                <a:cubicBezTo>
                  <a:pt x="23327" y="23278"/>
                  <a:pt x="24492" y="23873"/>
                  <a:pt x="24939" y="24964"/>
                </a:cubicBezTo>
                <a:cubicBezTo>
                  <a:pt x="25484" y="26253"/>
                  <a:pt x="24914" y="27691"/>
                  <a:pt x="24319" y="28955"/>
                </a:cubicBezTo>
                <a:cubicBezTo>
                  <a:pt x="24046" y="29550"/>
                  <a:pt x="23749" y="30170"/>
                  <a:pt x="23228" y="30566"/>
                </a:cubicBezTo>
                <a:cubicBezTo>
                  <a:pt x="22732" y="30938"/>
                  <a:pt x="22088" y="31087"/>
                  <a:pt x="21468" y="31136"/>
                </a:cubicBezTo>
                <a:cubicBezTo>
                  <a:pt x="18518" y="31384"/>
                  <a:pt x="15469" y="30021"/>
                  <a:pt x="13684" y="27641"/>
                </a:cubicBezTo>
                <a:cubicBezTo>
                  <a:pt x="12792" y="26426"/>
                  <a:pt x="11354" y="25707"/>
                  <a:pt x="9867" y="25410"/>
                </a:cubicBezTo>
                <a:cubicBezTo>
                  <a:pt x="9098" y="25286"/>
                  <a:pt x="8330" y="25261"/>
                  <a:pt x="7561" y="25187"/>
                </a:cubicBezTo>
                <a:cubicBezTo>
                  <a:pt x="4586" y="24914"/>
                  <a:pt x="1488" y="23253"/>
                  <a:pt x="570" y="20402"/>
                </a:cubicBezTo>
                <a:cubicBezTo>
                  <a:pt x="0" y="18618"/>
                  <a:pt x="347" y="16684"/>
                  <a:pt x="818" y="14850"/>
                </a:cubicBezTo>
                <a:cubicBezTo>
                  <a:pt x="967" y="14279"/>
                  <a:pt x="1116" y="13685"/>
                  <a:pt x="1463" y="13189"/>
                </a:cubicBezTo>
                <a:cubicBezTo>
                  <a:pt x="1983" y="12420"/>
                  <a:pt x="2851" y="11999"/>
                  <a:pt x="3644" y="11478"/>
                </a:cubicBezTo>
                <a:cubicBezTo>
                  <a:pt x="6247" y="9793"/>
                  <a:pt x="8107" y="6942"/>
                  <a:pt x="8578" y="3843"/>
                </a:cubicBezTo>
                <a:cubicBezTo>
                  <a:pt x="8776" y="2430"/>
                  <a:pt x="9346" y="943"/>
                  <a:pt x="10437" y="1"/>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7"/>
          <p:cNvSpPr/>
          <p:nvPr/>
        </p:nvSpPr>
        <p:spPr>
          <a:xfrm rot="-2700000">
            <a:off x="8239354" y="-322675"/>
            <a:ext cx="822665" cy="1595670"/>
          </a:xfrm>
          <a:custGeom>
            <a:avLst/>
            <a:gdLst/>
            <a:ahLst/>
            <a:cxnLst/>
            <a:rect l="l" t="t" r="r" b="b"/>
            <a:pathLst>
              <a:path w="20923" h="40583" extrusionOk="0">
                <a:moveTo>
                  <a:pt x="11696" y="1"/>
                </a:moveTo>
                <a:cubicBezTo>
                  <a:pt x="11457" y="1"/>
                  <a:pt x="11218" y="26"/>
                  <a:pt x="10982" y="80"/>
                </a:cubicBezTo>
                <a:cubicBezTo>
                  <a:pt x="10040" y="303"/>
                  <a:pt x="9222" y="923"/>
                  <a:pt x="8627" y="1691"/>
                </a:cubicBezTo>
                <a:cubicBezTo>
                  <a:pt x="6644" y="4146"/>
                  <a:pt x="6842" y="7641"/>
                  <a:pt x="7164" y="10764"/>
                </a:cubicBezTo>
                <a:cubicBezTo>
                  <a:pt x="7462" y="13888"/>
                  <a:pt x="7710" y="17358"/>
                  <a:pt x="5801" y="19862"/>
                </a:cubicBezTo>
                <a:cubicBezTo>
                  <a:pt x="4884" y="21102"/>
                  <a:pt x="3520" y="21944"/>
                  <a:pt x="2504" y="23110"/>
                </a:cubicBezTo>
                <a:cubicBezTo>
                  <a:pt x="25" y="25960"/>
                  <a:pt x="0" y="30373"/>
                  <a:pt x="1611" y="33794"/>
                </a:cubicBezTo>
                <a:cubicBezTo>
                  <a:pt x="3074" y="36942"/>
                  <a:pt x="5925" y="39545"/>
                  <a:pt x="9321" y="40338"/>
                </a:cubicBezTo>
                <a:cubicBezTo>
                  <a:pt x="10021" y="40502"/>
                  <a:pt x="10740" y="40582"/>
                  <a:pt x="11460" y="40582"/>
                </a:cubicBezTo>
                <a:cubicBezTo>
                  <a:pt x="14236" y="40582"/>
                  <a:pt x="17018" y="39389"/>
                  <a:pt x="18691" y="37165"/>
                </a:cubicBezTo>
                <a:cubicBezTo>
                  <a:pt x="20104" y="35281"/>
                  <a:pt x="20625" y="32877"/>
                  <a:pt x="20798" y="30522"/>
                </a:cubicBezTo>
                <a:cubicBezTo>
                  <a:pt x="20922" y="29009"/>
                  <a:pt x="20898" y="27473"/>
                  <a:pt x="20551" y="26010"/>
                </a:cubicBezTo>
                <a:cubicBezTo>
                  <a:pt x="20204" y="24448"/>
                  <a:pt x="19460" y="22986"/>
                  <a:pt x="18865" y="21523"/>
                </a:cubicBezTo>
                <a:cubicBezTo>
                  <a:pt x="17105" y="17259"/>
                  <a:pt x="16212" y="12673"/>
                  <a:pt x="16237" y="8087"/>
                </a:cubicBezTo>
                <a:cubicBezTo>
                  <a:pt x="16237" y="6352"/>
                  <a:pt x="16832" y="4369"/>
                  <a:pt x="15989" y="2807"/>
                </a:cubicBezTo>
                <a:cubicBezTo>
                  <a:pt x="15183" y="1346"/>
                  <a:pt x="13437" y="1"/>
                  <a:pt x="116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7"/>
          <p:cNvSpPr/>
          <p:nvPr/>
        </p:nvSpPr>
        <p:spPr>
          <a:xfrm rot="-2700000">
            <a:off x="8509069" y="-127720"/>
            <a:ext cx="645298" cy="1592681"/>
          </a:xfrm>
          <a:custGeom>
            <a:avLst/>
            <a:gdLst/>
            <a:ahLst/>
            <a:cxnLst/>
            <a:rect l="l" t="t" r="r" b="b"/>
            <a:pathLst>
              <a:path w="16412" h="40507" fill="none" extrusionOk="0">
                <a:moveTo>
                  <a:pt x="4884" y="1512"/>
                </a:moveTo>
                <a:cubicBezTo>
                  <a:pt x="2281" y="2727"/>
                  <a:pt x="447" y="5429"/>
                  <a:pt x="273" y="8305"/>
                </a:cubicBezTo>
                <a:cubicBezTo>
                  <a:pt x="1" y="12618"/>
                  <a:pt x="3149" y="16337"/>
                  <a:pt x="4488" y="20452"/>
                </a:cubicBezTo>
                <a:cubicBezTo>
                  <a:pt x="5430" y="23426"/>
                  <a:pt x="5430" y="26699"/>
                  <a:pt x="4463" y="29673"/>
                </a:cubicBezTo>
                <a:cubicBezTo>
                  <a:pt x="4091" y="30814"/>
                  <a:pt x="3595" y="31904"/>
                  <a:pt x="3372" y="33070"/>
                </a:cubicBezTo>
                <a:cubicBezTo>
                  <a:pt x="3025" y="34854"/>
                  <a:pt x="3397" y="36813"/>
                  <a:pt x="4512" y="38251"/>
                </a:cubicBezTo>
                <a:cubicBezTo>
                  <a:pt x="5653" y="39664"/>
                  <a:pt x="7562" y="40506"/>
                  <a:pt x="9346" y="40209"/>
                </a:cubicBezTo>
                <a:cubicBezTo>
                  <a:pt x="10264" y="40035"/>
                  <a:pt x="11131" y="39614"/>
                  <a:pt x="11875" y="39069"/>
                </a:cubicBezTo>
                <a:cubicBezTo>
                  <a:pt x="15296" y="36565"/>
                  <a:pt x="16411" y="31855"/>
                  <a:pt x="15990" y="27641"/>
                </a:cubicBezTo>
                <a:cubicBezTo>
                  <a:pt x="15544" y="23426"/>
                  <a:pt x="13858" y="19435"/>
                  <a:pt x="12693" y="15370"/>
                </a:cubicBezTo>
                <a:cubicBezTo>
                  <a:pt x="11528" y="11230"/>
                  <a:pt x="11751" y="7908"/>
                  <a:pt x="12272" y="3744"/>
                </a:cubicBezTo>
                <a:cubicBezTo>
                  <a:pt x="12743" y="0"/>
                  <a:pt x="7239" y="397"/>
                  <a:pt x="4884" y="1512"/>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7"/>
          <p:cNvSpPr/>
          <p:nvPr/>
        </p:nvSpPr>
        <p:spPr>
          <a:xfrm rot="3600075">
            <a:off x="67217" y="-284784"/>
            <a:ext cx="742677" cy="1295350"/>
          </a:xfrm>
          <a:custGeom>
            <a:avLst/>
            <a:gdLst/>
            <a:ahLst/>
            <a:cxnLst/>
            <a:rect l="l" t="t" r="r" b="b"/>
            <a:pathLst>
              <a:path w="14478" h="25252" extrusionOk="0">
                <a:moveTo>
                  <a:pt x="6670" y="1"/>
                </a:moveTo>
                <a:cubicBezTo>
                  <a:pt x="4125" y="1"/>
                  <a:pt x="1371" y="1675"/>
                  <a:pt x="819" y="4062"/>
                </a:cubicBezTo>
                <a:cubicBezTo>
                  <a:pt x="0" y="7508"/>
                  <a:pt x="3297" y="10805"/>
                  <a:pt x="2950" y="14350"/>
                </a:cubicBezTo>
                <a:cubicBezTo>
                  <a:pt x="2777" y="15912"/>
                  <a:pt x="1909" y="17300"/>
                  <a:pt x="1314" y="18762"/>
                </a:cubicBezTo>
                <a:cubicBezTo>
                  <a:pt x="695" y="20225"/>
                  <a:pt x="348" y="21985"/>
                  <a:pt x="1190" y="23324"/>
                </a:cubicBezTo>
                <a:cubicBezTo>
                  <a:pt x="2108" y="24761"/>
                  <a:pt x="3992" y="25158"/>
                  <a:pt x="5702" y="25232"/>
                </a:cubicBezTo>
                <a:cubicBezTo>
                  <a:pt x="5958" y="25244"/>
                  <a:pt x="6216" y="25251"/>
                  <a:pt x="6475" y="25251"/>
                </a:cubicBezTo>
                <a:cubicBezTo>
                  <a:pt x="7843" y="25251"/>
                  <a:pt x="9228" y="25061"/>
                  <a:pt x="10437" y="24414"/>
                </a:cubicBezTo>
                <a:cubicBezTo>
                  <a:pt x="12247" y="23423"/>
                  <a:pt x="13387" y="21464"/>
                  <a:pt x="13907" y="19457"/>
                </a:cubicBezTo>
                <a:cubicBezTo>
                  <a:pt x="14478" y="17201"/>
                  <a:pt x="14403" y="14771"/>
                  <a:pt x="13660" y="12540"/>
                </a:cubicBezTo>
                <a:cubicBezTo>
                  <a:pt x="12866" y="10210"/>
                  <a:pt x="11652" y="8153"/>
                  <a:pt x="11230" y="5674"/>
                </a:cubicBezTo>
                <a:cubicBezTo>
                  <a:pt x="11007" y="4360"/>
                  <a:pt x="11057" y="2649"/>
                  <a:pt x="10164" y="1534"/>
                </a:cubicBezTo>
                <a:cubicBezTo>
                  <a:pt x="9292" y="465"/>
                  <a:pt x="8010" y="1"/>
                  <a:pt x="66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7"/>
          <p:cNvSpPr/>
          <p:nvPr/>
        </p:nvSpPr>
        <p:spPr>
          <a:xfrm rot="3600075">
            <a:off x="-258900" y="-305653"/>
            <a:ext cx="1023733" cy="1561632"/>
          </a:xfrm>
          <a:custGeom>
            <a:avLst/>
            <a:gdLst/>
            <a:ahLst/>
            <a:cxnLst/>
            <a:rect l="l" t="t" r="r" b="b"/>
            <a:pathLst>
              <a:path w="19957" h="30443" fill="none" extrusionOk="0">
                <a:moveTo>
                  <a:pt x="3472" y="720"/>
                </a:moveTo>
                <a:cubicBezTo>
                  <a:pt x="1786" y="1166"/>
                  <a:pt x="199" y="2480"/>
                  <a:pt x="51" y="4215"/>
                </a:cubicBezTo>
                <a:cubicBezTo>
                  <a:pt x="1" y="4884"/>
                  <a:pt x="174" y="5554"/>
                  <a:pt x="422" y="6173"/>
                </a:cubicBezTo>
                <a:cubicBezTo>
                  <a:pt x="1290" y="8157"/>
                  <a:pt x="3025" y="9594"/>
                  <a:pt x="4562" y="11131"/>
                </a:cubicBezTo>
                <a:cubicBezTo>
                  <a:pt x="6099" y="12644"/>
                  <a:pt x="7562" y="14528"/>
                  <a:pt x="7562" y="16709"/>
                </a:cubicBezTo>
                <a:cubicBezTo>
                  <a:pt x="7537" y="18568"/>
                  <a:pt x="6446" y="20229"/>
                  <a:pt x="5975" y="22014"/>
                </a:cubicBezTo>
                <a:cubicBezTo>
                  <a:pt x="5455" y="23997"/>
                  <a:pt x="5777" y="26253"/>
                  <a:pt x="7016" y="27889"/>
                </a:cubicBezTo>
                <a:cubicBezTo>
                  <a:pt x="8256" y="29550"/>
                  <a:pt x="10487" y="30442"/>
                  <a:pt x="12495" y="29922"/>
                </a:cubicBezTo>
                <a:cubicBezTo>
                  <a:pt x="13759" y="29600"/>
                  <a:pt x="14850" y="28732"/>
                  <a:pt x="15742" y="27740"/>
                </a:cubicBezTo>
                <a:cubicBezTo>
                  <a:pt x="19015" y="24121"/>
                  <a:pt x="19957" y="18593"/>
                  <a:pt x="18073" y="14081"/>
                </a:cubicBezTo>
                <a:cubicBezTo>
                  <a:pt x="17205" y="11999"/>
                  <a:pt x="15792" y="10189"/>
                  <a:pt x="14800" y="8157"/>
                </a:cubicBezTo>
                <a:cubicBezTo>
                  <a:pt x="14007" y="6545"/>
                  <a:pt x="13685" y="4760"/>
                  <a:pt x="12916" y="3149"/>
                </a:cubicBezTo>
                <a:cubicBezTo>
                  <a:pt x="11454" y="150"/>
                  <a:pt x="6298" y="1"/>
                  <a:pt x="3472" y="720"/>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7"/>
          <p:cNvSpPr/>
          <p:nvPr/>
        </p:nvSpPr>
        <p:spPr>
          <a:xfrm rot="-8100000">
            <a:off x="8067850" y="3955055"/>
            <a:ext cx="737508" cy="1877309"/>
          </a:xfrm>
          <a:custGeom>
            <a:avLst/>
            <a:gdLst/>
            <a:ahLst/>
            <a:cxnLst/>
            <a:rect l="l" t="t" r="r" b="b"/>
            <a:pathLst>
              <a:path w="18791" h="47832" extrusionOk="0">
                <a:moveTo>
                  <a:pt x="10359" y="1"/>
                </a:moveTo>
                <a:cubicBezTo>
                  <a:pt x="10082" y="1"/>
                  <a:pt x="9802" y="24"/>
                  <a:pt x="9520" y="74"/>
                </a:cubicBezTo>
                <a:cubicBezTo>
                  <a:pt x="7561" y="421"/>
                  <a:pt x="6123" y="2255"/>
                  <a:pt x="5702" y="4213"/>
                </a:cubicBezTo>
                <a:cubicBezTo>
                  <a:pt x="5256" y="6147"/>
                  <a:pt x="5652" y="8180"/>
                  <a:pt x="6173" y="10113"/>
                </a:cubicBezTo>
                <a:cubicBezTo>
                  <a:pt x="6718" y="12022"/>
                  <a:pt x="7363" y="13931"/>
                  <a:pt x="7487" y="15939"/>
                </a:cubicBezTo>
                <a:cubicBezTo>
                  <a:pt x="7710" y="19980"/>
                  <a:pt x="5652" y="23748"/>
                  <a:pt x="3768" y="27342"/>
                </a:cubicBezTo>
                <a:cubicBezTo>
                  <a:pt x="1860" y="30912"/>
                  <a:pt x="0" y="34853"/>
                  <a:pt x="670" y="38844"/>
                </a:cubicBezTo>
                <a:cubicBezTo>
                  <a:pt x="1413" y="43505"/>
                  <a:pt x="5727" y="47174"/>
                  <a:pt x="10412" y="47744"/>
                </a:cubicBezTo>
                <a:cubicBezTo>
                  <a:pt x="10847" y="47800"/>
                  <a:pt x="11291" y="47831"/>
                  <a:pt x="11736" y="47831"/>
                </a:cubicBezTo>
                <a:cubicBezTo>
                  <a:pt x="13242" y="47831"/>
                  <a:pt x="14754" y="47478"/>
                  <a:pt x="15940" y="46579"/>
                </a:cubicBezTo>
                <a:cubicBezTo>
                  <a:pt x="18667" y="44521"/>
                  <a:pt x="18791" y="40456"/>
                  <a:pt x="17799" y="37208"/>
                </a:cubicBezTo>
                <a:cubicBezTo>
                  <a:pt x="16783" y="33961"/>
                  <a:pt x="14924" y="30986"/>
                  <a:pt x="14378" y="27615"/>
                </a:cubicBezTo>
                <a:cubicBezTo>
                  <a:pt x="13436" y="21690"/>
                  <a:pt x="16882" y="15988"/>
                  <a:pt x="17899" y="10064"/>
                </a:cubicBezTo>
                <a:cubicBezTo>
                  <a:pt x="18552" y="6142"/>
                  <a:pt x="14832" y="1"/>
                  <a:pt x="103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7"/>
          <p:cNvSpPr/>
          <p:nvPr/>
        </p:nvSpPr>
        <p:spPr>
          <a:xfrm rot="-8100000">
            <a:off x="8299246" y="3795394"/>
            <a:ext cx="616899" cy="1725066"/>
          </a:xfrm>
          <a:custGeom>
            <a:avLst/>
            <a:gdLst/>
            <a:ahLst/>
            <a:cxnLst/>
            <a:rect l="l" t="t" r="r" b="b"/>
            <a:pathLst>
              <a:path w="15718" h="43953" fill="none" extrusionOk="0">
                <a:moveTo>
                  <a:pt x="10338" y="3025"/>
                </a:moveTo>
                <a:cubicBezTo>
                  <a:pt x="13114" y="5033"/>
                  <a:pt x="14676" y="8627"/>
                  <a:pt x="14230" y="12023"/>
                </a:cubicBezTo>
                <a:cubicBezTo>
                  <a:pt x="13734" y="15717"/>
                  <a:pt x="11131" y="18840"/>
                  <a:pt x="10363" y="22485"/>
                </a:cubicBezTo>
                <a:cubicBezTo>
                  <a:pt x="9941" y="24517"/>
                  <a:pt x="10115" y="26649"/>
                  <a:pt x="10834" y="28583"/>
                </a:cubicBezTo>
                <a:cubicBezTo>
                  <a:pt x="11751" y="31037"/>
                  <a:pt x="13536" y="33094"/>
                  <a:pt x="14577" y="35499"/>
                </a:cubicBezTo>
                <a:cubicBezTo>
                  <a:pt x="15618" y="37879"/>
                  <a:pt x="15717" y="41077"/>
                  <a:pt x="13684" y="42738"/>
                </a:cubicBezTo>
                <a:cubicBezTo>
                  <a:pt x="12668" y="43580"/>
                  <a:pt x="11280" y="43853"/>
                  <a:pt x="9966" y="43878"/>
                </a:cubicBezTo>
                <a:cubicBezTo>
                  <a:pt x="6347" y="43952"/>
                  <a:pt x="2504" y="41944"/>
                  <a:pt x="1339" y="38523"/>
                </a:cubicBezTo>
                <a:cubicBezTo>
                  <a:pt x="496" y="36044"/>
                  <a:pt x="1141" y="33318"/>
                  <a:pt x="1785" y="30789"/>
                </a:cubicBezTo>
                <a:cubicBezTo>
                  <a:pt x="2504" y="27864"/>
                  <a:pt x="3223" y="24914"/>
                  <a:pt x="3149" y="21890"/>
                </a:cubicBezTo>
                <a:cubicBezTo>
                  <a:pt x="3025" y="16238"/>
                  <a:pt x="1" y="10957"/>
                  <a:pt x="348" y="5256"/>
                </a:cubicBezTo>
                <a:cubicBezTo>
                  <a:pt x="670" y="0"/>
                  <a:pt x="6991" y="645"/>
                  <a:pt x="10338" y="3025"/>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17"/>
          <p:cNvGrpSpPr/>
          <p:nvPr/>
        </p:nvGrpSpPr>
        <p:grpSpPr>
          <a:xfrm>
            <a:off x="6775421" y="167649"/>
            <a:ext cx="258497" cy="139464"/>
            <a:chOff x="1801546" y="1399449"/>
            <a:chExt cx="258497" cy="139464"/>
          </a:xfrm>
        </p:grpSpPr>
        <p:sp>
          <p:nvSpPr>
            <p:cNvPr id="280" name="Google Shape;280;p17"/>
            <p:cNvSpPr/>
            <p:nvPr/>
          </p:nvSpPr>
          <p:spPr>
            <a:xfrm>
              <a:off x="1941794" y="1401061"/>
              <a:ext cx="118249" cy="135386"/>
            </a:xfrm>
            <a:custGeom>
              <a:avLst/>
              <a:gdLst/>
              <a:ahLst/>
              <a:cxnLst/>
              <a:rect l="l" t="t" r="r" b="b"/>
              <a:pathLst>
                <a:path w="3595" h="4116" extrusionOk="0">
                  <a:moveTo>
                    <a:pt x="0" y="1"/>
                  </a:moveTo>
                  <a:lnTo>
                    <a:pt x="2058" y="2058"/>
                  </a:lnTo>
                  <a:lnTo>
                    <a:pt x="0" y="4116"/>
                  </a:lnTo>
                  <a:lnTo>
                    <a:pt x="1537" y="4116"/>
                  </a:lnTo>
                  <a:lnTo>
                    <a:pt x="3595" y="2058"/>
                  </a:lnTo>
                  <a:lnTo>
                    <a:pt x="15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7"/>
            <p:cNvSpPr/>
            <p:nvPr/>
          </p:nvSpPr>
          <p:spPr>
            <a:xfrm>
              <a:off x="1820294" y="1401061"/>
              <a:ext cx="117459" cy="135386"/>
            </a:xfrm>
            <a:custGeom>
              <a:avLst/>
              <a:gdLst/>
              <a:ahLst/>
              <a:cxnLst/>
              <a:rect l="l" t="t" r="r" b="b"/>
              <a:pathLst>
                <a:path w="3571" h="4116" extrusionOk="0">
                  <a:moveTo>
                    <a:pt x="0" y="1"/>
                  </a:moveTo>
                  <a:lnTo>
                    <a:pt x="2058" y="2058"/>
                  </a:lnTo>
                  <a:lnTo>
                    <a:pt x="0" y="4116"/>
                  </a:lnTo>
                  <a:lnTo>
                    <a:pt x="1513" y="4116"/>
                  </a:lnTo>
                  <a:lnTo>
                    <a:pt x="3570" y="2058"/>
                  </a:lnTo>
                  <a:lnTo>
                    <a:pt x="15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7"/>
            <p:cNvSpPr/>
            <p:nvPr/>
          </p:nvSpPr>
          <p:spPr>
            <a:xfrm>
              <a:off x="1923835" y="1399449"/>
              <a:ext cx="124794" cy="139464"/>
            </a:xfrm>
            <a:custGeom>
              <a:avLst/>
              <a:gdLst/>
              <a:ahLst/>
              <a:cxnLst/>
              <a:rect l="l" t="t" r="r" b="b"/>
              <a:pathLst>
                <a:path w="3794" h="4240" extrusionOk="0">
                  <a:moveTo>
                    <a:pt x="1637" y="124"/>
                  </a:moveTo>
                  <a:lnTo>
                    <a:pt x="3645" y="2107"/>
                  </a:lnTo>
                  <a:lnTo>
                    <a:pt x="1637" y="4115"/>
                  </a:lnTo>
                  <a:lnTo>
                    <a:pt x="273" y="4115"/>
                  </a:lnTo>
                  <a:lnTo>
                    <a:pt x="2281" y="2107"/>
                  </a:lnTo>
                  <a:lnTo>
                    <a:pt x="273" y="124"/>
                  </a:lnTo>
                  <a:close/>
                  <a:moveTo>
                    <a:pt x="1" y="0"/>
                  </a:moveTo>
                  <a:lnTo>
                    <a:pt x="2108" y="2107"/>
                  </a:lnTo>
                  <a:lnTo>
                    <a:pt x="1" y="4239"/>
                  </a:lnTo>
                  <a:lnTo>
                    <a:pt x="1686" y="4239"/>
                  </a:lnTo>
                  <a:lnTo>
                    <a:pt x="3793" y="2107"/>
                  </a:lnTo>
                  <a:lnTo>
                    <a:pt x="16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7"/>
            <p:cNvSpPr/>
            <p:nvPr/>
          </p:nvSpPr>
          <p:spPr>
            <a:xfrm>
              <a:off x="1801546" y="1399449"/>
              <a:ext cx="124794" cy="139464"/>
            </a:xfrm>
            <a:custGeom>
              <a:avLst/>
              <a:gdLst/>
              <a:ahLst/>
              <a:cxnLst/>
              <a:rect l="l" t="t" r="r" b="b"/>
              <a:pathLst>
                <a:path w="3794" h="4240" extrusionOk="0">
                  <a:moveTo>
                    <a:pt x="1636" y="124"/>
                  </a:moveTo>
                  <a:lnTo>
                    <a:pt x="3644" y="2107"/>
                  </a:lnTo>
                  <a:lnTo>
                    <a:pt x="1636" y="4115"/>
                  </a:lnTo>
                  <a:lnTo>
                    <a:pt x="273" y="4115"/>
                  </a:lnTo>
                  <a:lnTo>
                    <a:pt x="2281" y="2107"/>
                  </a:lnTo>
                  <a:lnTo>
                    <a:pt x="273" y="124"/>
                  </a:lnTo>
                  <a:close/>
                  <a:moveTo>
                    <a:pt x="0" y="0"/>
                  </a:moveTo>
                  <a:lnTo>
                    <a:pt x="2132" y="2107"/>
                  </a:lnTo>
                  <a:lnTo>
                    <a:pt x="0" y="4239"/>
                  </a:lnTo>
                  <a:lnTo>
                    <a:pt x="1686" y="4239"/>
                  </a:lnTo>
                  <a:lnTo>
                    <a:pt x="3793" y="2107"/>
                  </a:lnTo>
                  <a:lnTo>
                    <a:pt x="16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17"/>
          <p:cNvGrpSpPr/>
          <p:nvPr/>
        </p:nvGrpSpPr>
        <p:grpSpPr>
          <a:xfrm>
            <a:off x="8773461" y="3437966"/>
            <a:ext cx="116536" cy="133598"/>
            <a:chOff x="3339411" y="3465716"/>
            <a:chExt cx="116536" cy="133598"/>
          </a:xfrm>
        </p:grpSpPr>
        <p:sp>
          <p:nvSpPr>
            <p:cNvPr id="285" name="Google Shape;285;p17"/>
            <p:cNvSpPr/>
            <p:nvPr/>
          </p:nvSpPr>
          <p:spPr>
            <a:xfrm>
              <a:off x="3353980" y="3489190"/>
              <a:ext cx="101967" cy="110124"/>
            </a:xfrm>
            <a:custGeom>
              <a:avLst/>
              <a:gdLst/>
              <a:ahLst/>
              <a:cxnLst/>
              <a:rect l="l" t="t" r="r" b="b"/>
              <a:pathLst>
                <a:path w="3100" h="3348" extrusionOk="0">
                  <a:moveTo>
                    <a:pt x="1538" y="1"/>
                  </a:moveTo>
                  <a:lnTo>
                    <a:pt x="1" y="893"/>
                  </a:lnTo>
                  <a:lnTo>
                    <a:pt x="1" y="2455"/>
                  </a:lnTo>
                  <a:lnTo>
                    <a:pt x="1538" y="3347"/>
                  </a:lnTo>
                  <a:lnTo>
                    <a:pt x="3099" y="2455"/>
                  </a:lnTo>
                  <a:lnTo>
                    <a:pt x="3099" y="893"/>
                  </a:lnTo>
                  <a:lnTo>
                    <a:pt x="15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6" name="Google Shape;286;p17"/>
            <p:cNvGrpSpPr/>
            <p:nvPr/>
          </p:nvGrpSpPr>
          <p:grpSpPr>
            <a:xfrm>
              <a:off x="3339411" y="3465716"/>
              <a:ext cx="103578" cy="112558"/>
              <a:chOff x="2027925" y="3315775"/>
              <a:chExt cx="78725" cy="85550"/>
            </a:xfrm>
          </p:grpSpPr>
          <p:sp>
            <p:nvSpPr>
              <p:cNvPr id="287" name="Google Shape;287;p17"/>
              <p:cNvSpPr/>
              <p:nvPr/>
            </p:nvSpPr>
            <p:spPr>
              <a:xfrm>
                <a:off x="2027925" y="3337475"/>
                <a:ext cx="40300" cy="63850"/>
              </a:xfrm>
              <a:custGeom>
                <a:avLst/>
                <a:gdLst/>
                <a:ahLst/>
                <a:cxnLst/>
                <a:rect l="l" t="t" r="r" b="b"/>
                <a:pathLst>
                  <a:path w="1612" h="2554" extrusionOk="0">
                    <a:moveTo>
                      <a:pt x="50" y="124"/>
                    </a:moveTo>
                    <a:lnTo>
                      <a:pt x="1537" y="967"/>
                    </a:lnTo>
                    <a:lnTo>
                      <a:pt x="1537" y="2455"/>
                    </a:lnTo>
                    <a:lnTo>
                      <a:pt x="50" y="1587"/>
                    </a:lnTo>
                    <a:lnTo>
                      <a:pt x="50" y="124"/>
                    </a:lnTo>
                    <a:close/>
                    <a:moveTo>
                      <a:pt x="0" y="0"/>
                    </a:moveTo>
                    <a:lnTo>
                      <a:pt x="0" y="1637"/>
                    </a:lnTo>
                    <a:lnTo>
                      <a:pt x="1612" y="2554"/>
                    </a:lnTo>
                    <a:lnTo>
                      <a:pt x="1612" y="942"/>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7"/>
              <p:cNvSpPr/>
              <p:nvPr/>
            </p:nvSpPr>
            <p:spPr>
              <a:xfrm>
                <a:off x="2066350" y="3337475"/>
                <a:ext cx="40300" cy="63850"/>
              </a:xfrm>
              <a:custGeom>
                <a:avLst/>
                <a:gdLst/>
                <a:ahLst/>
                <a:cxnLst/>
                <a:rect l="l" t="t" r="r" b="b"/>
                <a:pathLst>
                  <a:path w="1612" h="2554" extrusionOk="0">
                    <a:moveTo>
                      <a:pt x="1562" y="124"/>
                    </a:moveTo>
                    <a:lnTo>
                      <a:pt x="1562" y="1587"/>
                    </a:lnTo>
                    <a:lnTo>
                      <a:pt x="75" y="2455"/>
                    </a:lnTo>
                    <a:lnTo>
                      <a:pt x="75" y="967"/>
                    </a:lnTo>
                    <a:lnTo>
                      <a:pt x="1562" y="124"/>
                    </a:lnTo>
                    <a:close/>
                    <a:moveTo>
                      <a:pt x="1612" y="0"/>
                    </a:moveTo>
                    <a:lnTo>
                      <a:pt x="0" y="942"/>
                    </a:lnTo>
                    <a:lnTo>
                      <a:pt x="0" y="2554"/>
                    </a:lnTo>
                    <a:lnTo>
                      <a:pt x="1612" y="1637"/>
                    </a:lnTo>
                    <a:lnTo>
                      <a:pt x="16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7"/>
              <p:cNvSpPr/>
              <p:nvPr/>
            </p:nvSpPr>
            <p:spPr>
              <a:xfrm>
                <a:off x="2027925" y="3315775"/>
                <a:ext cx="78725" cy="46525"/>
              </a:xfrm>
              <a:custGeom>
                <a:avLst/>
                <a:gdLst/>
                <a:ahLst/>
                <a:cxnLst/>
                <a:rect l="l" t="t" r="r" b="b"/>
                <a:pathLst>
                  <a:path w="3149" h="1861" extrusionOk="0">
                    <a:moveTo>
                      <a:pt x="1562" y="75"/>
                    </a:moveTo>
                    <a:lnTo>
                      <a:pt x="3074" y="918"/>
                    </a:lnTo>
                    <a:lnTo>
                      <a:pt x="1562" y="1786"/>
                    </a:lnTo>
                    <a:lnTo>
                      <a:pt x="75" y="918"/>
                    </a:lnTo>
                    <a:lnTo>
                      <a:pt x="1562" y="75"/>
                    </a:lnTo>
                    <a:close/>
                    <a:moveTo>
                      <a:pt x="1562" y="1"/>
                    </a:moveTo>
                    <a:lnTo>
                      <a:pt x="0" y="893"/>
                    </a:lnTo>
                    <a:lnTo>
                      <a:pt x="0" y="943"/>
                    </a:lnTo>
                    <a:lnTo>
                      <a:pt x="1562" y="1860"/>
                    </a:lnTo>
                    <a:lnTo>
                      <a:pt x="3149" y="943"/>
                    </a:lnTo>
                    <a:lnTo>
                      <a:pt x="3149" y="893"/>
                    </a:lnTo>
                    <a:lnTo>
                      <a:pt x="15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0" name="Google Shape;290;p17"/>
          <p:cNvGrpSpPr/>
          <p:nvPr/>
        </p:nvGrpSpPr>
        <p:grpSpPr>
          <a:xfrm>
            <a:off x="6696281" y="4830054"/>
            <a:ext cx="79139" cy="71771"/>
            <a:chOff x="4694431" y="1123854"/>
            <a:chExt cx="79139" cy="71771"/>
          </a:xfrm>
        </p:grpSpPr>
        <p:sp>
          <p:nvSpPr>
            <p:cNvPr id="291" name="Google Shape;291;p17"/>
            <p:cNvSpPr/>
            <p:nvPr/>
          </p:nvSpPr>
          <p:spPr>
            <a:xfrm>
              <a:off x="4705055" y="1124676"/>
              <a:ext cx="68515" cy="69337"/>
            </a:xfrm>
            <a:custGeom>
              <a:avLst/>
              <a:gdLst/>
              <a:ahLst/>
              <a:cxnLst/>
              <a:rect l="l" t="t" r="r" b="b"/>
              <a:pathLst>
                <a:path w="2083" h="2108" extrusionOk="0">
                  <a:moveTo>
                    <a:pt x="421" y="0"/>
                  </a:moveTo>
                  <a:lnTo>
                    <a:pt x="0" y="422"/>
                  </a:lnTo>
                  <a:lnTo>
                    <a:pt x="421" y="843"/>
                  </a:lnTo>
                  <a:lnTo>
                    <a:pt x="620" y="1066"/>
                  </a:lnTo>
                  <a:lnTo>
                    <a:pt x="421" y="1264"/>
                  </a:lnTo>
                  <a:lnTo>
                    <a:pt x="0" y="1686"/>
                  </a:lnTo>
                  <a:lnTo>
                    <a:pt x="421" y="2107"/>
                  </a:lnTo>
                  <a:lnTo>
                    <a:pt x="818" y="1686"/>
                  </a:lnTo>
                  <a:lnTo>
                    <a:pt x="1041" y="1488"/>
                  </a:lnTo>
                  <a:lnTo>
                    <a:pt x="1240" y="1686"/>
                  </a:lnTo>
                  <a:lnTo>
                    <a:pt x="1661" y="2107"/>
                  </a:lnTo>
                  <a:lnTo>
                    <a:pt x="2082" y="1686"/>
                  </a:lnTo>
                  <a:lnTo>
                    <a:pt x="1661" y="1264"/>
                  </a:lnTo>
                  <a:lnTo>
                    <a:pt x="1463" y="1066"/>
                  </a:lnTo>
                  <a:lnTo>
                    <a:pt x="1661" y="843"/>
                  </a:lnTo>
                  <a:lnTo>
                    <a:pt x="2082" y="422"/>
                  </a:lnTo>
                  <a:lnTo>
                    <a:pt x="1661" y="0"/>
                  </a:lnTo>
                  <a:lnTo>
                    <a:pt x="1240" y="422"/>
                  </a:lnTo>
                  <a:lnTo>
                    <a:pt x="1041" y="645"/>
                  </a:lnTo>
                  <a:lnTo>
                    <a:pt x="818" y="422"/>
                  </a:lnTo>
                  <a:lnTo>
                    <a:pt x="4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7"/>
            <p:cNvSpPr/>
            <p:nvPr/>
          </p:nvSpPr>
          <p:spPr>
            <a:xfrm>
              <a:off x="4694431" y="1123854"/>
              <a:ext cx="70982" cy="71771"/>
            </a:xfrm>
            <a:custGeom>
              <a:avLst/>
              <a:gdLst/>
              <a:ahLst/>
              <a:cxnLst/>
              <a:rect l="l" t="t" r="r" b="b"/>
              <a:pathLst>
                <a:path w="2158" h="2182" extrusionOk="0">
                  <a:moveTo>
                    <a:pt x="1711" y="75"/>
                  </a:moveTo>
                  <a:lnTo>
                    <a:pt x="2083" y="447"/>
                  </a:lnTo>
                  <a:lnTo>
                    <a:pt x="1463" y="1091"/>
                  </a:lnTo>
                  <a:lnTo>
                    <a:pt x="2083" y="1711"/>
                  </a:lnTo>
                  <a:lnTo>
                    <a:pt x="1711" y="2083"/>
                  </a:lnTo>
                  <a:lnTo>
                    <a:pt x="1067" y="1463"/>
                  </a:lnTo>
                  <a:lnTo>
                    <a:pt x="447" y="2083"/>
                  </a:lnTo>
                  <a:lnTo>
                    <a:pt x="75" y="1711"/>
                  </a:lnTo>
                  <a:lnTo>
                    <a:pt x="695" y="1091"/>
                  </a:lnTo>
                  <a:lnTo>
                    <a:pt x="75" y="447"/>
                  </a:lnTo>
                  <a:lnTo>
                    <a:pt x="447" y="75"/>
                  </a:lnTo>
                  <a:lnTo>
                    <a:pt x="1067" y="695"/>
                  </a:lnTo>
                  <a:lnTo>
                    <a:pt x="1711" y="75"/>
                  </a:lnTo>
                  <a:close/>
                  <a:moveTo>
                    <a:pt x="447" y="0"/>
                  </a:moveTo>
                  <a:lnTo>
                    <a:pt x="1" y="447"/>
                  </a:lnTo>
                  <a:lnTo>
                    <a:pt x="621" y="1091"/>
                  </a:lnTo>
                  <a:lnTo>
                    <a:pt x="1" y="1711"/>
                  </a:lnTo>
                  <a:lnTo>
                    <a:pt x="447" y="2182"/>
                  </a:lnTo>
                  <a:lnTo>
                    <a:pt x="1067" y="1537"/>
                  </a:lnTo>
                  <a:lnTo>
                    <a:pt x="1711" y="2182"/>
                  </a:lnTo>
                  <a:lnTo>
                    <a:pt x="2157" y="1711"/>
                  </a:lnTo>
                  <a:lnTo>
                    <a:pt x="1538" y="1091"/>
                  </a:lnTo>
                  <a:lnTo>
                    <a:pt x="2157" y="447"/>
                  </a:lnTo>
                  <a:lnTo>
                    <a:pt x="1711" y="0"/>
                  </a:lnTo>
                  <a:lnTo>
                    <a:pt x="1067" y="620"/>
                  </a:lnTo>
                  <a:lnTo>
                    <a:pt x="4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 name="Google Shape;293;p17"/>
          <p:cNvGrpSpPr/>
          <p:nvPr/>
        </p:nvGrpSpPr>
        <p:grpSpPr>
          <a:xfrm>
            <a:off x="275206" y="3257839"/>
            <a:ext cx="122360" cy="140286"/>
            <a:chOff x="2042869" y="1870714"/>
            <a:chExt cx="122360" cy="140286"/>
          </a:xfrm>
        </p:grpSpPr>
        <p:sp>
          <p:nvSpPr>
            <p:cNvPr id="294" name="Google Shape;294;p17"/>
            <p:cNvSpPr/>
            <p:nvPr/>
          </p:nvSpPr>
          <p:spPr>
            <a:xfrm>
              <a:off x="2042869" y="1895185"/>
              <a:ext cx="106868" cy="115814"/>
            </a:xfrm>
            <a:custGeom>
              <a:avLst/>
              <a:gdLst/>
              <a:ahLst/>
              <a:cxnLst/>
              <a:rect l="l" t="t" r="r" b="b"/>
              <a:pathLst>
                <a:path w="3249" h="3521" extrusionOk="0">
                  <a:moveTo>
                    <a:pt x="1612" y="0"/>
                  </a:moveTo>
                  <a:lnTo>
                    <a:pt x="1" y="942"/>
                  </a:lnTo>
                  <a:lnTo>
                    <a:pt x="1" y="967"/>
                  </a:lnTo>
                  <a:lnTo>
                    <a:pt x="1" y="2578"/>
                  </a:lnTo>
                  <a:lnTo>
                    <a:pt x="1612" y="3520"/>
                  </a:lnTo>
                  <a:lnTo>
                    <a:pt x="3248" y="2578"/>
                  </a:lnTo>
                  <a:lnTo>
                    <a:pt x="3248" y="942"/>
                  </a:lnTo>
                  <a:lnTo>
                    <a:pt x="16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7"/>
            <p:cNvSpPr/>
            <p:nvPr/>
          </p:nvSpPr>
          <p:spPr>
            <a:xfrm>
              <a:off x="2108914" y="1900875"/>
              <a:ext cx="56312" cy="88908"/>
            </a:xfrm>
            <a:custGeom>
              <a:avLst/>
              <a:gdLst/>
              <a:ahLst/>
              <a:cxnLst/>
              <a:rect l="l" t="t" r="r" b="b"/>
              <a:pathLst>
                <a:path w="1712" h="2703" extrusionOk="0">
                  <a:moveTo>
                    <a:pt x="1637" y="150"/>
                  </a:moveTo>
                  <a:lnTo>
                    <a:pt x="1637" y="1662"/>
                  </a:lnTo>
                  <a:lnTo>
                    <a:pt x="100" y="2554"/>
                  </a:lnTo>
                  <a:lnTo>
                    <a:pt x="100" y="1017"/>
                  </a:lnTo>
                  <a:lnTo>
                    <a:pt x="1637" y="150"/>
                  </a:lnTo>
                  <a:close/>
                  <a:moveTo>
                    <a:pt x="1711" y="1"/>
                  </a:moveTo>
                  <a:lnTo>
                    <a:pt x="1" y="968"/>
                  </a:lnTo>
                  <a:lnTo>
                    <a:pt x="1" y="2703"/>
                  </a:lnTo>
                  <a:lnTo>
                    <a:pt x="1711" y="1711"/>
                  </a:lnTo>
                  <a:lnTo>
                    <a:pt x="17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7"/>
            <p:cNvSpPr/>
            <p:nvPr/>
          </p:nvSpPr>
          <p:spPr>
            <a:xfrm>
              <a:off x="2055927" y="1900875"/>
              <a:ext cx="56312" cy="88908"/>
            </a:xfrm>
            <a:custGeom>
              <a:avLst/>
              <a:gdLst/>
              <a:ahLst/>
              <a:cxnLst/>
              <a:rect l="l" t="t" r="r" b="b"/>
              <a:pathLst>
                <a:path w="1712" h="2703" extrusionOk="0">
                  <a:moveTo>
                    <a:pt x="75" y="150"/>
                  </a:moveTo>
                  <a:lnTo>
                    <a:pt x="1612" y="1017"/>
                  </a:lnTo>
                  <a:lnTo>
                    <a:pt x="1612" y="2554"/>
                  </a:lnTo>
                  <a:lnTo>
                    <a:pt x="75" y="1662"/>
                  </a:lnTo>
                  <a:lnTo>
                    <a:pt x="75" y="150"/>
                  </a:lnTo>
                  <a:close/>
                  <a:moveTo>
                    <a:pt x="1" y="1"/>
                  </a:moveTo>
                  <a:lnTo>
                    <a:pt x="1" y="1711"/>
                  </a:lnTo>
                  <a:lnTo>
                    <a:pt x="1711" y="2703"/>
                  </a:lnTo>
                  <a:lnTo>
                    <a:pt x="1711" y="968"/>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7"/>
            <p:cNvSpPr/>
            <p:nvPr/>
          </p:nvSpPr>
          <p:spPr>
            <a:xfrm>
              <a:off x="2055927" y="1870714"/>
              <a:ext cx="109302" cy="64436"/>
            </a:xfrm>
            <a:custGeom>
              <a:avLst/>
              <a:gdLst/>
              <a:ahLst/>
              <a:cxnLst/>
              <a:rect l="l" t="t" r="r" b="b"/>
              <a:pathLst>
                <a:path w="3323" h="1959" extrusionOk="0">
                  <a:moveTo>
                    <a:pt x="1661" y="75"/>
                  </a:moveTo>
                  <a:lnTo>
                    <a:pt x="3223" y="967"/>
                  </a:lnTo>
                  <a:lnTo>
                    <a:pt x="1661" y="1860"/>
                  </a:lnTo>
                  <a:lnTo>
                    <a:pt x="100" y="967"/>
                  </a:lnTo>
                  <a:lnTo>
                    <a:pt x="1661" y="75"/>
                  </a:lnTo>
                  <a:close/>
                  <a:moveTo>
                    <a:pt x="1661" y="1"/>
                  </a:moveTo>
                  <a:lnTo>
                    <a:pt x="1" y="943"/>
                  </a:lnTo>
                  <a:lnTo>
                    <a:pt x="1" y="1017"/>
                  </a:lnTo>
                  <a:lnTo>
                    <a:pt x="1661" y="1959"/>
                  </a:lnTo>
                  <a:lnTo>
                    <a:pt x="3322" y="1017"/>
                  </a:lnTo>
                  <a:lnTo>
                    <a:pt x="3322" y="943"/>
                  </a:lnTo>
                  <a:lnTo>
                    <a:pt x="16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 name="Google Shape;298;p17"/>
          <p:cNvGrpSpPr/>
          <p:nvPr/>
        </p:nvGrpSpPr>
        <p:grpSpPr>
          <a:xfrm>
            <a:off x="8289724" y="4454108"/>
            <a:ext cx="293748" cy="298803"/>
            <a:chOff x="2300600" y="1393350"/>
            <a:chExt cx="143825" cy="146300"/>
          </a:xfrm>
        </p:grpSpPr>
        <p:sp>
          <p:nvSpPr>
            <p:cNvPr id="299" name="Google Shape;299;p17"/>
            <p:cNvSpPr/>
            <p:nvPr/>
          </p:nvSpPr>
          <p:spPr>
            <a:xfrm>
              <a:off x="2334075" y="1404525"/>
              <a:ext cx="76875" cy="1875"/>
            </a:xfrm>
            <a:custGeom>
              <a:avLst/>
              <a:gdLst/>
              <a:ahLst/>
              <a:cxnLst/>
              <a:rect l="l" t="t" r="r" b="b"/>
              <a:pathLst>
                <a:path w="3075" h="75" extrusionOk="0">
                  <a:moveTo>
                    <a:pt x="1" y="0"/>
                  </a:moveTo>
                  <a:lnTo>
                    <a:pt x="1" y="74"/>
                  </a:lnTo>
                  <a:lnTo>
                    <a:pt x="3074" y="74"/>
                  </a:lnTo>
                  <a:lnTo>
                    <a:pt x="30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7"/>
            <p:cNvSpPr/>
            <p:nvPr/>
          </p:nvSpPr>
          <p:spPr>
            <a:xfrm>
              <a:off x="2352675" y="1393350"/>
              <a:ext cx="39675" cy="1275"/>
            </a:xfrm>
            <a:custGeom>
              <a:avLst/>
              <a:gdLst/>
              <a:ahLst/>
              <a:cxnLst/>
              <a:rect l="l" t="t" r="r" b="b"/>
              <a:pathLst>
                <a:path w="1587" h="51" extrusionOk="0">
                  <a:moveTo>
                    <a:pt x="0" y="1"/>
                  </a:moveTo>
                  <a:lnTo>
                    <a:pt x="0" y="50"/>
                  </a:lnTo>
                  <a:lnTo>
                    <a:pt x="1587" y="50"/>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7"/>
            <p:cNvSpPr/>
            <p:nvPr/>
          </p:nvSpPr>
          <p:spPr>
            <a:xfrm>
              <a:off x="2352675" y="1537750"/>
              <a:ext cx="39675" cy="1900"/>
            </a:xfrm>
            <a:custGeom>
              <a:avLst/>
              <a:gdLst/>
              <a:ahLst/>
              <a:cxnLst/>
              <a:rect l="l" t="t" r="r" b="b"/>
              <a:pathLst>
                <a:path w="1587" h="76" extrusionOk="0">
                  <a:moveTo>
                    <a:pt x="0" y="1"/>
                  </a:moveTo>
                  <a:lnTo>
                    <a:pt x="0" y="75"/>
                  </a:lnTo>
                  <a:lnTo>
                    <a:pt x="1587" y="75"/>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7"/>
            <p:cNvSpPr/>
            <p:nvPr/>
          </p:nvSpPr>
          <p:spPr>
            <a:xfrm>
              <a:off x="2320450" y="1415675"/>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7"/>
            <p:cNvSpPr/>
            <p:nvPr/>
          </p:nvSpPr>
          <p:spPr>
            <a:xfrm>
              <a:off x="2311775" y="1426825"/>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7"/>
            <p:cNvSpPr/>
            <p:nvPr/>
          </p:nvSpPr>
          <p:spPr>
            <a:xfrm>
              <a:off x="2305575" y="143797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7"/>
            <p:cNvSpPr/>
            <p:nvPr/>
          </p:nvSpPr>
          <p:spPr>
            <a:xfrm>
              <a:off x="2301850" y="1449125"/>
              <a:ext cx="140700" cy="1900"/>
            </a:xfrm>
            <a:custGeom>
              <a:avLst/>
              <a:gdLst/>
              <a:ahLst/>
              <a:cxnLst/>
              <a:rect l="l" t="t" r="r" b="b"/>
              <a:pathLst>
                <a:path w="5628" h="76" extrusionOk="0">
                  <a:moveTo>
                    <a:pt x="0" y="1"/>
                  </a:moveTo>
                  <a:lnTo>
                    <a:pt x="0" y="75"/>
                  </a:lnTo>
                  <a:lnTo>
                    <a:pt x="5628" y="75"/>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7"/>
            <p:cNvSpPr/>
            <p:nvPr/>
          </p:nvSpPr>
          <p:spPr>
            <a:xfrm>
              <a:off x="2300600" y="146030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7"/>
            <p:cNvSpPr/>
            <p:nvPr/>
          </p:nvSpPr>
          <p:spPr>
            <a:xfrm>
              <a:off x="2300600" y="147145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7"/>
            <p:cNvSpPr/>
            <p:nvPr/>
          </p:nvSpPr>
          <p:spPr>
            <a:xfrm>
              <a:off x="2301850" y="1482600"/>
              <a:ext cx="140700" cy="1275"/>
            </a:xfrm>
            <a:custGeom>
              <a:avLst/>
              <a:gdLst/>
              <a:ahLst/>
              <a:cxnLst/>
              <a:rect l="l" t="t" r="r" b="b"/>
              <a:pathLst>
                <a:path w="5628" h="51" extrusionOk="0">
                  <a:moveTo>
                    <a:pt x="0" y="1"/>
                  </a:moveTo>
                  <a:lnTo>
                    <a:pt x="0" y="50"/>
                  </a:lnTo>
                  <a:lnTo>
                    <a:pt x="5628" y="50"/>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7"/>
            <p:cNvSpPr/>
            <p:nvPr/>
          </p:nvSpPr>
          <p:spPr>
            <a:xfrm>
              <a:off x="2305575" y="149312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7"/>
            <p:cNvSpPr/>
            <p:nvPr/>
          </p:nvSpPr>
          <p:spPr>
            <a:xfrm>
              <a:off x="2311775" y="1504300"/>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7"/>
            <p:cNvSpPr/>
            <p:nvPr/>
          </p:nvSpPr>
          <p:spPr>
            <a:xfrm>
              <a:off x="2320450" y="1515450"/>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7"/>
            <p:cNvSpPr/>
            <p:nvPr/>
          </p:nvSpPr>
          <p:spPr>
            <a:xfrm>
              <a:off x="2334075" y="1526600"/>
              <a:ext cx="76875" cy="1875"/>
            </a:xfrm>
            <a:custGeom>
              <a:avLst/>
              <a:gdLst/>
              <a:ahLst/>
              <a:cxnLst/>
              <a:rect l="l" t="t" r="r" b="b"/>
              <a:pathLst>
                <a:path w="3075" h="75" extrusionOk="0">
                  <a:moveTo>
                    <a:pt x="1" y="1"/>
                  </a:moveTo>
                  <a:lnTo>
                    <a:pt x="1" y="75"/>
                  </a:lnTo>
                  <a:lnTo>
                    <a:pt x="3074" y="75"/>
                  </a:lnTo>
                  <a:lnTo>
                    <a:pt x="30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 name="Google Shape;313;p17"/>
          <p:cNvGrpSpPr/>
          <p:nvPr/>
        </p:nvGrpSpPr>
        <p:grpSpPr>
          <a:xfrm>
            <a:off x="8773462" y="1850383"/>
            <a:ext cx="139464" cy="258497"/>
            <a:chOff x="8691012" y="1855933"/>
            <a:chExt cx="139464" cy="258497"/>
          </a:xfrm>
        </p:grpSpPr>
        <p:sp>
          <p:nvSpPr>
            <p:cNvPr id="314" name="Google Shape;314;p17"/>
            <p:cNvSpPr/>
            <p:nvPr/>
          </p:nvSpPr>
          <p:spPr>
            <a:xfrm rot="-5400000">
              <a:off x="8701192" y="1847364"/>
              <a:ext cx="118249" cy="135386"/>
            </a:xfrm>
            <a:custGeom>
              <a:avLst/>
              <a:gdLst/>
              <a:ahLst/>
              <a:cxnLst/>
              <a:rect l="l" t="t" r="r" b="b"/>
              <a:pathLst>
                <a:path w="3595" h="4116" extrusionOk="0">
                  <a:moveTo>
                    <a:pt x="0" y="1"/>
                  </a:moveTo>
                  <a:lnTo>
                    <a:pt x="2058" y="2058"/>
                  </a:lnTo>
                  <a:lnTo>
                    <a:pt x="0" y="4116"/>
                  </a:lnTo>
                  <a:lnTo>
                    <a:pt x="1537" y="4116"/>
                  </a:lnTo>
                  <a:lnTo>
                    <a:pt x="3595" y="2058"/>
                  </a:lnTo>
                  <a:lnTo>
                    <a:pt x="15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7"/>
            <p:cNvSpPr/>
            <p:nvPr/>
          </p:nvSpPr>
          <p:spPr>
            <a:xfrm rot="-5400000">
              <a:off x="8701587" y="1969259"/>
              <a:ext cx="117459" cy="135386"/>
            </a:xfrm>
            <a:custGeom>
              <a:avLst/>
              <a:gdLst/>
              <a:ahLst/>
              <a:cxnLst/>
              <a:rect l="l" t="t" r="r" b="b"/>
              <a:pathLst>
                <a:path w="3571" h="4116" extrusionOk="0">
                  <a:moveTo>
                    <a:pt x="0" y="1"/>
                  </a:moveTo>
                  <a:lnTo>
                    <a:pt x="2058" y="2058"/>
                  </a:lnTo>
                  <a:lnTo>
                    <a:pt x="0" y="4116"/>
                  </a:lnTo>
                  <a:lnTo>
                    <a:pt x="1513" y="4116"/>
                  </a:lnTo>
                  <a:lnTo>
                    <a:pt x="3570" y="2058"/>
                  </a:lnTo>
                  <a:lnTo>
                    <a:pt x="15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7"/>
            <p:cNvSpPr/>
            <p:nvPr/>
          </p:nvSpPr>
          <p:spPr>
            <a:xfrm rot="-5400000">
              <a:off x="8698347" y="1860011"/>
              <a:ext cx="124794" cy="139464"/>
            </a:xfrm>
            <a:custGeom>
              <a:avLst/>
              <a:gdLst/>
              <a:ahLst/>
              <a:cxnLst/>
              <a:rect l="l" t="t" r="r" b="b"/>
              <a:pathLst>
                <a:path w="3794" h="4240" extrusionOk="0">
                  <a:moveTo>
                    <a:pt x="1637" y="124"/>
                  </a:moveTo>
                  <a:lnTo>
                    <a:pt x="3645" y="2107"/>
                  </a:lnTo>
                  <a:lnTo>
                    <a:pt x="1637" y="4115"/>
                  </a:lnTo>
                  <a:lnTo>
                    <a:pt x="273" y="4115"/>
                  </a:lnTo>
                  <a:lnTo>
                    <a:pt x="2281" y="2107"/>
                  </a:lnTo>
                  <a:lnTo>
                    <a:pt x="273" y="124"/>
                  </a:lnTo>
                  <a:close/>
                  <a:moveTo>
                    <a:pt x="1" y="0"/>
                  </a:moveTo>
                  <a:lnTo>
                    <a:pt x="2108" y="2107"/>
                  </a:lnTo>
                  <a:lnTo>
                    <a:pt x="1" y="4239"/>
                  </a:lnTo>
                  <a:lnTo>
                    <a:pt x="1686" y="4239"/>
                  </a:lnTo>
                  <a:lnTo>
                    <a:pt x="3793" y="2107"/>
                  </a:lnTo>
                  <a:lnTo>
                    <a:pt x="16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7"/>
            <p:cNvSpPr/>
            <p:nvPr/>
          </p:nvSpPr>
          <p:spPr>
            <a:xfrm rot="-5400000">
              <a:off x="8698347" y="1982300"/>
              <a:ext cx="124794" cy="139464"/>
            </a:xfrm>
            <a:custGeom>
              <a:avLst/>
              <a:gdLst/>
              <a:ahLst/>
              <a:cxnLst/>
              <a:rect l="l" t="t" r="r" b="b"/>
              <a:pathLst>
                <a:path w="3794" h="4240" extrusionOk="0">
                  <a:moveTo>
                    <a:pt x="1636" y="124"/>
                  </a:moveTo>
                  <a:lnTo>
                    <a:pt x="3644" y="2107"/>
                  </a:lnTo>
                  <a:lnTo>
                    <a:pt x="1636" y="4115"/>
                  </a:lnTo>
                  <a:lnTo>
                    <a:pt x="273" y="4115"/>
                  </a:lnTo>
                  <a:lnTo>
                    <a:pt x="2281" y="2107"/>
                  </a:lnTo>
                  <a:lnTo>
                    <a:pt x="273" y="124"/>
                  </a:lnTo>
                  <a:close/>
                  <a:moveTo>
                    <a:pt x="0" y="0"/>
                  </a:moveTo>
                  <a:lnTo>
                    <a:pt x="2132" y="2107"/>
                  </a:lnTo>
                  <a:lnTo>
                    <a:pt x="0" y="4239"/>
                  </a:lnTo>
                  <a:lnTo>
                    <a:pt x="1686" y="4239"/>
                  </a:lnTo>
                  <a:lnTo>
                    <a:pt x="3793" y="2107"/>
                  </a:lnTo>
                  <a:lnTo>
                    <a:pt x="16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8" name="Google Shape;318;p17"/>
          <p:cNvSpPr/>
          <p:nvPr/>
        </p:nvSpPr>
        <p:spPr>
          <a:xfrm rot="10800000">
            <a:off x="4002026" y="4603488"/>
            <a:ext cx="987499" cy="892143"/>
          </a:xfrm>
          <a:custGeom>
            <a:avLst/>
            <a:gdLst/>
            <a:ahLst/>
            <a:cxnLst/>
            <a:rect l="l" t="t" r="r" b="b"/>
            <a:pathLst>
              <a:path w="30022" h="27123" extrusionOk="0">
                <a:moveTo>
                  <a:pt x="21046" y="0"/>
                </a:moveTo>
                <a:cubicBezTo>
                  <a:pt x="20114" y="0"/>
                  <a:pt x="19149" y="318"/>
                  <a:pt x="18618" y="989"/>
                </a:cubicBezTo>
                <a:cubicBezTo>
                  <a:pt x="17626" y="2204"/>
                  <a:pt x="18246" y="4088"/>
                  <a:pt x="17502" y="5476"/>
                </a:cubicBezTo>
                <a:cubicBezTo>
                  <a:pt x="16759" y="6815"/>
                  <a:pt x="14999" y="7187"/>
                  <a:pt x="13486" y="7410"/>
                </a:cubicBezTo>
                <a:cubicBezTo>
                  <a:pt x="11949" y="7658"/>
                  <a:pt x="10214" y="8079"/>
                  <a:pt x="9545" y="9467"/>
                </a:cubicBezTo>
                <a:cubicBezTo>
                  <a:pt x="9123" y="10335"/>
                  <a:pt x="9272" y="11401"/>
                  <a:pt x="8826" y="12269"/>
                </a:cubicBezTo>
                <a:cubicBezTo>
                  <a:pt x="8132" y="13657"/>
                  <a:pt x="6322" y="14004"/>
                  <a:pt x="4760" y="14103"/>
                </a:cubicBezTo>
                <a:cubicBezTo>
                  <a:pt x="3199" y="14202"/>
                  <a:pt x="1389" y="14376"/>
                  <a:pt x="521" y="15690"/>
                </a:cubicBezTo>
                <a:cubicBezTo>
                  <a:pt x="100" y="16309"/>
                  <a:pt x="1" y="17078"/>
                  <a:pt x="1" y="17822"/>
                </a:cubicBezTo>
                <a:cubicBezTo>
                  <a:pt x="50" y="20995"/>
                  <a:pt x="2306" y="23845"/>
                  <a:pt x="5107" y="25333"/>
                </a:cubicBezTo>
                <a:cubicBezTo>
                  <a:pt x="7766" y="26732"/>
                  <a:pt x="10820" y="27122"/>
                  <a:pt x="13814" y="27122"/>
                </a:cubicBezTo>
                <a:cubicBezTo>
                  <a:pt x="14003" y="27122"/>
                  <a:pt x="14191" y="27121"/>
                  <a:pt x="14379" y="27118"/>
                </a:cubicBezTo>
                <a:cubicBezTo>
                  <a:pt x="16164" y="27093"/>
                  <a:pt x="17949" y="26969"/>
                  <a:pt x="19659" y="26473"/>
                </a:cubicBezTo>
                <a:cubicBezTo>
                  <a:pt x="21047" y="26076"/>
                  <a:pt x="22386" y="25407"/>
                  <a:pt x="23650" y="24663"/>
                </a:cubicBezTo>
                <a:cubicBezTo>
                  <a:pt x="25385" y="23622"/>
                  <a:pt x="27071" y="22358"/>
                  <a:pt x="28137" y="20623"/>
                </a:cubicBezTo>
                <a:cubicBezTo>
                  <a:pt x="29104" y="19111"/>
                  <a:pt x="29550" y="17326"/>
                  <a:pt x="29798" y="15541"/>
                </a:cubicBezTo>
                <a:cubicBezTo>
                  <a:pt x="29947" y="14277"/>
                  <a:pt x="30021" y="13012"/>
                  <a:pt x="29848" y="11748"/>
                </a:cubicBezTo>
                <a:cubicBezTo>
                  <a:pt x="29377" y="8327"/>
                  <a:pt x="27294" y="5427"/>
                  <a:pt x="25063" y="2898"/>
                </a:cubicBezTo>
                <a:cubicBezTo>
                  <a:pt x="24344" y="2080"/>
                  <a:pt x="23576" y="791"/>
                  <a:pt x="22559" y="320"/>
                </a:cubicBezTo>
                <a:cubicBezTo>
                  <a:pt x="22129" y="109"/>
                  <a:pt x="21593" y="0"/>
                  <a:pt x="210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7"/>
          <p:cNvSpPr/>
          <p:nvPr/>
        </p:nvSpPr>
        <p:spPr>
          <a:xfrm rot="10800000">
            <a:off x="4075437" y="4743908"/>
            <a:ext cx="1066539" cy="691466"/>
          </a:xfrm>
          <a:custGeom>
            <a:avLst/>
            <a:gdLst/>
            <a:ahLst/>
            <a:cxnLst/>
            <a:rect l="l" t="t" r="r" b="b"/>
            <a:pathLst>
              <a:path w="32425" h="21022" fill="none" extrusionOk="0">
                <a:moveTo>
                  <a:pt x="18121" y="3545"/>
                </a:moveTo>
                <a:cubicBezTo>
                  <a:pt x="17155" y="5380"/>
                  <a:pt x="17750" y="7784"/>
                  <a:pt x="16584" y="9470"/>
                </a:cubicBezTo>
                <a:cubicBezTo>
                  <a:pt x="15345" y="11280"/>
                  <a:pt x="12717" y="11379"/>
                  <a:pt x="10561" y="10932"/>
                </a:cubicBezTo>
                <a:cubicBezTo>
                  <a:pt x="8429" y="10486"/>
                  <a:pt x="6222" y="9643"/>
                  <a:pt x="4115" y="10189"/>
                </a:cubicBezTo>
                <a:cubicBezTo>
                  <a:pt x="2479" y="10610"/>
                  <a:pt x="1091" y="11874"/>
                  <a:pt x="546" y="13461"/>
                </a:cubicBezTo>
                <a:cubicBezTo>
                  <a:pt x="0" y="15048"/>
                  <a:pt x="273" y="16907"/>
                  <a:pt x="1289" y="18245"/>
                </a:cubicBezTo>
                <a:cubicBezTo>
                  <a:pt x="2727" y="20179"/>
                  <a:pt x="5330" y="20848"/>
                  <a:pt x="7735" y="20947"/>
                </a:cubicBezTo>
                <a:cubicBezTo>
                  <a:pt x="9371" y="21022"/>
                  <a:pt x="11032" y="20873"/>
                  <a:pt x="12569" y="20352"/>
                </a:cubicBezTo>
                <a:cubicBezTo>
                  <a:pt x="14527" y="19708"/>
                  <a:pt x="16287" y="18444"/>
                  <a:pt x="18320" y="18221"/>
                </a:cubicBezTo>
                <a:cubicBezTo>
                  <a:pt x="20352" y="18022"/>
                  <a:pt x="22311" y="18840"/>
                  <a:pt x="24269" y="19386"/>
                </a:cubicBezTo>
                <a:cubicBezTo>
                  <a:pt x="26228" y="19931"/>
                  <a:pt x="28508" y="20154"/>
                  <a:pt x="30144" y="18964"/>
                </a:cubicBezTo>
                <a:cubicBezTo>
                  <a:pt x="31657" y="17824"/>
                  <a:pt x="32177" y="15791"/>
                  <a:pt x="32276" y="13907"/>
                </a:cubicBezTo>
                <a:cubicBezTo>
                  <a:pt x="32425" y="11156"/>
                  <a:pt x="31161" y="9990"/>
                  <a:pt x="29723" y="7883"/>
                </a:cubicBezTo>
                <a:cubicBezTo>
                  <a:pt x="28880" y="6619"/>
                  <a:pt x="28806" y="5057"/>
                  <a:pt x="27963" y="3843"/>
                </a:cubicBezTo>
                <a:cubicBezTo>
                  <a:pt x="25980" y="893"/>
                  <a:pt x="19981" y="0"/>
                  <a:pt x="18121" y="3545"/>
                </a:cubicBezTo>
                <a:close/>
              </a:path>
            </a:pathLst>
          </a:custGeom>
          <a:noFill/>
          <a:ln w="4950"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7"/>
          <p:cNvSpPr/>
          <p:nvPr/>
        </p:nvSpPr>
        <p:spPr>
          <a:xfrm rot="5400000">
            <a:off x="4457542" y="-501565"/>
            <a:ext cx="508847" cy="870993"/>
          </a:xfrm>
          <a:custGeom>
            <a:avLst/>
            <a:gdLst/>
            <a:ahLst/>
            <a:cxnLst/>
            <a:rect l="l" t="t" r="r" b="b"/>
            <a:pathLst>
              <a:path w="15470" h="26480" extrusionOk="0">
                <a:moveTo>
                  <a:pt x="7925" y="1"/>
                </a:moveTo>
                <a:cubicBezTo>
                  <a:pt x="5517" y="1"/>
                  <a:pt x="3124" y="1599"/>
                  <a:pt x="2182" y="3854"/>
                </a:cubicBezTo>
                <a:cubicBezTo>
                  <a:pt x="1" y="9085"/>
                  <a:pt x="4959" y="10721"/>
                  <a:pt x="6198" y="14886"/>
                </a:cubicBezTo>
                <a:cubicBezTo>
                  <a:pt x="6570" y="16200"/>
                  <a:pt x="6446" y="17613"/>
                  <a:pt x="6273" y="19001"/>
                </a:cubicBezTo>
                <a:cubicBezTo>
                  <a:pt x="6099" y="20364"/>
                  <a:pt x="5901" y="21752"/>
                  <a:pt x="6149" y="23091"/>
                </a:cubicBezTo>
                <a:cubicBezTo>
                  <a:pt x="6347" y="24083"/>
                  <a:pt x="6843" y="25074"/>
                  <a:pt x="7586" y="25719"/>
                </a:cubicBezTo>
                <a:cubicBezTo>
                  <a:pt x="7859" y="25942"/>
                  <a:pt x="8181" y="26140"/>
                  <a:pt x="8528" y="26264"/>
                </a:cubicBezTo>
                <a:cubicBezTo>
                  <a:pt x="8915" y="26407"/>
                  <a:pt x="9476" y="26480"/>
                  <a:pt x="10109" y="26480"/>
                </a:cubicBezTo>
                <a:cubicBezTo>
                  <a:pt x="12114" y="26480"/>
                  <a:pt x="14858" y="25751"/>
                  <a:pt x="15197" y="24207"/>
                </a:cubicBezTo>
                <a:cubicBezTo>
                  <a:pt x="15470" y="22992"/>
                  <a:pt x="14999" y="21777"/>
                  <a:pt x="14602" y="20637"/>
                </a:cubicBezTo>
                <a:cubicBezTo>
                  <a:pt x="14007" y="18827"/>
                  <a:pt x="13586" y="16943"/>
                  <a:pt x="13709" y="15059"/>
                </a:cubicBezTo>
                <a:cubicBezTo>
                  <a:pt x="13809" y="13622"/>
                  <a:pt x="14205" y="12233"/>
                  <a:pt x="14453" y="10820"/>
                </a:cubicBezTo>
                <a:cubicBezTo>
                  <a:pt x="14800" y="8614"/>
                  <a:pt x="14726" y="6284"/>
                  <a:pt x="13809" y="4251"/>
                </a:cubicBezTo>
                <a:cubicBezTo>
                  <a:pt x="12916" y="2194"/>
                  <a:pt x="11082" y="508"/>
                  <a:pt x="8875" y="86"/>
                </a:cubicBezTo>
                <a:cubicBezTo>
                  <a:pt x="8561" y="29"/>
                  <a:pt x="8243" y="1"/>
                  <a:pt x="79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7"/>
          <p:cNvSpPr/>
          <p:nvPr/>
        </p:nvSpPr>
        <p:spPr>
          <a:xfrm rot="5400000">
            <a:off x="4233812" y="-530873"/>
            <a:ext cx="555324" cy="1029897"/>
          </a:xfrm>
          <a:custGeom>
            <a:avLst/>
            <a:gdLst/>
            <a:ahLst/>
            <a:cxnLst/>
            <a:rect l="l" t="t" r="r" b="b"/>
            <a:pathLst>
              <a:path w="16883" h="31311" fill="none" extrusionOk="0">
                <a:moveTo>
                  <a:pt x="4289" y="2058"/>
                </a:moveTo>
                <a:cubicBezTo>
                  <a:pt x="1811" y="3298"/>
                  <a:pt x="1" y="6297"/>
                  <a:pt x="1017" y="8876"/>
                </a:cubicBezTo>
                <a:cubicBezTo>
                  <a:pt x="1587" y="10313"/>
                  <a:pt x="2876" y="11305"/>
                  <a:pt x="3818" y="12520"/>
                </a:cubicBezTo>
                <a:cubicBezTo>
                  <a:pt x="5777" y="14949"/>
                  <a:pt x="6322" y="18444"/>
                  <a:pt x="5256" y="21394"/>
                </a:cubicBezTo>
                <a:cubicBezTo>
                  <a:pt x="4760" y="22708"/>
                  <a:pt x="3967" y="23923"/>
                  <a:pt x="3744" y="25311"/>
                </a:cubicBezTo>
                <a:cubicBezTo>
                  <a:pt x="3347" y="27765"/>
                  <a:pt x="5132" y="30368"/>
                  <a:pt x="7562" y="30913"/>
                </a:cubicBezTo>
                <a:cubicBezTo>
                  <a:pt x="9347" y="31310"/>
                  <a:pt x="11255" y="30641"/>
                  <a:pt x="12668" y="29451"/>
                </a:cubicBezTo>
                <a:cubicBezTo>
                  <a:pt x="14057" y="28261"/>
                  <a:pt x="14974" y="26600"/>
                  <a:pt x="15594" y="24865"/>
                </a:cubicBezTo>
                <a:cubicBezTo>
                  <a:pt x="16883" y="21122"/>
                  <a:pt x="16734" y="16883"/>
                  <a:pt x="15197" y="13214"/>
                </a:cubicBezTo>
                <a:cubicBezTo>
                  <a:pt x="14503" y="11528"/>
                  <a:pt x="13511" y="9991"/>
                  <a:pt x="12867" y="8281"/>
                </a:cubicBezTo>
                <a:cubicBezTo>
                  <a:pt x="12173" y="6471"/>
                  <a:pt x="12594" y="2926"/>
                  <a:pt x="11181" y="1538"/>
                </a:cubicBezTo>
                <a:cubicBezTo>
                  <a:pt x="9669" y="1"/>
                  <a:pt x="5901" y="1240"/>
                  <a:pt x="4289" y="2058"/>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2" name="Google Shape;322;p17"/>
          <p:cNvGrpSpPr/>
          <p:nvPr/>
        </p:nvGrpSpPr>
        <p:grpSpPr>
          <a:xfrm>
            <a:off x="573099" y="4454108"/>
            <a:ext cx="293748" cy="298803"/>
            <a:chOff x="2300600" y="1393350"/>
            <a:chExt cx="143825" cy="146300"/>
          </a:xfrm>
        </p:grpSpPr>
        <p:sp>
          <p:nvSpPr>
            <p:cNvPr id="323" name="Google Shape;323;p17"/>
            <p:cNvSpPr/>
            <p:nvPr/>
          </p:nvSpPr>
          <p:spPr>
            <a:xfrm>
              <a:off x="2334075" y="1404525"/>
              <a:ext cx="76875" cy="1875"/>
            </a:xfrm>
            <a:custGeom>
              <a:avLst/>
              <a:gdLst/>
              <a:ahLst/>
              <a:cxnLst/>
              <a:rect l="l" t="t" r="r" b="b"/>
              <a:pathLst>
                <a:path w="3075" h="75" extrusionOk="0">
                  <a:moveTo>
                    <a:pt x="1" y="0"/>
                  </a:moveTo>
                  <a:lnTo>
                    <a:pt x="1" y="74"/>
                  </a:lnTo>
                  <a:lnTo>
                    <a:pt x="3074" y="74"/>
                  </a:lnTo>
                  <a:lnTo>
                    <a:pt x="30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7"/>
            <p:cNvSpPr/>
            <p:nvPr/>
          </p:nvSpPr>
          <p:spPr>
            <a:xfrm>
              <a:off x="2352675" y="1393350"/>
              <a:ext cx="39675" cy="1275"/>
            </a:xfrm>
            <a:custGeom>
              <a:avLst/>
              <a:gdLst/>
              <a:ahLst/>
              <a:cxnLst/>
              <a:rect l="l" t="t" r="r" b="b"/>
              <a:pathLst>
                <a:path w="1587" h="51" extrusionOk="0">
                  <a:moveTo>
                    <a:pt x="0" y="1"/>
                  </a:moveTo>
                  <a:lnTo>
                    <a:pt x="0" y="50"/>
                  </a:lnTo>
                  <a:lnTo>
                    <a:pt x="1587" y="50"/>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7"/>
            <p:cNvSpPr/>
            <p:nvPr/>
          </p:nvSpPr>
          <p:spPr>
            <a:xfrm>
              <a:off x="2352675" y="1537750"/>
              <a:ext cx="39675" cy="1900"/>
            </a:xfrm>
            <a:custGeom>
              <a:avLst/>
              <a:gdLst/>
              <a:ahLst/>
              <a:cxnLst/>
              <a:rect l="l" t="t" r="r" b="b"/>
              <a:pathLst>
                <a:path w="1587" h="76" extrusionOk="0">
                  <a:moveTo>
                    <a:pt x="0" y="1"/>
                  </a:moveTo>
                  <a:lnTo>
                    <a:pt x="0" y="75"/>
                  </a:lnTo>
                  <a:lnTo>
                    <a:pt x="1587" y="75"/>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7"/>
            <p:cNvSpPr/>
            <p:nvPr/>
          </p:nvSpPr>
          <p:spPr>
            <a:xfrm>
              <a:off x="2320450" y="1415675"/>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7"/>
            <p:cNvSpPr/>
            <p:nvPr/>
          </p:nvSpPr>
          <p:spPr>
            <a:xfrm>
              <a:off x="2311775" y="1426825"/>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7"/>
            <p:cNvSpPr/>
            <p:nvPr/>
          </p:nvSpPr>
          <p:spPr>
            <a:xfrm>
              <a:off x="2305575" y="143797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7"/>
            <p:cNvSpPr/>
            <p:nvPr/>
          </p:nvSpPr>
          <p:spPr>
            <a:xfrm>
              <a:off x="2301850" y="1449125"/>
              <a:ext cx="140700" cy="1900"/>
            </a:xfrm>
            <a:custGeom>
              <a:avLst/>
              <a:gdLst/>
              <a:ahLst/>
              <a:cxnLst/>
              <a:rect l="l" t="t" r="r" b="b"/>
              <a:pathLst>
                <a:path w="5628" h="76" extrusionOk="0">
                  <a:moveTo>
                    <a:pt x="0" y="1"/>
                  </a:moveTo>
                  <a:lnTo>
                    <a:pt x="0" y="75"/>
                  </a:lnTo>
                  <a:lnTo>
                    <a:pt x="5628" y="75"/>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7"/>
            <p:cNvSpPr/>
            <p:nvPr/>
          </p:nvSpPr>
          <p:spPr>
            <a:xfrm>
              <a:off x="2300600" y="146030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7"/>
            <p:cNvSpPr/>
            <p:nvPr/>
          </p:nvSpPr>
          <p:spPr>
            <a:xfrm>
              <a:off x="2300600" y="147145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7"/>
            <p:cNvSpPr/>
            <p:nvPr/>
          </p:nvSpPr>
          <p:spPr>
            <a:xfrm>
              <a:off x="2301850" y="1482600"/>
              <a:ext cx="140700" cy="1275"/>
            </a:xfrm>
            <a:custGeom>
              <a:avLst/>
              <a:gdLst/>
              <a:ahLst/>
              <a:cxnLst/>
              <a:rect l="l" t="t" r="r" b="b"/>
              <a:pathLst>
                <a:path w="5628" h="51" extrusionOk="0">
                  <a:moveTo>
                    <a:pt x="0" y="1"/>
                  </a:moveTo>
                  <a:lnTo>
                    <a:pt x="0" y="50"/>
                  </a:lnTo>
                  <a:lnTo>
                    <a:pt x="5628" y="50"/>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7"/>
            <p:cNvSpPr/>
            <p:nvPr/>
          </p:nvSpPr>
          <p:spPr>
            <a:xfrm>
              <a:off x="2305575" y="149312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7"/>
            <p:cNvSpPr/>
            <p:nvPr/>
          </p:nvSpPr>
          <p:spPr>
            <a:xfrm>
              <a:off x="2311775" y="1504300"/>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7"/>
            <p:cNvSpPr/>
            <p:nvPr/>
          </p:nvSpPr>
          <p:spPr>
            <a:xfrm>
              <a:off x="2320450" y="1515450"/>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7"/>
            <p:cNvSpPr/>
            <p:nvPr/>
          </p:nvSpPr>
          <p:spPr>
            <a:xfrm>
              <a:off x="2334075" y="1526600"/>
              <a:ext cx="76875" cy="1875"/>
            </a:xfrm>
            <a:custGeom>
              <a:avLst/>
              <a:gdLst/>
              <a:ahLst/>
              <a:cxnLst/>
              <a:rect l="l" t="t" r="r" b="b"/>
              <a:pathLst>
                <a:path w="3075" h="75" extrusionOk="0">
                  <a:moveTo>
                    <a:pt x="1" y="1"/>
                  </a:moveTo>
                  <a:lnTo>
                    <a:pt x="1" y="75"/>
                  </a:lnTo>
                  <a:lnTo>
                    <a:pt x="3074" y="75"/>
                  </a:lnTo>
                  <a:lnTo>
                    <a:pt x="30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7" name="Google Shape;337;p17"/>
          <p:cNvGrpSpPr/>
          <p:nvPr/>
        </p:nvGrpSpPr>
        <p:grpSpPr>
          <a:xfrm>
            <a:off x="4425136" y="8"/>
            <a:ext cx="293748" cy="298803"/>
            <a:chOff x="2300600" y="1393350"/>
            <a:chExt cx="143825" cy="146300"/>
          </a:xfrm>
        </p:grpSpPr>
        <p:sp>
          <p:nvSpPr>
            <p:cNvPr id="338" name="Google Shape;338;p17"/>
            <p:cNvSpPr/>
            <p:nvPr/>
          </p:nvSpPr>
          <p:spPr>
            <a:xfrm>
              <a:off x="2334075" y="1404525"/>
              <a:ext cx="76875" cy="1875"/>
            </a:xfrm>
            <a:custGeom>
              <a:avLst/>
              <a:gdLst/>
              <a:ahLst/>
              <a:cxnLst/>
              <a:rect l="l" t="t" r="r" b="b"/>
              <a:pathLst>
                <a:path w="3075" h="75" extrusionOk="0">
                  <a:moveTo>
                    <a:pt x="1" y="0"/>
                  </a:moveTo>
                  <a:lnTo>
                    <a:pt x="1" y="74"/>
                  </a:lnTo>
                  <a:lnTo>
                    <a:pt x="3074" y="74"/>
                  </a:lnTo>
                  <a:lnTo>
                    <a:pt x="30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7"/>
            <p:cNvSpPr/>
            <p:nvPr/>
          </p:nvSpPr>
          <p:spPr>
            <a:xfrm>
              <a:off x="2352675" y="1393350"/>
              <a:ext cx="39675" cy="1275"/>
            </a:xfrm>
            <a:custGeom>
              <a:avLst/>
              <a:gdLst/>
              <a:ahLst/>
              <a:cxnLst/>
              <a:rect l="l" t="t" r="r" b="b"/>
              <a:pathLst>
                <a:path w="1587" h="51" extrusionOk="0">
                  <a:moveTo>
                    <a:pt x="0" y="1"/>
                  </a:moveTo>
                  <a:lnTo>
                    <a:pt x="0" y="50"/>
                  </a:lnTo>
                  <a:lnTo>
                    <a:pt x="1587" y="50"/>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7"/>
            <p:cNvSpPr/>
            <p:nvPr/>
          </p:nvSpPr>
          <p:spPr>
            <a:xfrm>
              <a:off x="2352675" y="1537750"/>
              <a:ext cx="39675" cy="1900"/>
            </a:xfrm>
            <a:custGeom>
              <a:avLst/>
              <a:gdLst/>
              <a:ahLst/>
              <a:cxnLst/>
              <a:rect l="l" t="t" r="r" b="b"/>
              <a:pathLst>
                <a:path w="1587" h="76" extrusionOk="0">
                  <a:moveTo>
                    <a:pt x="0" y="1"/>
                  </a:moveTo>
                  <a:lnTo>
                    <a:pt x="0" y="75"/>
                  </a:lnTo>
                  <a:lnTo>
                    <a:pt x="1587" y="75"/>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7"/>
            <p:cNvSpPr/>
            <p:nvPr/>
          </p:nvSpPr>
          <p:spPr>
            <a:xfrm>
              <a:off x="2320450" y="1415675"/>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7"/>
            <p:cNvSpPr/>
            <p:nvPr/>
          </p:nvSpPr>
          <p:spPr>
            <a:xfrm>
              <a:off x="2311775" y="1426825"/>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7"/>
            <p:cNvSpPr/>
            <p:nvPr/>
          </p:nvSpPr>
          <p:spPr>
            <a:xfrm>
              <a:off x="2305575" y="143797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2301850" y="1449125"/>
              <a:ext cx="140700" cy="1900"/>
            </a:xfrm>
            <a:custGeom>
              <a:avLst/>
              <a:gdLst/>
              <a:ahLst/>
              <a:cxnLst/>
              <a:rect l="l" t="t" r="r" b="b"/>
              <a:pathLst>
                <a:path w="5628" h="76" extrusionOk="0">
                  <a:moveTo>
                    <a:pt x="0" y="1"/>
                  </a:moveTo>
                  <a:lnTo>
                    <a:pt x="0" y="75"/>
                  </a:lnTo>
                  <a:lnTo>
                    <a:pt x="5628" y="75"/>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2300600" y="146030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2300600" y="147145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2301850" y="1482600"/>
              <a:ext cx="140700" cy="1275"/>
            </a:xfrm>
            <a:custGeom>
              <a:avLst/>
              <a:gdLst/>
              <a:ahLst/>
              <a:cxnLst/>
              <a:rect l="l" t="t" r="r" b="b"/>
              <a:pathLst>
                <a:path w="5628" h="51" extrusionOk="0">
                  <a:moveTo>
                    <a:pt x="0" y="1"/>
                  </a:moveTo>
                  <a:lnTo>
                    <a:pt x="0" y="50"/>
                  </a:lnTo>
                  <a:lnTo>
                    <a:pt x="5628" y="50"/>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2305575" y="149312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2311775" y="1504300"/>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2320450" y="1515450"/>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7"/>
            <p:cNvSpPr/>
            <p:nvPr/>
          </p:nvSpPr>
          <p:spPr>
            <a:xfrm>
              <a:off x="2334075" y="1526600"/>
              <a:ext cx="76875" cy="1875"/>
            </a:xfrm>
            <a:custGeom>
              <a:avLst/>
              <a:gdLst/>
              <a:ahLst/>
              <a:cxnLst/>
              <a:rect l="l" t="t" r="r" b="b"/>
              <a:pathLst>
                <a:path w="3075" h="75" extrusionOk="0">
                  <a:moveTo>
                    <a:pt x="1" y="1"/>
                  </a:moveTo>
                  <a:lnTo>
                    <a:pt x="1" y="75"/>
                  </a:lnTo>
                  <a:lnTo>
                    <a:pt x="3074" y="75"/>
                  </a:lnTo>
                  <a:lnTo>
                    <a:pt x="30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2" name="Google Shape;352;p17"/>
          <p:cNvGrpSpPr/>
          <p:nvPr/>
        </p:nvGrpSpPr>
        <p:grpSpPr>
          <a:xfrm>
            <a:off x="2313244" y="4534178"/>
            <a:ext cx="258530" cy="138642"/>
            <a:chOff x="1675144" y="3366078"/>
            <a:chExt cx="258530" cy="138642"/>
          </a:xfrm>
        </p:grpSpPr>
        <p:sp>
          <p:nvSpPr>
            <p:cNvPr id="353" name="Google Shape;353;p17"/>
            <p:cNvSpPr/>
            <p:nvPr/>
          </p:nvSpPr>
          <p:spPr>
            <a:xfrm>
              <a:off x="1675144" y="3367723"/>
              <a:ext cx="117459" cy="135386"/>
            </a:xfrm>
            <a:custGeom>
              <a:avLst/>
              <a:gdLst/>
              <a:ahLst/>
              <a:cxnLst/>
              <a:rect l="l" t="t" r="r" b="b"/>
              <a:pathLst>
                <a:path w="3571" h="4116" extrusionOk="0">
                  <a:moveTo>
                    <a:pt x="2058" y="0"/>
                  </a:moveTo>
                  <a:lnTo>
                    <a:pt x="1" y="2058"/>
                  </a:lnTo>
                  <a:lnTo>
                    <a:pt x="2058" y="4115"/>
                  </a:lnTo>
                  <a:lnTo>
                    <a:pt x="3571" y="4115"/>
                  </a:lnTo>
                  <a:lnTo>
                    <a:pt x="1513" y="2058"/>
                  </a:lnTo>
                  <a:lnTo>
                    <a:pt x="357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7"/>
            <p:cNvSpPr/>
            <p:nvPr/>
          </p:nvSpPr>
          <p:spPr>
            <a:xfrm>
              <a:off x="1797467" y="3367723"/>
              <a:ext cx="117426" cy="135386"/>
            </a:xfrm>
            <a:custGeom>
              <a:avLst/>
              <a:gdLst/>
              <a:ahLst/>
              <a:cxnLst/>
              <a:rect l="l" t="t" r="r" b="b"/>
              <a:pathLst>
                <a:path w="3570" h="4116" extrusionOk="0">
                  <a:moveTo>
                    <a:pt x="2058" y="0"/>
                  </a:moveTo>
                  <a:lnTo>
                    <a:pt x="0" y="2058"/>
                  </a:lnTo>
                  <a:lnTo>
                    <a:pt x="2058" y="4115"/>
                  </a:lnTo>
                  <a:lnTo>
                    <a:pt x="3570" y="4115"/>
                  </a:lnTo>
                  <a:lnTo>
                    <a:pt x="1512" y="2058"/>
                  </a:lnTo>
                  <a:lnTo>
                    <a:pt x="357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7"/>
            <p:cNvSpPr/>
            <p:nvPr/>
          </p:nvSpPr>
          <p:spPr>
            <a:xfrm>
              <a:off x="1686558" y="3366078"/>
              <a:ext cx="124794" cy="138642"/>
            </a:xfrm>
            <a:custGeom>
              <a:avLst/>
              <a:gdLst/>
              <a:ahLst/>
              <a:cxnLst/>
              <a:rect l="l" t="t" r="r" b="b"/>
              <a:pathLst>
                <a:path w="3794" h="4215" extrusionOk="0">
                  <a:moveTo>
                    <a:pt x="3521" y="100"/>
                  </a:moveTo>
                  <a:lnTo>
                    <a:pt x="1513" y="2108"/>
                  </a:lnTo>
                  <a:lnTo>
                    <a:pt x="3521" y="4116"/>
                  </a:lnTo>
                  <a:lnTo>
                    <a:pt x="2158" y="4116"/>
                  </a:lnTo>
                  <a:lnTo>
                    <a:pt x="150" y="2108"/>
                  </a:lnTo>
                  <a:lnTo>
                    <a:pt x="2158" y="100"/>
                  </a:lnTo>
                  <a:close/>
                  <a:moveTo>
                    <a:pt x="2108" y="1"/>
                  </a:moveTo>
                  <a:lnTo>
                    <a:pt x="1" y="2108"/>
                  </a:lnTo>
                  <a:lnTo>
                    <a:pt x="2108" y="4215"/>
                  </a:lnTo>
                  <a:lnTo>
                    <a:pt x="3794" y="4215"/>
                  </a:lnTo>
                  <a:lnTo>
                    <a:pt x="1687" y="2108"/>
                  </a:lnTo>
                  <a:lnTo>
                    <a:pt x="37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7"/>
            <p:cNvSpPr/>
            <p:nvPr/>
          </p:nvSpPr>
          <p:spPr>
            <a:xfrm>
              <a:off x="1808880" y="3366078"/>
              <a:ext cx="124794" cy="138642"/>
            </a:xfrm>
            <a:custGeom>
              <a:avLst/>
              <a:gdLst/>
              <a:ahLst/>
              <a:cxnLst/>
              <a:rect l="l" t="t" r="r" b="b"/>
              <a:pathLst>
                <a:path w="3794" h="4215" extrusionOk="0">
                  <a:moveTo>
                    <a:pt x="3520" y="100"/>
                  </a:moveTo>
                  <a:lnTo>
                    <a:pt x="1512" y="2108"/>
                  </a:lnTo>
                  <a:lnTo>
                    <a:pt x="3520" y="4116"/>
                  </a:lnTo>
                  <a:lnTo>
                    <a:pt x="2157" y="4116"/>
                  </a:lnTo>
                  <a:lnTo>
                    <a:pt x="149" y="2108"/>
                  </a:lnTo>
                  <a:lnTo>
                    <a:pt x="2157" y="100"/>
                  </a:lnTo>
                  <a:close/>
                  <a:moveTo>
                    <a:pt x="2107" y="1"/>
                  </a:moveTo>
                  <a:lnTo>
                    <a:pt x="0" y="2108"/>
                  </a:lnTo>
                  <a:lnTo>
                    <a:pt x="2107" y="4215"/>
                  </a:lnTo>
                  <a:lnTo>
                    <a:pt x="3793" y="4215"/>
                  </a:lnTo>
                  <a:lnTo>
                    <a:pt x="1661" y="2108"/>
                  </a:lnTo>
                  <a:lnTo>
                    <a:pt x="37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7" name="Google Shape;357;p17"/>
          <p:cNvGrpSpPr/>
          <p:nvPr/>
        </p:nvGrpSpPr>
        <p:grpSpPr>
          <a:xfrm>
            <a:off x="2522293" y="167656"/>
            <a:ext cx="79961" cy="71804"/>
            <a:chOff x="2322543" y="2153644"/>
            <a:chExt cx="79961" cy="71804"/>
          </a:xfrm>
        </p:grpSpPr>
        <p:sp>
          <p:nvSpPr>
            <p:cNvPr id="358" name="Google Shape;358;p17"/>
            <p:cNvSpPr/>
            <p:nvPr/>
          </p:nvSpPr>
          <p:spPr>
            <a:xfrm>
              <a:off x="2322543" y="2155288"/>
              <a:ext cx="69337" cy="68515"/>
            </a:xfrm>
            <a:custGeom>
              <a:avLst/>
              <a:gdLst/>
              <a:ahLst/>
              <a:cxnLst/>
              <a:rect l="l" t="t" r="r" b="b"/>
              <a:pathLst>
                <a:path w="2108" h="2083" extrusionOk="0">
                  <a:moveTo>
                    <a:pt x="422" y="0"/>
                  </a:moveTo>
                  <a:lnTo>
                    <a:pt x="1" y="422"/>
                  </a:lnTo>
                  <a:lnTo>
                    <a:pt x="422" y="843"/>
                  </a:lnTo>
                  <a:lnTo>
                    <a:pt x="645" y="1041"/>
                  </a:lnTo>
                  <a:lnTo>
                    <a:pt x="422" y="1264"/>
                  </a:lnTo>
                  <a:lnTo>
                    <a:pt x="1" y="1686"/>
                  </a:lnTo>
                  <a:lnTo>
                    <a:pt x="422" y="2082"/>
                  </a:lnTo>
                  <a:lnTo>
                    <a:pt x="844" y="1686"/>
                  </a:lnTo>
                  <a:lnTo>
                    <a:pt x="1067" y="1463"/>
                  </a:lnTo>
                  <a:lnTo>
                    <a:pt x="1265" y="1686"/>
                  </a:lnTo>
                  <a:lnTo>
                    <a:pt x="1686" y="2082"/>
                  </a:lnTo>
                  <a:lnTo>
                    <a:pt x="2108" y="1686"/>
                  </a:lnTo>
                  <a:lnTo>
                    <a:pt x="1686" y="1264"/>
                  </a:lnTo>
                  <a:lnTo>
                    <a:pt x="1488" y="1041"/>
                  </a:lnTo>
                  <a:lnTo>
                    <a:pt x="1686" y="843"/>
                  </a:lnTo>
                  <a:lnTo>
                    <a:pt x="2108" y="422"/>
                  </a:lnTo>
                  <a:lnTo>
                    <a:pt x="1686" y="0"/>
                  </a:lnTo>
                  <a:lnTo>
                    <a:pt x="1265" y="422"/>
                  </a:lnTo>
                  <a:lnTo>
                    <a:pt x="1067" y="620"/>
                  </a:lnTo>
                  <a:lnTo>
                    <a:pt x="844" y="422"/>
                  </a:lnTo>
                  <a:lnTo>
                    <a:pt x="4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7"/>
            <p:cNvSpPr/>
            <p:nvPr/>
          </p:nvSpPr>
          <p:spPr>
            <a:xfrm>
              <a:off x="2330700" y="2153644"/>
              <a:ext cx="71804" cy="71804"/>
            </a:xfrm>
            <a:custGeom>
              <a:avLst/>
              <a:gdLst/>
              <a:ahLst/>
              <a:cxnLst/>
              <a:rect l="l" t="t" r="r" b="b"/>
              <a:pathLst>
                <a:path w="2183" h="2183" extrusionOk="0">
                  <a:moveTo>
                    <a:pt x="1736" y="100"/>
                  </a:moveTo>
                  <a:lnTo>
                    <a:pt x="2108" y="472"/>
                  </a:lnTo>
                  <a:lnTo>
                    <a:pt x="1463" y="1091"/>
                  </a:lnTo>
                  <a:lnTo>
                    <a:pt x="2108" y="1736"/>
                  </a:lnTo>
                  <a:lnTo>
                    <a:pt x="1736" y="2108"/>
                  </a:lnTo>
                  <a:lnTo>
                    <a:pt x="1091" y="1463"/>
                  </a:lnTo>
                  <a:lnTo>
                    <a:pt x="472" y="2108"/>
                  </a:lnTo>
                  <a:lnTo>
                    <a:pt x="100" y="1736"/>
                  </a:lnTo>
                  <a:lnTo>
                    <a:pt x="720" y="1091"/>
                  </a:lnTo>
                  <a:lnTo>
                    <a:pt x="100" y="472"/>
                  </a:lnTo>
                  <a:lnTo>
                    <a:pt x="472" y="100"/>
                  </a:lnTo>
                  <a:lnTo>
                    <a:pt x="1091" y="719"/>
                  </a:lnTo>
                  <a:lnTo>
                    <a:pt x="1736" y="100"/>
                  </a:lnTo>
                  <a:close/>
                  <a:moveTo>
                    <a:pt x="472" y="1"/>
                  </a:moveTo>
                  <a:lnTo>
                    <a:pt x="1" y="472"/>
                  </a:lnTo>
                  <a:lnTo>
                    <a:pt x="645" y="1091"/>
                  </a:lnTo>
                  <a:lnTo>
                    <a:pt x="1" y="1736"/>
                  </a:lnTo>
                  <a:lnTo>
                    <a:pt x="472" y="2182"/>
                  </a:lnTo>
                  <a:lnTo>
                    <a:pt x="1091" y="1562"/>
                  </a:lnTo>
                  <a:lnTo>
                    <a:pt x="1736" y="2182"/>
                  </a:lnTo>
                  <a:lnTo>
                    <a:pt x="2182" y="1736"/>
                  </a:lnTo>
                  <a:lnTo>
                    <a:pt x="1562" y="1091"/>
                  </a:lnTo>
                  <a:lnTo>
                    <a:pt x="2182" y="472"/>
                  </a:lnTo>
                  <a:lnTo>
                    <a:pt x="1736" y="1"/>
                  </a:lnTo>
                  <a:lnTo>
                    <a:pt x="1091" y="645"/>
                  </a:lnTo>
                  <a:lnTo>
                    <a:pt x="4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86"/>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806"/>
        <p:cNvGrpSpPr/>
        <p:nvPr/>
      </p:nvGrpSpPr>
      <p:grpSpPr>
        <a:xfrm>
          <a:off x="0" y="0"/>
          <a:ext cx="0" cy="0"/>
          <a:chOff x="0" y="0"/>
          <a:chExt cx="0" cy="0"/>
        </a:xfrm>
      </p:grpSpPr>
      <p:sp>
        <p:nvSpPr>
          <p:cNvPr id="807" name="Google Shape;807;p29"/>
          <p:cNvSpPr txBox="1">
            <a:spLocks noGrp="1"/>
          </p:cNvSpPr>
          <p:nvPr>
            <p:ph type="title"/>
          </p:nvPr>
        </p:nvSpPr>
        <p:spPr>
          <a:xfrm>
            <a:off x="720000" y="2499588"/>
            <a:ext cx="4821300" cy="7680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000" b="1"/>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08" name="Google Shape;808;p29"/>
          <p:cNvSpPr txBox="1">
            <a:spLocks noGrp="1"/>
          </p:cNvSpPr>
          <p:nvPr>
            <p:ph type="subTitle" idx="1"/>
          </p:nvPr>
        </p:nvSpPr>
        <p:spPr>
          <a:xfrm>
            <a:off x="720000" y="3314075"/>
            <a:ext cx="3861900" cy="3636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09" name="Google Shape;809;p29"/>
          <p:cNvSpPr txBox="1">
            <a:spLocks noGrp="1"/>
          </p:cNvSpPr>
          <p:nvPr>
            <p:ph type="title" idx="2" hasCustomPrompt="1"/>
          </p:nvPr>
        </p:nvSpPr>
        <p:spPr>
          <a:xfrm>
            <a:off x="720000" y="1465813"/>
            <a:ext cx="1275300" cy="9873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2000"/>
              <a:buNone/>
              <a:defRPr sz="7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10" name="Google Shape;810;p29"/>
          <p:cNvSpPr/>
          <p:nvPr/>
        </p:nvSpPr>
        <p:spPr>
          <a:xfrm rot="3600205">
            <a:off x="5146" y="-215889"/>
            <a:ext cx="1144065" cy="1447869"/>
          </a:xfrm>
          <a:custGeom>
            <a:avLst/>
            <a:gdLst/>
            <a:ahLst/>
            <a:cxnLst/>
            <a:rect l="l" t="t" r="r" b="b"/>
            <a:pathLst>
              <a:path w="34781" h="44017" extrusionOk="0">
                <a:moveTo>
                  <a:pt x="16167" y="0"/>
                </a:moveTo>
                <a:cubicBezTo>
                  <a:pt x="15171" y="0"/>
                  <a:pt x="14155" y="208"/>
                  <a:pt x="13164" y="586"/>
                </a:cubicBezTo>
                <a:cubicBezTo>
                  <a:pt x="10041" y="1776"/>
                  <a:pt x="7339" y="4652"/>
                  <a:pt x="6942" y="7800"/>
                </a:cubicBezTo>
                <a:cubicBezTo>
                  <a:pt x="6496" y="11246"/>
                  <a:pt x="7066" y="14047"/>
                  <a:pt x="5232" y="17319"/>
                </a:cubicBezTo>
                <a:cubicBezTo>
                  <a:pt x="3818" y="19848"/>
                  <a:pt x="1612" y="21980"/>
                  <a:pt x="918" y="24781"/>
                </a:cubicBezTo>
                <a:cubicBezTo>
                  <a:pt x="1" y="28549"/>
                  <a:pt x="2034" y="32342"/>
                  <a:pt x="3992" y="35688"/>
                </a:cubicBezTo>
                <a:cubicBezTo>
                  <a:pt x="5876" y="38911"/>
                  <a:pt x="8058" y="42406"/>
                  <a:pt x="11602" y="43621"/>
                </a:cubicBezTo>
                <a:cubicBezTo>
                  <a:pt x="12399" y="43886"/>
                  <a:pt x="13239" y="44016"/>
                  <a:pt x="14081" y="44016"/>
                </a:cubicBezTo>
                <a:cubicBezTo>
                  <a:pt x="15834" y="44016"/>
                  <a:pt x="17592" y="43453"/>
                  <a:pt x="18965" y="42382"/>
                </a:cubicBezTo>
                <a:cubicBezTo>
                  <a:pt x="21345" y="40547"/>
                  <a:pt x="22559" y="37473"/>
                  <a:pt x="25063" y="35862"/>
                </a:cubicBezTo>
                <a:cubicBezTo>
                  <a:pt x="26402" y="34994"/>
                  <a:pt x="27988" y="34622"/>
                  <a:pt x="29401" y="33903"/>
                </a:cubicBezTo>
                <a:cubicBezTo>
                  <a:pt x="32252" y="32441"/>
                  <a:pt x="34310" y="29218"/>
                  <a:pt x="34582" y="26020"/>
                </a:cubicBezTo>
                <a:cubicBezTo>
                  <a:pt x="34781" y="23368"/>
                  <a:pt x="33442" y="20492"/>
                  <a:pt x="30963" y="19526"/>
                </a:cubicBezTo>
                <a:cubicBezTo>
                  <a:pt x="29943" y="19126"/>
                  <a:pt x="28825" y="19064"/>
                  <a:pt x="27697" y="19064"/>
                </a:cubicBezTo>
                <a:cubicBezTo>
                  <a:pt x="27179" y="19064"/>
                  <a:pt x="26660" y="19077"/>
                  <a:pt x="26147" y="19077"/>
                </a:cubicBezTo>
                <a:cubicBezTo>
                  <a:pt x="24652" y="19077"/>
                  <a:pt x="23212" y="18965"/>
                  <a:pt x="22039" y="18088"/>
                </a:cubicBezTo>
                <a:cubicBezTo>
                  <a:pt x="20130" y="16675"/>
                  <a:pt x="19907" y="13874"/>
                  <a:pt x="20378" y="11543"/>
                </a:cubicBezTo>
                <a:cubicBezTo>
                  <a:pt x="20948" y="8817"/>
                  <a:pt x="22708" y="5569"/>
                  <a:pt x="21320" y="2817"/>
                </a:cubicBezTo>
                <a:cubicBezTo>
                  <a:pt x="20576" y="1305"/>
                  <a:pt x="18940" y="388"/>
                  <a:pt x="17279" y="91"/>
                </a:cubicBezTo>
                <a:cubicBezTo>
                  <a:pt x="16913" y="30"/>
                  <a:pt x="16541" y="0"/>
                  <a:pt x="16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9"/>
          <p:cNvSpPr/>
          <p:nvPr/>
        </p:nvSpPr>
        <p:spPr>
          <a:xfrm rot="3600205">
            <a:off x="213631" y="-182843"/>
            <a:ext cx="838288" cy="1032359"/>
          </a:xfrm>
          <a:custGeom>
            <a:avLst/>
            <a:gdLst/>
            <a:ahLst/>
            <a:cxnLst/>
            <a:rect l="l" t="t" r="r" b="b"/>
            <a:pathLst>
              <a:path w="25485" h="31385" fill="none" extrusionOk="0">
                <a:moveTo>
                  <a:pt x="10437" y="1"/>
                </a:moveTo>
                <a:cubicBezTo>
                  <a:pt x="10957" y="1885"/>
                  <a:pt x="12222" y="3546"/>
                  <a:pt x="13907" y="4562"/>
                </a:cubicBezTo>
                <a:cubicBezTo>
                  <a:pt x="15271" y="5405"/>
                  <a:pt x="16882" y="5777"/>
                  <a:pt x="18345" y="6471"/>
                </a:cubicBezTo>
                <a:cubicBezTo>
                  <a:pt x="19807" y="7165"/>
                  <a:pt x="21220" y="8330"/>
                  <a:pt x="21493" y="9917"/>
                </a:cubicBezTo>
                <a:cubicBezTo>
                  <a:pt x="21815" y="11577"/>
                  <a:pt x="20824" y="13189"/>
                  <a:pt x="19832" y="14602"/>
                </a:cubicBezTo>
                <a:cubicBezTo>
                  <a:pt x="18865" y="15990"/>
                  <a:pt x="17824" y="17552"/>
                  <a:pt x="18047" y="19237"/>
                </a:cubicBezTo>
                <a:cubicBezTo>
                  <a:pt x="18122" y="20006"/>
                  <a:pt x="18493" y="20750"/>
                  <a:pt x="19039" y="21270"/>
                </a:cubicBezTo>
                <a:cubicBezTo>
                  <a:pt x="19882" y="22113"/>
                  <a:pt x="21096" y="22435"/>
                  <a:pt x="22212" y="22857"/>
                </a:cubicBezTo>
                <a:cubicBezTo>
                  <a:pt x="23327" y="23278"/>
                  <a:pt x="24492" y="23873"/>
                  <a:pt x="24939" y="24964"/>
                </a:cubicBezTo>
                <a:cubicBezTo>
                  <a:pt x="25484" y="26253"/>
                  <a:pt x="24914" y="27691"/>
                  <a:pt x="24319" y="28955"/>
                </a:cubicBezTo>
                <a:cubicBezTo>
                  <a:pt x="24046" y="29550"/>
                  <a:pt x="23749" y="30170"/>
                  <a:pt x="23228" y="30566"/>
                </a:cubicBezTo>
                <a:cubicBezTo>
                  <a:pt x="22732" y="30938"/>
                  <a:pt x="22088" y="31087"/>
                  <a:pt x="21468" y="31136"/>
                </a:cubicBezTo>
                <a:cubicBezTo>
                  <a:pt x="18518" y="31384"/>
                  <a:pt x="15469" y="30021"/>
                  <a:pt x="13684" y="27641"/>
                </a:cubicBezTo>
                <a:cubicBezTo>
                  <a:pt x="12792" y="26426"/>
                  <a:pt x="11354" y="25707"/>
                  <a:pt x="9867" y="25410"/>
                </a:cubicBezTo>
                <a:cubicBezTo>
                  <a:pt x="9098" y="25286"/>
                  <a:pt x="8330" y="25261"/>
                  <a:pt x="7561" y="25187"/>
                </a:cubicBezTo>
                <a:cubicBezTo>
                  <a:pt x="4586" y="24914"/>
                  <a:pt x="1488" y="23253"/>
                  <a:pt x="570" y="20402"/>
                </a:cubicBezTo>
                <a:cubicBezTo>
                  <a:pt x="0" y="18618"/>
                  <a:pt x="347" y="16684"/>
                  <a:pt x="818" y="14850"/>
                </a:cubicBezTo>
                <a:cubicBezTo>
                  <a:pt x="967" y="14279"/>
                  <a:pt x="1116" y="13685"/>
                  <a:pt x="1463" y="13189"/>
                </a:cubicBezTo>
                <a:cubicBezTo>
                  <a:pt x="1983" y="12420"/>
                  <a:pt x="2851" y="11999"/>
                  <a:pt x="3644" y="11478"/>
                </a:cubicBezTo>
                <a:cubicBezTo>
                  <a:pt x="6247" y="9793"/>
                  <a:pt x="8107" y="6942"/>
                  <a:pt x="8578" y="3843"/>
                </a:cubicBezTo>
                <a:cubicBezTo>
                  <a:pt x="8776" y="2430"/>
                  <a:pt x="9346" y="943"/>
                  <a:pt x="10437" y="1"/>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9"/>
          <p:cNvSpPr/>
          <p:nvPr/>
        </p:nvSpPr>
        <p:spPr>
          <a:xfrm>
            <a:off x="8104415" y="4302452"/>
            <a:ext cx="1235030" cy="1115772"/>
          </a:xfrm>
          <a:custGeom>
            <a:avLst/>
            <a:gdLst/>
            <a:ahLst/>
            <a:cxnLst/>
            <a:rect l="l" t="t" r="r" b="b"/>
            <a:pathLst>
              <a:path w="30022" h="27123" extrusionOk="0">
                <a:moveTo>
                  <a:pt x="21046" y="0"/>
                </a:moveTo>
                <a:cubicBezTo>
                  <a:pt x="20114" y="0"/>
                  <a:pt x="19149" y="318"/>
                  <a:pt x="18618" y="989"/>
                </a:cubicBezTo>
                <a:cubicBezTo>
                  <a:pt x="17626" y="2204"/>
                  <a:pt x="18246" y="4088"/>
                  <a:pt x="17502" y="5476"/>
                </a:cubicBezTo>
                <a:cubicBezTo>
                  <a:pt x="16759" y="6815"/>
                  <a:pt x="14999" y="7187"/>
                  <a:pt x="13486" y="7410"/>
                </a:cubicBezTo>
                <a:cubicBezTo>
                  <a:pt x="11949" y="7658"/>
                  <a:pt x="10214" y="8079"/>
                  <a:pt x="9545" y="9467"/>
                </a:cubicBezTo>
                <a:cubicBezTo>
                  <a:pt x="9123" y="10335"/>
                  <a:pt x="9272" y="11401"/>
                  <a:pt x="8826" y="12269"/>
                </a:cubicBezTo>
                <a:cubicBezTo>
                  <a:pt x="8132" y="13657"/>
                  <a:pt x="6322" y="14004"/>
                  <a:pt x="4760" y="14103"/>
                </a:cubicBezTo>
                <a:cubicBezTo>
                  <a:pt x="3199" y="14202"/>
                  <a:pt x="1389" y="14376"/>
                  <a:pt x="521" y="15690"/>
                </a:cubicBezTo>
                <a:cubicBezTo>
                  <a:pt x="100" y="16309"/>
                  <a:pt x="1" y="17078"/>
                  <a:pt x="1" y="17822"/>
                </a:cubicBezTo>
                <a:cubicBezTo>
                  <a:pt x="50" y="20995"/>
                  <a:pt x="2306" y="23845"/>
                  <a:pt x="5107" y="25333"/>
                </a:cubicBezTo>
                <a:cubicBezTo>
                  <a:pt x="7766" y="26732"/>
                  <a:pt x="10820" y="27122"/>
                  <a:pt x="13814" y="27122"/>
                </a:cubicBezTo>
                <a:cubicBezTo>
                  <a:pt x="14003" y="27122"/>
                  <a:pt x="14191" y="27121"/>
                  <a:pt x="14379" y="27118"/>
                </a:cubicBezTo>
                <a:cubicBezTo>
                  <a:pt x="16164" y="27093"/>
                  <a:pt x="17949" y="26969"/>
                  <a:pt x="19659" y="26473"/>
                </a:cubicBezTo>
                <a:cubicBezTo>
                  <a:pt x="21047" y="26076"/>
                  <a:pt x="22386" y="25407"/>
                  <a:pt x="23650" y="24663"/>
                </a:cubicBezTo>
                <a:cubicBezTo>
                  <a:pt x="25385" y="23622"/>
                  <a:pt x="27071" y="22358"/>
                  <a:pt x="28137" y="20623"/>
                </a:cubicBezTo>
                <a:cubicBezTo>
                  <a:pt x="29104" y="19111"/>
                  <a:pt x="29550" y="17326"/>
                  <a:pt x="29798" y="15541"/>
                </a:cubicBezTo>
                <a:cubicBezTo>
                  <a:pt x="29947" y="14277"/>
                  <a:pt x="30021" y="13012"/>
                  <a:pt x="29848" y="11748"/>
                </a:cubicBezTo>
                <a:cubicBezTo>
                  <a:pt x="29377" y="8327"/>
                  <a:pt x="27294" y="5427"/>
                  <a:pt x="25063" y="2898"/>
                </a:cubicBezTo>
                <a:cubicBezTo>
                  <a:pt x="24344" y="2080"/>
                  <a:pt x="23576" y="791"/>
                  <a:pt x="22559" y="320"/>
                </a:cubicBezTo>
                <a:cubicBezTo>
                  <a:pt x="22129" y="109"/>
                  <a:pt x="21593" y="0"/>
                  <a:pt x="210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9"/>
          <p:cNvSpPr/>
          <p:nvPr/>
        </p:nvSpPr>
        <p:spPr>
          <a:xfrm>
            <a:off x="7913750" y="4377813"/>
            <a:ext cx="1333883" cy="864793"/>
          </a:xfrm>
          <a:custGeom>
            <a:avLst/>
            <a:gdLst/>
            <a:ahLst/>
            <a:cxnLst/>
            <a:rect l="l" t="t" r="r" b="b"/>
            <a:pathLst>
              <a:path w="32425" h="21022" fill="none" extrusionOk="0">
                <a:moveTo>
                  <a:pt x="18121" y="3545"/>
                </a:moveTo>
                <a:cubicBezTo>
                  <a:pt x="17155" y="5380"/>
                  <a:pt x="17750" y="7784"/>
                  <a:pt x="16584" y="9470"/>
                </a:cubicBezTo>
                <a:cubicBezTo>
                  <a:pt x="15345" y="11280"/>
                  <a:pt x="12717" y="11379"/>
                  <a:pt x="10561" y="10932"/>
                </a:cubicBezTo>
                <a:cubicBezTo>
                  <a:pt x="8429" y="10486"/>
                  <a:pt x="6222" y="9643"/>
                  <a:pt x="4115" y="10189"/>
                </a:cubicBezTo>
                <a:cubicBezTo>
                  <a:pt x="2479" y="10610"/>
                  <a:pt x="1091" y="11874"/>
                  <a:pt x="546" y="13461"/>
                </a:cubicBezTo>
                <a:cubicBezTo>
                  <a:pt x="0" y="15048"/>
                  <a:pt x="273" y="16907"/>
                  <a:pt x="1289" y="18245"/>
                </a:cubicBezTo>
                <a:cubicBezTo>
                  <a:pt x="2727" y="20179"/>
                  <a:pt x="5330" y="20848"/>
                  <a:pt x="7735" y="20947"/>
                </a:cubicBezTo>
                <a:cubicBezTo>
                  <a:pt x="9371" y="21022"/>
                  <a:pt x="11032" y="20873"/>
                  <a:pt x="12569" y="20352"/>
                </a:cubicBezTo>
                <a:cubicBezTo>
                  <a:pt x="14527" y="19708"/>
                  <a:pt x="16287" y="18444"/>
                  <a:pt x="18320" y="18221"/>
                </a:cubicBezTo>
                <a:cubicBezTo>
                  <a:pt x="20352" y="18022"/>
                  <a:pt x="22311" y="18840"/>
                  <a:pt x="24269" y="19386"/>
                </a:cubicBezTo>
                <a:cubicBezTo>
                  <a:pt x="26228" y="19931"/>
                  <a:pt x="28508" y="20154"/>
                  <a:pt x="30144" y="18964"/>
                </a:cubicBezTo>
                <a:cubicBezTo>
                  <a:pt x="31657" y="17824"/>
                  <a:pt x="32177" y="15791"/>
                  <a:pt x="32276" y="13907"/>
                </a:cubicBezTo>
                <a:cubicBezTo>
                  <a:pt x="32425" y="11156"/>
                  <a:pt x="31161" y="9990"/>
                  <a:pt x="29723" y="7883"/>
                </a:cubicBezTo>
                <a:cubicBezTo>
                  <a:pt x="28880" y="6619"/>
                  <a:pt x="28806" y="5057"/>
                  <a:pt x="27963" y="3843"/>
                </a:cubicBezTo>
                <a:cubicBezTo>
                  <a:pt x="25980" y="893"/>
                  <a:pt x="19981" y="0"/>
                  <a:pt x="18121" y="3545"/>
                </a:cubicBezTo>
                <a:close/>
              </a:path>
            </a:pathLst>
          </a:custGeom>
          <a:noFill/>
          <a:ln w="4950"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9"/>
          <p:cNvSpPr/>
          <p:nvPr/>
        </p:nvSpPr>
        <p:spPr>
          <a:xfrm rot="8999950">
            <a:off x="212893" y="4285647"/>
            <a:ext cx="634641" cy="1086315"/>
          </a:xfrm>
          <a:custGeom>
            <a:avLst/>
            <a:gdLst/>
            <a:ahLst/>
            <a:cxnLst/>
            <a:rect l="l" t="t" r="r" b="b"/>
            <a:pathLst>
              <a:path w="15470" h="26480" extrusionOk="0">
                <a:moveTo>
                  <a:pt x="7925" y="1"/>
                </a:moveTo>
                <a:cubicBezTo>
                  <a:pt x="5517" y="1"/>
                  <a:pt x="3124" y="1599"/>
                  <a:pt x="2182" y="3854"/>
                </a:cubicBezTo>
                <a:cubicBezTo>
                  <a:pt x="1" y="9085"/>
                  <a:pt x="4959" y="10721"/>
                  <a:pt x="6198" y="14886"/>
                </a:cubicBezTo>
                <a:cubicBezTo>
                  <a:pt x="6570" y="16200"/>
                  <a:pt x="6446" y="17613"/>
                  <a:pt x="6273" y="19001"/>
                </a:cubicBezTo>
                <a:cubicBezTo>
                  <a:pt x="6099" y="20364"/>
                  <a:pt x="5901" y="21752"/>
                  <a:pt x="6149" y="23091"/>
                </a:cubicBezTo>
                <a:cubicBezTo>
                  <a:pt x="6347" y="24083"/>
                  <a:pt x="6843" y="25074"/>
                  <a:pt x="7586" y="25719"/>
                </a:cubicBezTo>
                <a:cubicBezTo>
                  <a:pt x="7859" y="25942"/>
                  <a:pt x="8181" y="26140"/>
                  <a:pt x="8528" y="26264"/>
                </a:cubicBezTo>
                <a:cubicBezTo>
                  <a:pt x="8915" y="26407"/>
                  <a:pt x="9476" y="26480"/>
                  <a:pt x="10109" y="26480"/>
                </a:cubicBezTo>
                <a:cubicBezTo>
                  <a:pt x="12114" y="26480"/>
                  <a:pt x="14858" y="25751"/>
                  <a:pt x="15197" y="24207"/>
                </a:cubicBezTo>
                <a:cubicBezTo>
                  <a:pt x="15470" y="22992"/>
                  <a:pt x="14999" y="21777"/>
                  <a:pt x="14602" y="20637"/>
                </a:cubicBezTo>
                <a:cubicBezTo>
                  <a:pt x="14007" y="18827"/>
                  <a:pt x="13586" y="16943"/>
                  <a:pt x="13709" y="15059"/>
                </a:cubicBezTo>
                <a:cubicBezTo>
                  <a:pt x="13809" y="13622"/>
                  <a:pt x="14205" y="12233"/>
                  <a:pt x="14453" y="10820"/>
                </a:cubicBezTo>
                <a:cubicBezTo>
                  <a:pt x="14800" y="8614"/>
                  <a:pt x="14726" y="6284"/>
                  <a:pt x="13809" y="4251"/>
                </a:cubicBezTo>
                <a:cubicBezTo>
                  <a:pt x="12916" y="2194"/>
                  <a:pt x="11082" y="508"/>
                  <a:pt x="8875" y="86"/>
                </a:cubicBezTo>
                <a:cubicBezTo>
                  <a:pt x="8561" y="29"/>
                  <a:pt x="8243" y="1"/>
                  <a:pt x="79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9"/>
          <p:cNvSpPr/>
          <p:nvPr/>
        </p:nvSpPr>
        <p:spPr>
          <a:xfrm rot="8999950">
            <a:off x="4711" y="4001260"/>
            <a:ext cx="692608" cy="1284501"/>
          </a:xfrm>
          <a:custGeom>
            <a:avLst/>
            <a:gdLst/>
            <a:ahLst/>
            <a:cxnLst/>
            <a:rect l="l" t="t" r="r" b="b"/>
            <a:pathLst>
              <a:path w="16883" h="31311" fill="none" extrusionOk="0">
                <a:moveTo>
                  <a:pt x="4289" y="2058"/>
                </a:moveTo>
                <a:cubicBezTo>
                  <a:pt x="1811" y="3298"/>
                  <a:pt x="1" y="6297"/>
                  <a:pt x="1017" y="8876"/>
                </a:cubicBezTo>
                <a:cubicBezTo>
                  <a:pt x="1587" y="10313"/>
                  <a:pt x="2876" y="11305"/>
                  <a:pt x="3818" y="12520"/>
                </a:cubicBezTo>
                <a:cubicBezTo>
                  <a:pt x="5777" y="14949"/>
                  <a:pt x="6322" y="18444"/>
                  <a:pt x="5256" y="21394"/>
                </a:cubicBezTo>
                <a:cubicBezTo>
                  <a:pt x="4760" y="22708"/>
                  <a:pt x="3967" y="23923"/>
                  <a:pt x="3744" y="25311"/>
                </a:cubicBezTo>
                <a:cubicBezTo>
                  <a:pt x="3347" y="27765"/>
                  <a:pt x="5132" y="30368"/>
                  <a:pt x="7562" y="30913"/>
                </a:cubicBezTo>
                <a:cubicBezTo>
                  <a:pt x="9347" y="31310"/>
                  <a:pt x="11255" y="30641"/>
                  <a:pt x="12668" y="29451"/>
                </a:cubicBezTo>
                <a:cubicBezTo>
                  <a:pt x="14057" y="28261"/>
                  <a:pt x="14974" y="26600"/>
                  <a:pt x="15594" y="24865"/>
                </a:cubicBezTo>
                <a:cubicBezTo>
                  <a:pt x="16883" y="21122"/>
                  <a:pt x="16734" y="16883"/>
                  <a:pt x="15197" y="13214"/>
                </a:cubicBezTo>
                <a:cubicBezTo>
                  <a:pt x="14503" y="11528"/>
                  <a:pt x="13511" y="9991"/>
                  <a:pt x="12867" y="8281"/>
                </a:cubicBezTo>
                <a:cubicBezTo>
                  <a:pt x="12173" y="6471"/>
                  <a:pt x="12594" y="2926"/>
                  <a:pt x="11181" y="1538"/>
                </a:cubicBezTo>
                <a:cubicBezTo>
                  <a:pt x="9669" y="1"/>
                  <a:pt x="5901" y="1240"/>
                  <a:pt x="4289" y="2058"/>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9"/>
          <p:cNvSpPr/>
          <p:nvPr/>
        </p:nvSpPr>
        <p:spPr>
          <a:xfrm rot="-3599821">
            <a:off x="8213103" y="-326834"/>
            <a:ext cx="1104930" cy="1515602"/>
          </a:xfrm>
          <a:custGeom>
            <a:avLst/>
            <a:gdLst/>
            <a:ahLst/>
            <a:cxnLst/>
            <a:rect l="l" t="t" r="r" b="b"/>
            <a:pathLst>
              <a:path w="30691" h="42098" extrusionOk="0">
                <a:moveTo>
                  <a:pt x="21822" y="0"/>
                </a:moveTo>
                <a:cubicBezTo>
                  <a:pt x="21059" y="0"/>
                  <a:pt x="20354" y="73"/>
                  <a:pt x="19857" y="175"/>
                </a:cubicBezTo>
                <a:cubicBezTo>
                  <a:pt x="17577" y="621"/>
                  <a:pt x="15494" y="2183"/>
                  <a:pt x="14651" y="4340"/>
                </a:cubicBezTo>
                <a:cubicBezTo>
                  <a:pt x="14279" y="5331"/>
                  <a:pt x="14156" y="6397"/>
                  <a:pt x="14156" y="7438"/>
                </a:cubicBezTo>
                <a:cubicBezTo>
                  <a:pt x="14131" y="9645"/>
                  <a:pt x="14577" y="11851"/>
                  <a:pt x="15445" y="13859"/>
                </a:cubicBezTo>
                <a:cubicBezTo>
                  <a:pt x="16312" y="15941"/>
                  <a:pt x="17676" y="18073"/>
                  <a:pt x="17229" y="20304"/>
                </a:cubicBezTo>
                <a:cubicBezTo>
                  <a:pt x="16833" y="22287"/>
                  <a:pt x="15023" y="23750"/>
                  <a:pt x="13114" y="24444"/>
                </a:cubicBezTo>
                <a:cubicBezTo>
                  <a:pt x="11206" y="25138"/>
                  <a:pt x="9148" y="25237"/>
                  <a:pt x="7140" y="25609"/>
                </a:cubicBezTo>
                <a:cubicBezTo>
                  <a:pt x="5132" y="25956"/>
                  <a:pt x="3075" y="26625"/>
                  <a:pt x="1736" y="28138"/>
                </a:cubicBezTo>
                <a:cubicBezTo>
                  <a:pt x="447" y="29575"/>
                  <a:pt x="1" y="31608"/>
                  <a:pt x="50" y="33517"/>
                </a:cubicBezTo>
                <a:cubicBezTo>
                  <a:pt x="75" y="34409"/>
                  <a:pt x="199" y="35327"/>
                  <a:pt x="571" y="36145"/>
                </a:cubicBezTo>
                <a:cubicBezTo>
                  <a:pt x="1240" y="37533"/>
                  <a:pt x="2604" y="38475"/>
                  <a:pt x="3967" y="39219"/>
                </a:cubicBezTo>
                <a:cubicBezTo>
                  <a:pt x="7239" y="40991"/>
                  <a:pt x="10929" y="42097"/>
                  <a:pt x="14652" y="42097"/>
                </a:cubicBezTo>
                <a:cubicBezTo>
                  <a:pt x="14991" y="42097"/>
                  <a:pt x="15329" y="42088"/>
                  <a:pt x="15668" y="42069"/>
                </a:cubicBezTo>
                <a:cubicBezTo>
                  <a:pt x="19708" y="41846"/>
                  <a:pt x="23749" y="40210"/>
                  <a:pt x="26526" y="37235"/>
                </a:cubicBezTo>
                <a:cubicBezTo>
                  <a:pt x="29302" y="34261"/>
                  <a:pt x="30690" y="29947"/>
                  <a:pt x="29773" y="25981"/>
                </a:cubicBezTo>
                <a:cubicBezTo>
                  <a:pt x="29327" y="23998"/>
                  <a:pt x="28360" y="22188"/>
                  <a:pt x="27567" y="20329"/>
                </a:cubicBezTo>
                <a:cubicBezTo>
                  <a:pt x="25757" y="16115"/>
                  <a:pt x="24815" y="11430"/>
                  <a:pt x="25360" y="6843"/>
                </a:cubicBezTo>
                <a:cubicBezTo>
                  <a:pt x="25509" y="5455"/>
                  <a:pt x="26848" y="2728"/>
                  <a:pt x="26030" y="1415"/>
                </a:cubicBezTo>
                <a:cubicBezTo>
                  <a:pt x="25354" y="333"/>
                  <a:pt x="23456" y="0"/>
                  <a:pt x="218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9"/>
          <p:cNvSpPr/>
          <p:nvPr/>
        </p:nvSpPr>
        <p:spPr>
          <a:xfrm rot="-3599821">
            <a:off x="8337655" y="-513970"/>
            <a:ext cx="672045" cy="1572557"/>
          </a:xfrm>
          <a:custGeom>
            <a:avLst/>
            <a:gdLst/>
            <a:ahLst/>
            <a:cxnLst/>
            <a:rect l="l" t="t" r="r" b="b"/>
            <a:pathLst>
              <a:path w="18667" h="43680" fill="none" extrusionOk="0">
                <a:moveTo>
                  <a:pt x="8354" y="2232"/>
                </a:moveTo>
                <a:cubicBezTo>
                  <a:pt x="6470" y="3744"/>
                  <a:pt x="5503" y="6322"/>
                  <a:pt x="5925" y="8702"/>
                </a:cubicBezTo>
                <a:cubicBezTo>
                  <a:pt x="6520" y="12073"/>
                  <a:pt x="9668" y="15023"/>
                  <a:pt x="8924" y="18395"/>
                </a:cubicBezTo>
                <a:cubicBezTo>
                  <a:pt x="8255" y="21345"/>
                  <a:pt x="4983" y="22807"/>
                  <a:pt x="3024" y="25137"/>
                </a:cubicBezTo>
                <a:cubicBezTo>
                  <a:pt x="1958" y="26426"/>
                  <a:pt x="1264" y="28013"/>
                  <a:pt x="893" y="29649"/>
                </a:cubicBezTo>
                <a:cubicBezTo>
                  <a:pt x="0" y="33690"/>
                  <a:pt x="1215" y="38276"/>
                  <a:pt x="4388" y="40903"/>
                </a:cubicBezTo>
                <a:cubicBezTo>
                  <a:pt x="7586" y="43531"/>
                  <a:pt x="12767" y="43680"/>
                  <a:pt x="15717" y="40779"/>
                </a:cubicBezTo>
                <a:cubicBezTo>
                  <a:pt x="18072" y="38474"/>
                  <a:pt x="18667" y="34880"/>
                  <a:pt x="18270" y="31632"/>
                </a:cubicBezTo>
                <a:cubicBezTo>
                  <a:pt x="17873" y="28360"/>
                  <a:pt x="16609" y="25286"/>
                  <a:pt x="15791" y="22113"/>
                </a:cubicBezTo>
                <a:cubicBezTo>
                  <a:pt x="14428" y="16932"/>
                  <a:pt x="14155" y="11503"/>
                  <a:pt x="14973" y="6223"/>
                </a:cubicBezTo>
                <a:cubicBezTo>
                  <a:pt x="15221" y="4636"/>
                  <a:pt x="15890" y="2430"/>
                  <a:pt x="14328" y="1265"/>
                </a:cubicBezTo>
                <a:cubicBezTo>
                  <a:pt x="12643" y="1"/>
                  <a:pt x="9767" y="1092"/>
                  <a:pt x="8354" y="2232"/>
                </a:cubicBezTo>
                <a:close/>
              </a:path>
            </a:pathLst>
          </a:custGeom>
          <a:noFill/>
          <a:ln w="4950"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8" name="Google Shape;818;p29"/>
          <p:cNvGrpSpPr/>
          <p:nvPr/>
        </p:nvGrpSpPr>
        <p:grpSpPr>
          <a:xfrm>
            <a:off x="5541294" y="4791016"/>
            <a:ext cx="270480" cy="138642"/>
            <a:chOff x="2236794" y="6156378"/>
            <a:chExt cx="270480" cy="138642"/>
          </a:xfrm>
        </p:grpSpPr>
        <p:sp>
          <p:nvSpPr>
            <p:cNvPr id="819" name="Google Shape;819;p29"/>
            <p:cNvSpPr/>
            <p:nvPr/>
          </p:nvSpPr>
          <p:spPr>
            <a:xfrm>
              <a:off x="2236794" y="6158023"/>
              <a:ext cx="117459" cy="135386"/>
            </a:xfrm>
            <a:custGeom>
              <a:avLst/>
              <a:gdLst/>
              <a:ahLst/>
              <a:cxnLst/>
              <a:rect l="l" t="t" r="r" b="b"/>
              <a:pathLst>
                <a:path w="3571" h="4116" extrusionOk="0">
                  <a:moveTo>
                    <a:pt x="2058" y="0"/>
                  </a:moveTo>
                  <a:lnTo>
                    <a:pt x="1" y="2058"/>
                  </a:lnTo>
                  <a:lnTo>
                    <a:pt x="2058" y="4115"/>
                  </a:lnTo>
                  <a:lnTo>
                    <a:pt x="3571" y="4115"/>
                  </a:lnTo>
                  <a:lnTo>
                    <a:pt x="1513" y="2058"/>
                  </a:lnTo>
                  <a:lnTo>
                    <a:pt x="357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9"/>
            <p:cNvSpPr/>
            <p:nvPr/>
          </p:nvSpPr>
          <p:spPr>
            <a:xfrm>
              <a:off x="2371067" y="6158023"/>
              <a:ext cx="117426" cy="135386"/>
            </a:xfrm>
            <a:custGeom>
              <a:avLst/>
              <a:gdLst/>
              <a:ahLst/>
              <a:cxnLst/>
              <a:rect l="l" t="t" r="r" b="b"/>
              <a:pathLst>
                <a:path w="3570" h="4116" extrusionOk="0">
                  <a:moveTo>
                    <a:pt x="2058" y="0"/>
                  </a:moveTo>
                  <a:lnTo>
                    <a:pt x="0" y="2058"/>
                  </a:lnTo>
                  <a:lnTo>
                    <a:pt x="2058" y="4115"/>
                  </a:lnTo>
                  <a:lnTo>
                    <a:pt x="3570" y="4115"/>
                  </a:lnTo>
                  <a:lnTo>
                    <a:pt x="1512" y="2058"/>
                  </a:lnTo>
                  <a:lnTo>
                    <a:pt x="357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9"/>
            <p:cNvSpPr/>
            <p:nvPr/>
          </p:nvSpPr>
          <p:spPr>
            <a:xfrm>
              <a:off x="2248208" y="6156378"/>
              <a:ext cx="124794" cy="138642"/>
            </a:xfrm>
            <a:custGeom>
              <a:avLst/>
              <a:gdLst/>
              <a:ahLst/>
              <a:cxnLst/>
              <a:rect l="l" t="t" r="r" b="b"/>
              <a:pathLst>
                <a:path w="3794" h="4215" extrusionOk="0">
                  <a:moveTo>
                    <a:pt x="3521" y="100"/>
                  </a:moveTo>
                  <a:lnTo>
                    <a:pt x="1513" y="2108"/>
                  </a:lnTo>
                  <a:lnTo>
                    <a:pt x="3521" y="4116"/>
                  </a:lnTo>
                  <a:lnTo>
                    <a:pt x="2158" y="4116"/>
                  </a:lnTo>
                  <a:lnTo>
                    <a:pt x="150" y="2108"/>
                  </a:lnTo>
                  <a:lnTo>
                    <a:pt x="2158" y="100"/>
                  </a:lnTo>
                  <a:close/>
                  <a:moveTo>
                    <a:pt x="2108" y="1"/>
                  </a:moveTo>
                  <a:lnTo>
                    <a:pt x="1" y="2108"/>
                  </a:lnTo>
                  <a:lnTo>
                    <a:pt x="2108" y="4215"/>
                  </a:lnTo>
                  <a:lnTo>
                    <a:pt x="3794" y="4215"/>
                  </a:lnTo>
                  <a:lnTo>
                    <a:pt x="1687" y="2108"/>
                  </a:lnTo>
                  <a:lnTo>
                    <a:pt x="37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9"/>
            <p:cNvSpPr/>
            <p:nvPr/>
          </p:nvSpPr>
          <p:spPr>
            <a:xfrm>
              <a:off x="2382480" y="6156378"/>
              <a:ext cx="124794" cy="138642"/>
            </a:xfrm>
            <a:custGeom>
              <a:avLst/>
              <a:gdLst/>
              <a:ahLst/>
              <a:cxnLst/>
              <a:rect l="l" t="t" r="r" b="b"/>
              <a:pathLst>
                <a:path w="3794" h="4215" extrusionOk="0">
                  <a:moveTo>
                    <a:pt x="3520" y="100"/>
                  </a:moveTo>
                  <a:lnTo>
                    <a:pt x="1512" y="2108"/>
                  </a:lnTo>
                  <a:lnTo>
                    <a:pt x="3520" y="4116"/>
                  </a:lnTo>
                  <a:lnTo>
                    <a:pt x="2157" y="4116"/>
                  </a:lnTo>
                  <a:lnTo>
                    <a:pt x="149" y="2108"/>
                  </a:lnTo>
                  <a:lnTo>
                    <a:pt x="2157" y="100"/>
                  </a:lnTo>
                  <a:close/>
                  <a:moveTo>
                    <a:pt x="2107" y="1"/>
                  </a:moveTo>
                  <a:lnTo>
                    <a:pt x="0" y="2108"/>
                  </a:lnTo>
                  <a:lnTo>
                    <a:pt x="2107" y="4215"/>
                  </a:lnTo>
                  <a:lnTo>
                    <a:pt x="3793" y="4215"/>
                  </a:lnTo>
                  <a:lnTo>
                    <a:pt x="1661" y="2108"/>
                  </a:lnTo>
                  <a:lnTo>
                    <a:pt x="37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3" name="Google Shape;823;p29"/>
          <p:cNvGrpSpPr/>
          <p:nvPr/>
        </p:nvGrpSpPr>
        <p:grpSpPr>
          <a:xfrm rot="-5400000">
            <a:off x="294071" y="3737199"/>
            <a:ext cx="258497" cy="139464"/>
            <a:chOff x="2375146" y="4189749"/>
            <a:chExt cx="258497" cy="139464"/>
          </a:xfrm>
        </p:grpSpPr>
        <p:sp>
          <p:nvSpPr>
            <p:cNvPr id="824" name="Google Shape;824;p29"/>
            <p:cNvSpPr/>
            <p:nvPr/>
          </p:nvSpPr>
          <p:spPr>
            <a:xfrm>
              <a:off x="2515394" y="4191361"/>
              <a:ext cx="118249" cy="135386"/>
            </a:xfrm>
            <a:custGeom>
              <a:avLst/>
              <a:gdLst/>
              <a:ahLst/>
              <a:cxnLst/>
              <a:rect l="l" t="t" r="r" b="b"/>
              <a:pathLst>
                <a:path w="3595" h="4116" extrusionOk="0">
                  <a:moveTo>
                    <a:pt x="0" y="1"/>
                  </a:moveTo>
                  <a:lnTo>
                    <a:pt x="2058" y="2058"/>
                  </a:lnTo>
                  <a:lnTo>
                    <a:pt x="0" y="4116"/>
                  </a:lnTo>
                  <a:lnTo>
                    <a:pt x="1537" y="4116"/>
                  </a:lnTo>
                  <a:lnTo>
                    <a:pt x="3595" y="2058"/>
                  </a:lnTo>
                  <a:lnTo>
                    <a:pt x="15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9"/>
            <p:cNvSpPr/>
            <p:nvPr/>
          </p:nvSpPr>
          <p:spPr>
            <a:xfrm>
              <a:off x="2393894" y="4191361"/>
              <a:ext cx="117459" cy="135386"/>
            </a:xfrm>
            <a:custGeom>
              <a:avLst/>
              <a:gdLst/>
              <a:ahLst/>
              <a:cxnLst/>
              <a:rect l="l" t="t" r="r" b="b"/>
              <a:pathLst>
                <a:path w="3571" h="4116" extrusionOk="0">
                  <a:moveTo>
                    <a:pt x="0" y="1"/>
                  </a:moveTo>
                  <a:lnTo>
                    <a:pt x="2058" y="2058"/>
                  </a:lnTo>
                  <a:lnTo>
                    <a:pt x="0" y="4116"/>
                  </a:lnTo>
                  <a:lnTo>
                    <a:pt x="1513" y="4116"/>
                  </a:lnTo>
                  <a:lnTo>
                    <a:pt x="3570" y="2058"/>
                  </a:lnTo>
                  <a:lnTo>
                    <a:pt x="15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9"/>
            <p:cNvSpPr/>
            <p:nvPr/>
          </p:nvSpPr>
          <p:spPr>
            <a:xfrm>
              <a:off x="2497435" y="4189749"/>
              <a:ext cx="124794" cy="139464"/>
            </a:xfrm>
            <a:custGeom>
              <a:avLst/>
              <a:gdLst/>
              <a:ahLst/>
              <a:cxnLst/>
              <a:rect l="l" t="t" r="r" b="b"/>
              <a:pathLst>
                <a:path w="3794" h="4240" extrusionOk="0">
                  <a:moveTo>
                    <a:pt x="1637" y="124"/>
                  </a:moveTo>
                  <a:lnTo>
                    <a:pt x="3645" y="2107"/>
                  </a:lnTo>
                  <a:lnTo>
                    <a:pt x="1637" y="4115"/>
                  </a:lnTo>
                  <a:lnTo>
                    <a:pt x="273" y="4115"/>
                  </a:lnTo>
                  <a:lnTo>
                    <a:pt x="2281" y="2107"/>
                  </a:lnTo>
                  <a:lnTo>
                    <a:pt x="273" y="124"/>
                  </a:lnTo>
                  <a:close/>
                  <a:moveTo>
                    <a:pt x="1" y="0"/>
                  </a:moveTo>
                  <a:lnTo>
                    <a:pt x="2108" y="2107"/>
                  </a:lnTo>
                  <a:lnTo>
                    <a:pt x="1" y="4239"/>
                  </a:lnTo>
                  <a:lnTo>
                    <a:pt x="1686" y="4239"/>
                  </a:lnTo>
                  <a:lnTo>
                    <a:pt x="3793" y="2107"/>
                  </a:lnTo>
                  <a:lnTo>
                    <a:pt x="16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9"/>
            <p:cNvSpPr/>
            <p:nvPr/>
          </p:nvSpPr>
          <p:spPr>
            <a:xfrm>
              <a:off x="2375146" y="4189749"/>
              <a:ext cx="124794" cy="139464"/>
            </a:xfrm>
            <a:custGeom>
              <a:avLst/>
              <a:gdLst/>
              <a:ahLst/>
              <a:cxnLst/>
              <a:rect l="l" t="t" r="r" b="b"/>
              <a:pathLst>
                <a:path w="3794" h="4240" extrusionOk="0">
                  <a:moveTo>
                    <a:pt x="1636" y="124"/>
                  </a:moveTo>
                  <a:lnTo>
                    <a:pt x="3644" y="2107"/>
                  </a:lnTo>
                  <a:lnTo>
                    <a:pt x="1636" y="4115"/>
                  </a:lnTo>
                  <a:lnTo>
                    <a:pt x="273" y="4115"/>
                  </a:lnTo>
                  <a:lnTo>
                    <a:pt x="2281" y="2107"/>
                  </a:lnTo>
                  <a:lnTo>
                    <a:pt x="273" y="124"/>
                  </a:lnTo>
                  <a:close/>
                  <a:moveTo>
                    <a:pt x="0" y="0"/>
                  </a:moveTo>
                  <a:lnTo>
                    <a:pt x="2132" y="2107"/>
                  </a:lnTo>
                  <a:lnTo>
                    <a:pt x="0" y="4239"/>
                  </a:lnTo>
                  <a:lnTo>
                    <a:pt x="1686" y="4239"/>
                  </a:lnTo>
                  <a:lnTo>
                    <a:pt x="3793" y="2107"/>
                  </a:lnTo>
                  <a:lnTo>
                    <a:pt x="16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8" name="Google Shape;828;p29"/>
          <p:cNvGrpSpPr/>
          <p:nvPr/>
        </p:nvGrpSpPr>
        <p:grpSpPr>
          <a:xfrm>
            <a:off x="383336" y="205333"/>
            <a:ext cx="293748" cy="298803"/>
            <a:chOff x="2300600" y="1393350"/>
            <a:chExt cx="143825" cy="146300"/>
          </a:xfrm>
        </p:grpSpPr>
        <p:sp>
          <p:nvSpPr>
            <p:cNvPr id="829" name="Google Shape;829;p29"/>
            <p:cNvSpPr/>
            <p:nvPr/>
          </p:nvSpPr>
          <p:spPr>
            <a:xfrm>
              <a:off x="2334075" y="1404525"/>
              <a:ext cx="76875" cy="1875"/>
            </a:xfrm>
            <a:custGeom>
              <a:avLst/>
              <a:gdLst/>
              <a:ahLst/>
              <a:cxnLst/>
              <a:rect l="l" t="t" r="r" b="b"/>
              <a:pathLst>
                <a:path w="3075" h="75" extrusionOk="0">
                  <a:moveTo>
                    <a:pt x="1" y="0"/>
                  </a:moveTo>
                  <a:lnTo>
                    <a:pt x="1" y="74"/>
                  </a:lnTo>
                  <a:lnTo>
                    <a:pt x="3074" y="74"/>
                  </a:lnTo>
                  <a:lnTo>
                    <a:pt x="30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9"/>
            <p:cNvSpPr/>
            <p:nvPr/>
          </p:nvSpPr>
          <p:spPr>
            <a:xfrm>
              <a:off x="2352675" y="1393350"/>
              <a:ext cx="39675" cy="1275"/>
            </a:xfrm>
            <a:custGeom>
              <a:avLst/>
              <a:gdLst/>
              <a:ahLst/>
              <a:cxnLst/>
              <a:rect l="l" t="t" r="r" b="b"/>
              <a:pathLst>
                <a:path w="1587" h="51" extrusionOk="0">
                  <a:moveTo>
                    <a:pt x="0" y="1"/>
                  </a:moveTo>
                  <a:lnTo>
                    <a:pt x="0" y="50"/>
                  </a:lnTo>
                  <a:lnTo>
                    <a:pt x="1587" y="50"/>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9"/>
            <p:cNvSpPr/>
            <p:nvPr/>
          </p:nvSpPr>
          <p:spPr>
            <a:xfrm>
              <a:off x="2352675" y="1537750"/>
              <a:ext cx="39675" cy="1900"/>
            </a:xfrm>
            <a:custGeom>
              <a:avLst/>
              <a:gdLst/>
              <a:ahLst/>
              <a:cxnLst/>
              <a:rect l="l" t="t" r="r" b="b"/>
              <a:pathLst>
                <a:path w="1587" h="76" extrusionOk="0">
                  <a:moveTo>
                    <a:pt x="0" y="1"/>
                  </a:moveTo>
                  <a:lnTo>
                    <a:pt x="0" y="75"/>
                  </a:lnTo>
                  <a:lnTo>
                    <a:pt x="1587" y="75"/>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9"/>
            <p:cNvSpPr/>
            <p:nvPr/>
          </p:nvSpPr>
          <p:spPr>
            <a:xfrm>
              <a:off x="2320450" y="1415675"/>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9"/>
            <p:cNvSpPr/>
            <p:nvPr/>
          </p:nvSpPr>
          <p:spPr>
            <a:xfrm>
              <a:off x="2311775" y="1426825"/>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9"/>
            <p:cNvSpPr/>
            <p:nvPr/>
          </p:nvSpPr>
          <p:spPr>
            <a:xfrm>
              <a:off x="2305575" y="143797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9"/>
            <p:cNvSpPr/>
            <p:nvPr/>
          </p:nvSpPr>
          <p:spPr>
            <a:xfrm>
              <a:off x="2301850" y="1449125"/>
              <a:ext cx="140700" cy="1900"/>
            </a:xfrm>
            <a:custGeom>
              <a:avLst/>
              <a:gdLst/>
              <a:ahLst/>
              <a:cxnLst/>
              <a:rect l="l" t="t" r="r" b="b"/>
              <a:pathLst>
                <a:path w="5628" h="76" extrusionOk="0">
                  <a:moveTo>
                    <a:pt x="0" y="1"/>
                  </a:moveTo>
                  <a:lnTo>
                    <a:pt x="0" y="75"/>
                  </a:lnTo>
                  <a:lnTo>
                    <a:pt x="5628" y="75"/>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9"/>
            <p:cNvSpPr/>
            <p:nvPr/>
          </p:nvSpPr>
          <p:spPr>
            <a:xfrm>
              <a:off x="2300600" y="146030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9"/>
            <p:cNvSpPr/>
            <p:nvPr/>
          </p:nvSpPr>
          <p:spPr>
            <a:xfrm>
              <a:off x="2300600" y="147145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9"/>
            <p:cNvSpPr/>
            <p:nvPr/>
          </p:nvSpPr>
          <p:spPr>
            <a:xfrm>
              <a:off x="2301850" y="1482600"/>
              <a:ext cx="140700" cy="1275"/>
            </a:xfrm>
            <a:custGeom>
              <a:avLst/>
              <a:gdLst/>
              <a:ahLst/>
              <a:cxnLst/>
              <a:rect l="l" t="t" r="r" b="b"/>
              <a:pathLst>
                <a:path w="5628" h="51" extrusionOk="0">
                  <a:moveTo>
                    <a:pt x="0" y="1"/>
                  </a:moveTo>
                  <a:lnTo>
                    <a:pt x="0" y="50"/>
                  </a:lnTo>
                  <a:lnTo>
                    <a:pt x="5628" y="50"/>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9"/>
            <p:cNvSpPr/>
            <p:nvPr/>
          </p:nvSpPr>
          <p:spPr>
            <a:xfrm>
              <a:off x="2305575" y="149312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9"/>
            <p:cNvSpPr/>
            <p:nvPr/>
          </p:nvSpPr>
          <p:spPr>
            <a:xfrm>
              <a:off x="2311775" y="1504300"/>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9"/>
            <p:cNvSpPr/>
            <p:nvPr/>
          </p:nvSpPr>
          <p:spPr>
            <a:xfrm>
              <a:off x="2320450" y="1515450"/>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9"/>
            <p:cNvSpPr/>
            <p:nvPr/>
          </p:nvSpPr>
          <p:spPr>
            <a:xfrm>
              <a:off x="2334075" y="1526600"/>
              <a:ext cx="76875" cy="1875"/>
            </a:xfrm>
            <a:custGeom>
              <a:avLst/>
              <a:gdLst/>
              <a:ahLst/>
              <a:cxnLst/>
              <a:rect l="l" t="t" r="r" b="b"/>
              <a:pathLst>
                <a:path w="3075" h="75" extrusionOk="0">
                  <a:moveTo>
                    <a:pt x="1" y="1"/>
                  </a:moveTo>
                  <a:lnTo>
                    <a:pt x="1" y="75"/>
                  </a:lnTo>
                  <a:lnTo>
                    <a:pt x="3074" y="75"/>
                  </a:lnTo>
                  <a:lnTo>
                    <a:pt x="30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3" name="Google Shape;843;p29"/>
          <p:cNvGrpSpPr/>
          <p:nvPr/>
        </p:nvGrpSpPr>
        <p:grpSpPr>
          <a:xfrm>
            <a:off x="8666124" y="4710945"/>
            <a:ext cx="293748" cy="298803"/>
            <a:chOff x="2300600" y="1393350"/>
            <a:chExt cx="143825" cy="146300"/>
          </a:xfrm>
        </p:grpSpPr>
        <p:sp>
          <p:nvSpPr>
            <p:cNvPr id="844" name="Google Shape;844;p29"/>
            <p:cNvSpPr/>
            <p:nvPr/>
          </p:nvSpPr>
          <p:spPr>
            <a:xfrm>
              <a:off x="2334075" y="1404525"/>
              <a:ext cx="76875" cy="1875"/>
            </a:xfrm>
            <a:custGeom>
              <a:avLst/>
              <a:gdLst/>
              <a:ahLst/>
              <a:cxnLst/>
              <a:rect l="l" t="t" r="r" b="b"/>
              <a:pathLst>
                <a:path w="3075" h="75" extrusionOk="0">
                  <a:moveTo>
                    <a:pt x="1" y="0"/>
                  </a:moveTo>
                  <a:lnTo>
                    <a:pt x="1" y="74"/>
                  </a:lnTo>
                  <a:lnTo>
                    <a:pt x="3074" y="74"/>
                  </a:lnTo>
                  <a:lnTo>
                    <a:pt x="30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9"/>
            <p:cNvSpPr/>
            <p:nvPr/>
          </p:nvSpPr>
          <p:spPr>
            <a:xfrm>
              <a:off x="2352675" y="1393350"/>
              <a:ext cx="39675" cy="1275"/>
            </a:xfrm>
            <a:custGeom>
              <a:avLst/>
              <a:gdLst/>
              <a:ahLst/>
              <a:cxnLst/>
              <a:rect l="l" t="t" r="r" b="b"/>
              <a:pathLst>
                <a:path w="1587" h="51" extrusionOk="0">
                  <a:moveTo>
                    <a:pt x="0" y="1"/>
                  </a:moveTo>
                  <a:lnTo>
                    <a:pt x="0" y="50"/>
                  </a:lnTo>
                  <a:lnTo>
                    <a:pt x="1587" y="50"/>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9"/>
            <p:cNvSpPr/>
            <p:nvPr/>
          </p:nvSpPr>
          <p:spPr>
            <a:xfrm>
              <a:off x="2352675" y="1537750"/>
              <a:ext cx="39675" cy="1900"/>
            </a:xfrm>
            <a:custGeom>
              <a:avLst/>
              <a:gdLst/>
              <a:ahLst/>
              <a:cxnLst/>
              <a:rect l="l" t="t" r="r" b="b"/>
              <a:pathLst>
                <a:path w="1587" h="76" extrusionOk="0">
                  <a:moveTo>
                    <a:pt x="0" y="1"/>
                  </a:moveTo>
                  <a:lnTo>
                    <a:pt x="0" y="75"/>
                  </a:lnTo>
                  <a:lnTo>
                    <a:pt x="1587" y="75"/>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9"/>
            <p:cNvSpPr/>
            <p:nvPr/>
          </p:nvSpPr>
          <p:spPr>
            <a:xfrm>
              <a:off x="2320450" y="1415675"/>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9"/>
            <p:cNvSpPr/>
            <p:nvPr/>
          </p:nvSpPr>
          <p:spPr>
            <a:xfrm>
              <a:off x="2311775" y="1426825"/>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9"/>
            <p:cNvSpPr/>
            <p:nvPr/>
          </p:nvSpPr>
          <p:spPr>
            <a:xfrm>
              <a:off x="2305575" y="143797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9"/>
            <p:cNvSpPr/>
            <p:nvPr/>
          </p:nvSpPr>
          <p:spPr>
            <a:xfrm>
              <a:off x="2301850" y="1449125"/>
              <a:ext cx="140700" cy="1900"/>
            </a:xfrm>
            <a:custGeom>
              <a:avLst/>
              <a:gdLst/>
              <a:ahLst/>
              <a:cxnLst/>
              <a:rect l="l" t="t" r="r" b="b"/>
              <a:pathLst>
                <a:path w="5628" h="76" extrusionOk="0">
                  <a:moveTo>
                    <a:pt x="0" y="1"/>
                  </a:moveTo>
                  <a:lnTo>
                    <a:pt x="0" y="75"/>
                  </a:lnTo>
                  <a:lnTo>
                    <a:pt x="5628" y="75"/>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9"/>
            <p:cNvSpPr/>
            <p:nvPr/>
          </p:nvSpPr>
          <p:spPr>
            <a:xfrm>
              <a:off x="2300600" y="146030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9"/>
            <p:cNvSpPr/>
            <p:nvPr/>
          </p:nvSpPr>
          <p:spPr>
            <a:xfrm>
              <a:off x="2300600" y="147145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9"/>
            <p:cNvSpPr/>
            <p:nvPr/>
          </p:nvSpPr>
          <p:spPr>
            <a:xfrm>
              <a:off x="2301850" y="1482600"/>
              <a:ext cx="140700" cy="1275"/>
            </a:xfrm>
            <a:custGeom>
              <a:avLst/>
              <a:gdLst/>
              <a:ahLst/>
              <a:cxnLst/>
              <a:rect l="l" t="t" r="r" b="b"/>
              <a:pathLst>
                <a:path w="5628" h="51" extrusionOk="0">
                  <a:moveTo>
                    <a:pt x="0" y="1"/>
                  </a:moveTo>
                  <a:lnTo>
                    <a:pt x="0" y="50"/>
                  </a:lnTo>
                  <a:lnTo>
                    <a:pt x="5628" y="50"/>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9"/>
            <p:cNvSpPr/>
            <p:nvPr/>
          </p:nvSpPr>
          <p:spPr>
            <a:xfrm>
              <a:off x="2305575" y="149312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9"/>
            <p:cNvSpPr/>
            <p:nvPr/>
          </p:nvSpPr>
          <p:spPr>
            <a:xfrm>
              <a:off x="2311775" y="1504300"/>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9"/>
            <p:cNvSpPr/>
            <p:nvPr/>
          </p:nvSpPr>
          <p:spPr>
            <a:xfrm>
              <a:off x="2320450" y="1515450"/>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9"/>
            <p:cNvSpPr/>
            <p:nvPr/>
          </p:nvSpPr>
          <p:spPr>
            <a:xfrm>
              <a:off x="2334075" y="1526600"/>
              <a:ext cx="76875" cy="1875"/>
            </a:xfrm>
            <a:custGeom>
              <a:avLst/>
              <a:gdLst/>
              <a:ahLst/>
              <a:cxnLst/>
              <a:rect l="l" t="t" r="r" b="b"/>
              <a:pathLst>
                <a:path w="3075" h="75" extrusionOk="0">
                  <a:moveTo>
                    <a:pt x="1" y="1"/>
                  </a:moveTo>
                  <a:lnTo>
                    <a:pt x="1" y="75"/>
                  </a:lnTo>
                  <a:lnTo>
                    <a:pt x="3074" y="75"/>
                  </a:lnTo>
                  <a:lnTo>
                    <a:pt x="30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8" name="Google Shape;858;p29"/>
          <p:cNvSpPr/>
          <p:nvPr/>
        </p:nvSpPr>
        <p:spPr>
          <a:xfrm rot="-5400000">
            <a:off x="3816630" y="-513684"/>
            <a:ext cx="750682" cy="1284942"/>
          </a:xfrm>
          <a:custGeom>
            <a:avLst/>
            <a:gdLst/>
            <a:ahLst/>
            <a:cxnLst/>
            <a:rect l="l" t="t" r="r" b="b"/>
            <a:pathLst>
              <a:path w="15470" h="26480" extrusionOk="0">
                <a:moveTo>
                  <a:pt x="7925" y="1"/>
                </a:moveTo>
                <a:cubicBezTo>
                  <a:pt x="5517" y="1"/>
                  <a:pt x="3124" y="1599"/>
                  <a:pt x="2182" y="3854"/>
                </a:cubicBezTo>
                <a:cubicBezTo>
                  <a:pt x="1" y="9085"/>
                  <a:pt x="4959" y="10721"/>
                  <a:pt x="6198" y="14886"/>
                </a:cubicBezTo>
                <a:cubicBezTo>
                  <a:pt x="6570" y="16200"/>
                  <a:pt x="6446" y="17613"/>
                  <a:pt x="6273" y="19001"/>
                </a:cubicBezTo>
                <a:cubicBezTo>
                  <a:pt x="6099" y="20364"/>
                  <a:pt x="5901" y="21752"/>
                  <a:pt x="6149" y="23091"/>
                </a:cubicBezTo>
                <a:cubicBezTo>
                  <a:pt x="6347" y="24083"/>
                  <a:pt x="6843" y="25074"/>
                  <a:pt x="7586" y="25719"/>
                </a:cubicBezTo>
                <a:cubicBezTo>
                  <a:pt x="7859" y="25942"/>
                  <a:pt x="8181" y="26140"/>
                  <a:pt x="8528" y="26264"/>
                </a:cubicBezTo>
                <a:cubicBezTo>
                  <a:pt x="8915" y="26407"/>
                  <a:pt x="9476" y="26480"/>
                  <a:pt x="10109" y="26480"/>
                </a:cubicBezTo>
                <a:cubicBezTo>
                  <a:pt x="12114" y="26480"/>
                  <a:pt x="14858" y="25751"/>
                  <a:pt x="15197" y="24207"/>
                </a:cubicBezTo>
                <a:cubicBezTo>
                  <a:pt x="15470" y="22992"/>
                  <a:pt x="14999" y="21777"/>
                  <a:pt x="14602" y="20637"/>
                </a:cubicBezTo>
                <a:cubicBezTo>
                  <a:pt x="14007" y="18827"/>
                  <a:pt x="13586" y="16943"/>
                  <a:pt x="13709" y="15059"/>
                </a:cubicBezTo>
                <a:cubicBezTo>
                  <a:pt x="13809" y="13622"/>
                  <a:pt x="14205" y="12233"/>
                  <a:pt x="14453" y="10820"/>
                </a:cubicBezTo>
                <a:cubicBezTo>
                  <a:pt x="14800" y="8614"/>
                  <a:pt x="14726" y="6284"/>
                  <a:pt x="13809" y="4251"/>
                </a:cubicBezTo>
                <a:cubicBezTo>
                  <a:pt x="12916" y="2194"/>
                  <a:pt x="11082" y="508"/>
                  <a:pt x="8875" y="86"/>
                </a:cubicBezTo>
                <a:cubicBezTo>
                  <a:pt x="8561" y="29"/>
                  <a:pt x="8243" y="1"/>
                  <a:pt x="79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9"/>
          <p:cNvSpPr/>
          <p:nvPr/>
        </p:nvSpPr>
        <p:spPr>
          <a:xfrm rot="-5400000">
            <a:off x="4078121" y="-704870"/>
            <a:ext cx="819248" cy="1519366"/>
          </a:xfrm>
          <a:custGeom>
            <a:avLst/>
            <a:gdLst/>
            <a:ahLst/>
            <a:cxnLst/>
            <a:rect l="l" t="t" r="r" b="b"/>
            <a:pathLst>
              <a:path w="16883" h="31311" fill="none" extrusionOk="0">
                <a:moveTo>
                  <a:pt x="4289" y="2058"/>
                </a:moveTo>
                <a:cubicBezTo>
                  <a:pt x="1811" y="3298"/>
                  <a:pt x="1" y="6297"/>
                  <a:pt x="1017" y="8876"/>
                </a:cubicBezTo>
                <a:cubicBezTo>
                  <a:pt x="1587" y="10313"/>
                  <a:pt x="2876" y="11305"/>
                  <a:pt x="3818" y="12520"/>
                </a:cubicBezTo>
                <a:cubicBezTo>
                  <a:pt x="5777" y="14949"/>
                  <a:pt x="6322" y="18444"/>
                  <a:pt x="5256" y="21394"/>
                </a:cubicBezTo>
                <a:cubicBezTo>
                  <a:pt x="4760" y="22708"/>
                  <a:pt x="3967" y="23923"/>
                  <a:pt x="3744" y="25311"/>
                </a:cubicBezTo>
                <a:cubicBezTo>
                  <a:pt x="3347" y="27765"/>
                  <a:pt x="5132" y="30368"/>
                  <a:pt x="7562" y="30913"/>
                </a:cubicBezTo>
                <a:cubicBezTo>
                  <a:pt x="9347" y="31310"/>
                  <a:pt x="11255" y="30641"/>
                  <a:pt x="12668" y="29451"/>
                </a:cubicBezTo>
                <a:cubicBezTo>
                  <a:pt x="14057" y="28261"/>
                  <a:pt x="14974" y="26600"/>
                  <a:pt x="15594" y="24865"/>
                </a:cubicBezTo>
                <a:cubicBezTo>
                  <a:pt x="16883" y="21122"/>
                  <a:pt x="16734" y="16883"/>
                  <a:pt x="15197" y="13214"/>
                </a:cubicBezTo>
                <a:cubicBezTo>
                  <a:pt x="14503" y="11528"/>
                  <a:pt x="13511" y="9991"/>
                  <a:pt x="12867" y="8281"/>
                </a:cubicBezTo>
                <a:cubicBezTo>
                  <a:pt x="12173" y="6471"/>
                  <a:pt x="12594" y="2926"/>
                  <a:pt x="11181" y="1538"/>
                </a:cubicBezTo>
                <a:cubicBezTo>
                  <a:pt x="9669" y="1"/>
                  <a:pt x="5901" y="1240"/>
                  <a:pt x="4289" y="2058"/>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9"/>
          <p:cNvSpPr/>
          <p:nvPr/>
        </p:nvSpPr>
        <p:spPr>
          <a:xfrm rot="5400000">
            <a:off x="4294689" y="4625083"/>
            <a:ext cx="534108" cy="895400"/>
          </a:xfrm>
          <a:custGeom>
            <a:avLst/>
            <a:gdLst/>
            <a:ahLst/>
            <a:cxnLst/>
            <a:rect l="l" t="t" r="r" b="b"/>
            <a:pathLst>
              <a:path w="16238" h="27222" extrusionOk="0">
                <a:moveTo>
                  <a:pt x="8251" y="1"/>
                </a:moveTo>
                <a:cubicBezTo>
                  <a:pt x="7451" y="1"/>
                  <a:pt x="6717" y="92"/>
                  <a:pt x="6198" y="248"/>
                </a:cubicBezTo>
                <a:cubicBezTo>
                  <a:pt x="3644" y="967"/>
                  <a:pt x="1587" y="3371"/>
                  <a:pt x="1562" y="6024"/>
                </a:cubicBezTo>
                <a:cubicBezTo>
                  <a:pt x="1512" y="9073"/>
                  <a:pt x="3942" y="11849"/>
                  <a:pt x="3496" y="14874"/>
                </a:cubicBezTo>
                <a:cubicBezTo>
                  <a:pt x="3272" y="16485"/>
                  <a:pt x="2256" y="17848"/>
                  <a:pt x="1463" y="19236"/>
                </a:cubicBezTo>
                <a:cubicBezTo>
                  <a:pt x="645" y="20625"/>
                  <a:pt x="0" y="22335"/>
                  <a:pt x="570" y="23847"/>
                </a:cubicBezTo>
                <a:cubicBezTo>
                  <a:pt x="1041" y="25112"/>
                  <a:pt x="2281" y="25954"/>
                  <a:pt x="3520" y="26475"/>
                </a:cubicBezTo>
                <a:cubicBezTo>
                  <a:pt x="4738" y="26967"/>
                  <a:pt x="6062" y="27222"/>
                  <a:pt x="7381" y="27222"/>
                </a:cubicBezTo>
                <a:cubicBezTo>
                  <a:pt x="8987" y="27222"/>
                  <a:pt x="10585" y="26843"/>
                  <a:pt x="11974" y="26054"/>
                </a:cubicBezTo>
                <a:cubicBezTo>
                  <a:pt x="14502" y="24616"/>
                  <a:pt x="16237" y="21765"/>
                  <a:pt x="16163" y="18865"/>
                </a:cubicBezTo>
                <a:cubicBezTo>
                  <a:pt x="16089" y="15939"/>
                  <a:pt x="14329" y="13361"/>
                  <a:pt x="13163" y="10684"/>
                </a:cubicBezTo>
                <a:cubicBezTo>
                  <a:pt x="12643" y="9469"/>
                  <a:pt x="12271" y="8131"/>
                  <a:pt x="12221" y="6792"/>
                </a:cubicBezTo>
                <a:cubicBezTo>
                  <a:pt x="12147" y="5280"/>
                  <a:pt x="13188" y="4090"/>
                  <a:pt x="13213" y="2776"/>
                </a:cubicBezTo>
                <a:cubicBezTo>
                  <a:pt x="13286" y="726"/>
                  <a:pt x="10508" y="1"/>
                  <a:pt x="82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9"/>
          <p:cNvSpPr/>
          <p:nvPr/>
        </p:nvSpPr>
        <p:spPr>
          <a:xfrm rot="5400000">
            <a:off x="4427634" y="4537030"/>
            <a:ext cx="492532" cy="1000524"/>
          </a:xfrm>
          <a:custGeom>
            <a:avLst/>
            <a:gdLst/>
            <a:ahLst/>
            <a:cxnLst/>
            <a:rect l="l" t="t" r="r" b="b"/>
            <a:pathLst>
              <a:path w="14974" h="30418" fill="none" extrusionOk="0">
                <a:moveTo>
                  <a:pt x="6992" y="1909"/>
                </a:moveTo>
                <a:cubicBezTo>
                  <a:pt x="6223" y="2529"/>
                  <a:pt x="5603" y="3322"/>
                  <a:pt x="5356" y="4041"/>
                </a:cubicBezTo>
                <a:cubicBezTo>
                  <a:pt x="4810" y="5727"/>
                  <a:pt x="4959" y="7536"/>
                  <a:pt x="5008" y="9296"/>
                </a:cubicBezTo>
                <a:cubicBezTo>
                  <a:pt x="5033" y="11056"/>
                  <a:pt x="4909" y="12940"/>
                  <a:pt x="3868" y="14378"/>
                </a:cubicBezTo>
                <a:cubicBezTo>
                  <a:pt x="3075" y="15494"/>
                  <a:pt x="1811" y="16213"/>
                  <a:pt x="1042" y="17328"/>
                </a:cubicBezTo>
                <a:cubicBezTo>
                  <a:pt x="1" y="18890"/>
                  <a:pt x="75" y="20997"/>
                  <a:pt x="794" y="22732"/>
                </a:cubicBezTo>
                <a:cubicBezTo>
                  <a:pt x="2926" y="27889"/>
                  <a:pt x="11231" y="30417"/>
                  <a:pt x="14156" y="24517"/>
                </a:cubicBezTo>
                <a:cubicBezTo>
                  <a:pt x="14875" y="23079"/>
                  <a:pt x="14974" y="21443"/>
                  <a:pt x="14949" y="19832"/>
                </a:cubicBezTo>
                <a:cubicBezTo>
                  <a:pt x="14924" y="18667"/>
                  <a:pt x="14850" y="17477"/>
                  <a:pt x="14577" y="16312"/>
                </a:cubicBezTo>
                <a:cubicBezTo>
                  <a:pt x="14205" y="14775"/>
                  <a:pt x="13487" y="13337"/>
                  <a:pt x="12991" y="11825"/>
                </a:cubicBezTo>
                <a:cubicBezTo>
                  <a:pt x="11974" y="8801"/>
                  <a:pt x="12222" y="5776"/>
                  <a:pt x="11677" y="2702"/>
                </a:cubicBezTo>
                <a:cubicBezTo>
                  <a:pt x="11156" y="0"/>
                  <a:pt x="8727" y="546"/>
                  <a:pt x="6992" y="1909"/>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2" name="Google Shape;862;p29"/>
          <p:cNvGrpSpPr/>
          <p:nvPr/>
        </p:nvGrpSpPr>
        <p:grpSpPr>
          <a:xfrm>
            <a:off x="7414197" y="777809"/>
            <a:ext cx="79928" cy="71771"/>
            <a:chOff x="5463197" y="6234659"/>
            <a:chExt cx="79928" cy="71771"/>
          </a:xfrm>
        </p:grpSpPr>
        <p:sp>
          <p:nvSpPr>
            <p:cNvPr id="863" name="Google Shape;863;p29"/>
            <p:cNvSpPr/>
            <p:nvPr/>
          </p:nvSpPr>
          <p:spPr>
            <a:xfrm>
              <a:off x="5463197" y="6235482"/>
              <a:ext cx="69337" cy="69337"/>
            </a:xfrm>
            <a:custGeom>
              <a:avLst/>
              <a:gdLst/>
              <a:ahLst/>
              <a:cxnLst/>
              <a:rect l="l" t="t" r="r" b="b"/>
              <a:pathLst>
                <a:path w="2108" h="2108" extrusionOk="0">
                  <a:moveTo>
                    <a:pt x="422" y="0"/>
                  </a:moveTo>
                  <a:lnTo>
                    <a:pt x="0" y="422"/>
                  </a:lnTo>
                  <a:lnTo>
                    <a:pt x="422" y="843"/>
                  </a:lnTo>
                  <a:lnTo>
                    <a:pt x="645" y="1066"/>
                  </a:lnTo>
                  <a:lnTo>
                    <a:pt x="422" y="1264"/>
                  </a:lnTo>
                  <a:lnTo>
                    <a:pt x="0" y="1686"/>
                  </a:lnTo>
                  <a:lnTo>
                    <a:pt x="422" y="2107"/>
                  </a:lnTo>
                  <a:lnTo>
                    <a:pt x="843" y="1686"/>
                  </a:lnTo>
                  <a:lnTo>
                    <a:pt x="1042" y="1487"/>
                  </a:lnTo>
                  <a:lnTo>
                    <a:pt x="1265" y="1686"/>
                  </a:lnTo>
                  <a:lnTo>
                    <a:pt x="1686" y="2107"/>
                  </a:lnTo>
                  <a:lnTo>
                    <a:pt x="2107" y="1686"/>
                  </a:lnTo>
                  <a:lnTo>
                    <a:pt x="1686" y="1264"/>
                  </a:lnTo>
                  <a:lnTo>
                    <a:pt x="1463" y="1066"/>
                  </a:lnTo>
                  <a:lnTo>
                    <a:pt x="1686" y="843"/>
                  </a:lnTo>
                  <a:lnTo>
                    <a:pt x="2107" y="422"/>
                  </a:lnTo>
                  <a:lnTo>
                    <a:pt x="1686" y="0"/>
                  </a:lnTo>
                  <a:lnTo>
                    <a:pt x="1265" y="422"/>
                  </a:lnTo>
                  <a:lnTo>
                    <a:pt x="1042" y="645"/>
                  </a:lnTo>
                  <a:lnTo>
                    <a:pt x="843" y="422"/>
                  </a:lnTo>
                  <a:lnTo>
                    <a:pt x="4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9"/>
            <p:cNvSpPr/>
            <p:nvPr/>
          </p:nvSpPr>
          <p:spPr>
            <a:xfrm>
              <a:off x="5471354" y="6234659"/>
              <a:ext cx="71771" cy="71771"/>
            </a:xfrm>
            <a:custGeom>
              <a:avLst/>
              <a:gdLst/>
              <a:ahLst/>
              <a:cxnLst/>
              <a:rect l="l" t="t" r="r" b="b"/>
              <a:pathLst>
                <a:path w="2182" h="2182" extrusionOk="0">
                  <a:moveTo>
                    <a:pt x="1711" y="75"/>
                  </a:moveTo>
                  <a:lnTo>
                    <a:pt x="2083" y="447"/>
                  </a:lnTo>
                  <a:lnTo>
                    <a:pt x="1463" y="1091"/>
                  </a:lnTo>
                  <a:lnTo>
                    <a:pt x="2083" y="1711"/>
                  </a:lnTo>
                  <a:lnTo>
                    <a:pt x="1711" y="2083"/>
                  </a:lnTo>
                  <a:lnTo>
                    <a:pt x="1091" y="1463"/>
                  </a:lnTo>
                  <a:lnTo>
                    <a:pt x="446" y="2083"/>
                  </a:lnTo>
                  <a:lnTo>
                    <a:pt x="75" y="1711"/>
                  </a:lnTo>
                  <a:lnTo>
                    <a:pt x="719" y="1091"/>
                  </a:lnTo>
                  <a:lnTo>
                    <a:pt x="75" y="447"/>
                  </a:lnTo>
                  <a:lnTo>
                    <a:pt x="446" y="75"/>
                  </a:lnTo>
                  <a:lnTo>
                    <a:pt x="1091" y="694"/>
                  </a:lnTo>
                  <a:lnTo>
                    <a:pt x="1711" y="75"/>
                  </a:lnTo>
                  <a:close/>
                  <a:moveTo>
                    <a:pt x="446" y="0"/>
                  </a:moveTo>
                  <a:lnTo>
                    <a:pt x="0" y="447"/>
                  </a:lnTo>
                  <a:lnTo>
                    <a:pt x="620" y="1091"/>
                  </a:lnTo>
                  <a:lnTo>
                    <a:pt x="0" y="1711"/>
                  </a:lnTo>
                  <a:lnTo>
                    <a:pt x="446" y="2182"/>
                  </a:lnTo>
                  <a:lnTo>
                    <a:pt x="1091" y="1537"/>
                  </a:lnTo>
                  <a:lnTo>
                    <a:pt x="1711" y="2182"/>
                  </a:lnTo>
                  <a:lnTo>
                    <a:pt x="2182" y="1711"/>
                  </a:lnTo>
                  <a:lnTo>
                    <a:pt x="1537" y="1091"/>
                  </a:lnTo>
                  <a:lnTo>
                    <a:pt x="2182" y="447"/>
                  </a:lnTo>
                  <a:lnTo>
                    <a:pt x="1711" y="0"/>
                  </a:lnTo>
                  <a:lnTo>
                    <a:pt x="1091" y="620"/>
                  </a:lnTo>
                  <a:lnTo>
                    <a:pt x="4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5" name="Google Shape;865;p29"/>
          <p:cNvSpPr/>
          <p:nvPr/>
        </p:nvSpPr>
        <p:spPr>
          <a:xfrm>
            <a:off x="5334105" y="250285"/>
            <a:ext cx="44043" cy="44043"/>
          </a:xfrm>
          <a:custGeom>
            <a:avLst/>
            <a:gdLst/>
            <a:ahLst/>
            <a:cxnLst/>
            <a:rect l="l" t="t" r="r" b="b"/>
            <a:pathLst>
              <a:path w="1339" h="1339" extrusionOk="0">
                <a:moveTo>
                  <a:pt x="669" y="74"/>
                </a:moveTo>
                <a:cubicBezTo>
                  <a:pt x="992" y="74"/>
                  <a:pt x="1264" y="347"/>
                  <a:pt x="1264" y="669"/>
                </a:cubicBezTo>
                <a:cubicBezTo>
                  <a:pt x="1264" y="992"/>
                  <a:pt x="992" y="1264"/>
                  <a:pt x="669" y="1264"/>
                </a:cubicBezTo>
                <a:cubicBezTo>
                  <a:pt x="347" y="1264"/>
                  <a:pt x="75" y="992"/>
                  <a:pt x="75" y="669"/>
                </a:cubicBezTo>
                <a:cubicBezTo>
                  <a:pt x="75" y="347"/>
                  <a:pt x="347" y="74"/>
                  <a:pt x="669" y="74"/>
                </a:cubicBezTo>
                <a:close/>
                <a:moveTo>
                  <a:pt x="669" y="0"/>
                </a:moveTo>
                <a:cubicBezTo>
                  <a:pt x="298" y="0"/>
                  <a:pt x="0" y="298"/>
                  <a:pt x="0" y="669"/>
                </a:cubicBezTo>
                <a:cubicBezTo>
                  <a:pt x="0" y="1041"/>
                  <a:pt x="298" y="1339"/>
                  <a:pt x="669" y="1339"/>
                </a:cubicBezTo>
                <a:cubicBezTo>
                  <a:pt x="1041" y="1339"/>
                  <a:pt x="1339" y="1041"/>
                  <a:pt x="1339" y="669"/>
                </a:cubicBezTo>
                <a:cubicBezTo>
                  <a:pt x="1339" y="298"/>
                  <a:pt x="1041"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6" name="Google Shape;866;p29"/>
          <p:cNvGrpSpPr/>
          <p:nvPr/>
        </p:nvGrpSpPr>
        <p:grpSpPr>
          <a:xfrm rot="5400000">
            <a:off x="8759277" y="1635682"/>
            <a:ext cx="260931" cy="140254"/>
            <a:chOff x="5472177" y="4686307"/>
            <a:chExt cx="260931" cy="140254"/>
          </a:xfrm>
        </p:grpSpPr>
        <p:sp>
          <p:nvSpPr>
            <p:cNvPr id="867" name="Google Shape;867;p29"/>
            <p:cNvSpPr/>
            <p:nvPr/>
          </p:nvSpPr>
          <p:spPr>
            <a:xfrm>
              <a:off x="5614037" y="4687919"/>
              <a:ext cx="119071" cy="137030"/>
            </a:xfrm>
            <a:custGeom>
              <a:avLst/>
              <a:gdLst/>
              <a:ahLst/>
              <a:cxnLst/>
              <a:rect l="l" t="t" r="r" b="b"/>
              <a:pathLst>
                <a:path w="3620" h="4166" extrusionOk="0">
                  <a:moveTo>
                    <a:pt x="0" y="1"/>
                  </a:moveTo>
                  <a:lnTo>
                    <a:pt x="2083" y="2083"/>
                  </a:lnTo>
                  <a:lnTo>
                    <a:pt x="0" y="4165"/>
                  </a:lnTo>
                  <a:lnTo>
                    <a:pt x="1537" y="4165"/>
                  </a:lnTo>
                  <a:lnTo>
                    <a:pt x="3620" y="2083"/>
                  </a:lnTo>
                  <a:lnTo>
                    <a:pt x="15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9"/>
            <p:cNvSpPr/>
            <p:nvPr/>
          </p:nvSpPr>
          <p:spPr>
            <a:xfrm>
              <a:off x="5490925" y="4687919"/>
              <a:ext cx="119071" cy="137030"/>
            </a:xfrm>
            <a:custGeom>
              <a:avLst/>
              <a:gdLst/>
              <a:ahLst/>
              <a:cxnLst/>
              <a:rect l="l" t="t" r="r" b="b"/>
              <a:pathLst>
                <a:path w="3620" h="4166" extrusionOk="0">
                  <a:moveTo>
                    <a:pt x="0" y="1"/>
                  </a:moveTo>
                  <a:lnTo>
                    <a:pt x="2083" y="2083"/>
                  </a:lnTo>
                  <a:lnTo>
                    <a:pt x="0" y="4165"/>
                  </a:lnTo>
                  <a:lnTo>
                    <a:pt x="1537" y="4165"/>
                  </a:lnTo>
                  <a:lnTo>
                    <a:pt x="3619" y="2083"/>
                  </a:lnTo>
                  <a:lnTo>
                    <a:pt x="15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9"/>
            <p:cNvSpPr/>
            <p:nvPr/>
          </p:nvSpPr>
          <p:spPr>
            <a:xfrm>
              <a:off x="5596111" y="4686307"/>
              <a:ext cx="125584" cy="140254"/>
            </a:xfrm>
            <a:custGeom>
              <a:avLst/>
              <a:gdLst/>
              <a:ahLst/>
              <a:cxnLst/>
              <a:rect l="l" t="t" r="r" b="b"/>
              <a:pathLst>
                <a:path w="3818" h="4264" extrusionOk="0">
                  <a:moveTo>
                    <a:pt x="1636" y="99"/>
                  </a:moveTo>
                  <a:lnTo>
                    <a:pt x="3669" y="2132"/>
                  </a:lnTo>
                  <a:lnTo>
                    <a:pt x="1636" y="4140"/>
                  </a:lnTo>
                  <a:lnTo>
                    <a:pt x="273" y="4140"/>
                  </a:lnTo>
                  <a:lnTo>
                    <a:pt x="2281" y="2132"/>
                  </a:lnTo>
                  <a:lnTo>
                    <a:pt x="273" y="99"/>
                  </a:lnTo>
                  <a:close/>
                  <a:moveTo>
                    <a:pt x="0" y="0"/>
                  </a:moveTo>
                  <a:lnTo>
                    <a:pt x="2132" y="2132"/>
                  </a:lnTo>
                  <a:lnTo>
                    <a:pt x="0" y="4264"/>
                  </a:lnTo>
                  <a:lnTo>
                    <a:pt x="1686" y="4264"/>
                  </a:lnTo>
                  <a:lnTo>
                    <a:pt x="3818" y="2132"/>
                  </a:lnTo>
                  <a:lnTo>
                    <a:pt x="16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9"/>
            <p:cNvSpPr/>
            <p:nvPr/>
          </p:nvSpPr>
          <p:spPr>
            <a:xfrm>
              <a:off x="5472177" y="4686307"/>
              <a:ext cx="126406" cy="140254"/>
            </a:xfrm>
            <a:custGeom>
              <a:avLst/>
              <a:gdLst/>
              <a:ahLst/>
              <a:cxnLst/>
              <a:rect l="l" t="t" r="r" b="b"/>
              <a:pathLst>
                <a:path w="3843" h="4264" extrusionOk="0">
                  <a:moveTo>
                    <a:pt x="1661" y="99"/>
                  </a:moveTo>
                  <a:lnTo>
                    <a:pt x="3669" y="2132"/>
                  </a:lnTo>
                  <a:lnTo>
                    <a:pt x="1661" y="4140"/>
                  </a:lnTo>
                  <a:lnTo>
                    <a:pt x="273" y="4140"/>
                  </a:lnTo>
                  <a:lnTo>
                    <a:pt x="2305" y="2132"/>
                  </a:lnTo>
                  <a:lnTo>
                    <a:pt x="273" y="99"/>
                  </a:lnTo>
                  <a:close/>
                  <a:moveTo>
                    <a:pt x="0" y="0"/>
                  </a:moveTo>
                  <a:lnTo>
                    <a:pt x="2132" y="2132"/>
                  </a:lnTo>
                  <a:lnTo>
                    <a:pt x="0" y="4264"/>
                  </a:lnTo>
                  <a:lnTo>
                    <a:pt x="1711" y="4264"/>
                  </a:lnTo>
                  <a:lnTo>
                    <a:pt x="3842" y="2132"/>
                  </a:lnTo>
                  <a:lnTo>
                    <a:pt x="17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1" name="Google Shape;871;p29"/>
          <p:cNvGrpSpPr/>
          <p:nvPr/>
        </p:nvGrpSpPr>
        <p:grpSpPr>
          <a:xfrm>
            <a:off x="3416306" y="504116"/>
            <a:ext cx="79139" cy="71771"/>
            <a:chOff x="5256081" y="3914154"/>
            <a:chExt cx="79139" cy="71771"/>
          </a:xfrm>
        </p:grpSpPr>
        <p:sp>
          <p:nvSpPr>
            <p:cNvPr id="872" name="Google Shape;872;p29"/>
            <p:cNvSpPr/>
            <p:nvPr/>
          </p:nvSpPr>
          <p:spPr>
            <a:xfrm>
              <a:off x="5266705" y="3914976"/>
              <a:ext cx="68515" cy="69337"/>
            </a:xfrm>
            <a:custGeom>
              <a:avLst/>
              <a:gdLst/>
              <a:ahLst/>
              <a:cxnLst/>
              <a:rect l="l" t="t" r="r" b="b"/>
              <a:pathLst>
                <a:path w="2083" h="2108" extrusionOk="0">
                  <a:moveTo>
                    <a:pt x="421" y="0"/>
                  </a:moveTo>
                  <a:lnTo>
                    <a:pt x="0" y="422"/>
                  </a:lnTo>
                  <a:lnTo>
                    <a:pt x="421" y="843"/>
                  </a:lnTo>
                  <a:lnTo>
                    <a:pt x="620" y="1066"/>
                  </a:lnTo>
                  <a:lnTo>
                    <a:pt x="421" y="1264"/>
                  </a:lnTo>
                  <a:lnTo>
                    <a:pt x="0" y="1686"/>
                  </a:lnTo>
                  <a:lnTo>
                    <a:pt x="421" y="2107"/>
                  </a:lnTo>
                  <a:lnTo>
                    <a:pt x="818" y="1686"/>
                  </a:lnTo>
                  <a:lnTo>
                    <a:pt x="1041" y="1488"/>
                  </a:lnTo>
                  <a:lnTo>
                    <a:pt x="1240" y="1686"/>
                  </a:lnTo>
                  <a:lnTo>
                    <a:pt x="1661" y="2107"/>
                  </a:lnTo>
                  <a:lnTo>
                    <a:pt x="2082" y="1686"/>
                  </a:lnTo>
                  <a:lnTo>
                    <a:pt x="1661" y="1264"/>
                  </a:lnTo>
                  <a:lnTo>
                    <a:pt x="1463" y="1066"/>
                  </a:lnTo>
                  <a:lnTo>
                    <a:pt x="1661" y="843"/>
                  </a:lnTo>
                  <a:lnTo>
                    <a:pt x="2082" y="422"/>
                  </a:lnTo>
                  <a:lnTo>
                    <a:pt x="1661" y="0"/>
                  </a:lnTo>
                  <a:lnTo>
                    <a:pt x="1240" y="422"/>
                  </a:lnTo>
                  <a:lnTo>
                    <a:pt x="1041" y="645"/>
                  </a:lnTo>
                  <a:lnTo>
                    <a:pt x="818" y="422"/>
                  </a:lnTo>
                  <a:lnTo>
                    <a:pt x="4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9"/>
            <p:cNvSpPr/>
            <p:nvPr/>
          </p:nvSpPr>
          <p:spPr>
            <a:xfrm>
              <a:off x="5256081" y="3914154"/>
              <a:ext cx="70982" cy="71771"/>
            </a:xfrm>
            <a:custGeom>
              <a:avLst/>
              <a:gdLst/>
              <a:ahLst/>
              <a:cxnLst/>
              <a:rect l="l" t="t" r="r" b="b"/>
              <a:pathLst>
                <a:path w="2158" h="2182" extrusionOk="0">
                  <a:moveTo>
                    <a:pt x="1711" y="75"/>
                  </a:moveTo>
                  <a:lnTo>
                    <a:pt x="2083" y="447"/>
                  </a:lnTo>
                  <a:lnTo>
                    <a:pt x="1463" y="1091"/>
                  </a:lnTo>
                  <a:lnTo>
                    <a:pt x="2083" y="1711"/>
                  </a:lnTo>
                  <a:lnTo>
                    <a:pt x="1711" y="2083"/>
                  </a:lnTo>
                  <a:lnTo>
                    <a:pt x="1067" y="1463"/>
                  </a:lnTo>
                  <a:lnTo>
                    <a:pt x="447" y="2083"/>
                  </a:lnTo>
                  <a:lnTo>
                    <a:pt x="75" y="1711"/>
                  </a:lnTo>
                  <a:lnTo>
                    <a:pt x="695" y="1091"/>
                  </a:lnTo>
                  <a:lnTo>
                    <a:pt x="75" y="447"/>
                  </a:lnTo>
                  <a:lnTo>
                    <a:pt x="447" y="75"/>
                  </a:lnTo>
                  <a:lnTo>
                    <a:pt x="1067" y="695"/>
                  </a:lnTo>
                  <a:lnTo>
                    <a:pt x="1711" y="75"/>
                  </a:lnTo>
                  <a:close/>
                  <a:moveTo>
                    <a:pt x="447" y="0"/>
                  </a:moveTo>
                  <a:lnTo>
                    <a:pt x="1" y="447"/>
                  </a:lnTo>
                  <a:lnTo>
                    <a:pt x="621" y="1091"/>
                  </a:lnTo>
                  <a:lnTo>
                    <a:pt x="1" y="1711"/>
                  </a:lnTo>
                  <a:lnTo>
                    <a:pt x="447" y="2182"/>
                  </a:lnTo>
                  <a:lnTo>
                    <a:pt x="1067" y="1537"/>
                  </a:lnTo>
                  <a:lnTo>
                    <a:pt x="1711" y="2182"/>
                  </a:lnTo>
                  <a:lnTo>
                    <a:pt x="2157" y="1711"/>
                  </a:lnTo>
                  <a:lnTo>
                    <a:pt x="1538" y="1091"/>
                  </a:lnTo>
                  <a:lnTo>
                    <a:pt x="2157" y="447"/>
                  </a:lnTo>
                  <a:lnTo>
                    <a:pt x="1711" y="0"/>
                  </a:lnTo>
                  <a:lnTo>
                    <a:pt x="1067" y="620"/>
                  </a:lnTo>
                  <a:lnTo>
                    <a:pt x="4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4" name="Google Shape;874;p29"/>
          <p:cNvSpPr/>
          <p:nvPr/>
        </p:nvSpPr>
        <p:spPr>
          <a:xfrm>
            <a:off x="5997253" y="5097217"/>
            <a:ext cx="44076" cy="44076"/>
          </a:xfrm>
          <a:custGeom>
            <a:avLst/>
            <a:gdLst/>
            <a:ahLst/>
            <a:cxnLst/>
            <a:rect l="l" t="t" r="r" b="b"/>
            <a:pathLst>
              <a:path w="1340" h="1340" extrusionOk="0">
                <a:moveTo>
                  <a:pt x="670" y="75"/>
                </a:moveTo>
                <a:cubicBezTo>
                  <a:pt x="992" y="75"/>
                  <a:pt x="1265" y="348"/>
                  <a:pt x="1265" y="670"/>
                </a:cubicBezTo>
                <a:cubicBezTo>
                  <a:pt x="1265" y="993"/>
                  <a:pt x="992" y="1265"/>
                  <a:pt x="670" y="1265"/>
                </a:cubicBezTo>
                <a:cubicBezTo>
                  <a:pt x="348" y="1265"/>
                  <a:pt x="75" y="993"/>
                  <a:pt x="75" y="670"/>
                </a:cubicBezTo>
                <a:cubicBezTo>
                  <a:pt x="75" y="348"/>
                  <a:pt x="348" y="75"/>
                  <a:pt x="670" y="75"/>
                </a:cubicBezTo>
                <a:close/>
                <a:moveTo>
                  <a:pt x="670" y="1"/>
                </a:moveTo>
                <a:cubicBezTo>
                  <a:pt x="298" y="1"/>
                  <a:pt x="1" y="298"/>
                  <a:pt x="1" y="670"/>
                </a:cubicBezTo>
                <a:cubicBezTo>
                  <a:pt x="1" y="1042"/>
                  <a:pt x="298" y="1340"/>
                  <a:pt x="670" y="1340"/>
                </a:cubicBezTo>
                <a:cubicBezTo>
                  <a:pt x="1042" y="1340"/>
                  <a:pt x="1339" y="1042"/>
                  <a:pt x="1339" y="670"/>
                </a:cubicBezTo>
                <a:cubicBezTo>
                  <a:pt x="1339" y="298"/>
                  <a:pt x="1042" y="1"/>
                  <a:pt x="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5" name="Google Shape;875;p29"/>
          <p:cNvGrpSpPr/>
          <p:nvPr/>
        </p:nvGrpSpPr>
        <p:grpSpPr>
          <a:xfrm>
            <a:off x="1289381" y="540000"/>
            <a:ext cx="364505" cy="133774"/>
            <a:chOff x="4020531" y="4644700"/>
            <a:chExt cx="364505" cy="133774"/>
          </a:xfrm>
        </p:grpSpPr>
        <p:sp>
          <p:nvSpPr>
            <p:cNvPr id="876" name="Google Shape;876;p29"/>
            <p:cNvSpPr/>
            <p:nvPr/>
          </p:nvSpPr>
          <p:spPr>
            <a:xfrm>
              <a:off x="4272478" y="4647167"/>
              <a:ext cx="112558" cy="129662"/>
            </a:xfrm>
            <a:custGeom>
              <a:avLst/>
              <a:gdLst/>
              <a:ahLst/>
              <a:cxnLst/>
              <a:rect l="l" t="t" r="r" b="b"/>
              <a:pathLst>
                <a:path w="3422" h="3942" extrusionOk="0">
                  <a:moveTo>
                    <a:pt x="1" y="0"/>
                  </a:moveTo>
                  <a:lnTo>
                    <a:pt x="1959" y="1959"/>
                  </a:lnTo>
                  <a:lnTo>
                    <a:pt x="1" y="3942"/>
                  </a:lnTo>
                  <a:lnTo>
                    <a:pt x="1438" y="3942"/>
                  </a:lnTo>
                  <a:lnTo>
                    <a:pt x="3422" y="1959"/>
                  </a:lnTo>
                  <a:lnTo>
                    <a:pt x="14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9"/>
            <p:cNvSpPr/>
            <p:nvPr/>
          </p:nvSpPr>
          <p:spPr>
            <a:xfrm>
              <a:off x="4155056" y="4647167"/>
              <a:ext cx="112558" cy="129662"/>
            </a:xfrm>
            <a:custGeom>
              <a:avLst/>
              <a:gdLst/>
              <a:ahLst/>
              <a:cxnLst/>
              <a:rect l="l" t="t" r="r" b="b"/>
              <a:pathLst>
                <a:path w="3422" h="3942" extrusionOk="0">
                  <a:moveTo>
                    <a:pt x="1" y="0"/>
                  </a:moveTo>
                  <a:lnTo>
                    <a:pt x="1984" y="1959"/>
                  </a:lnTo>
                  <a:lnTo>
                    <a:pt x="1" y="3942"/>
                  </a:lnTo>
                  <a:lnTo>
                    <a:pt x="1464" y="3942"/>
                  </a:lnTo>
                  <a:lnTo>
                    <a:pt x="3422" y="1959"/>
                  </a:lnTo>
                  <a:lnTo>
                    <a:pt x="14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9"/>
            <p:cNvSpPr/>
            <p:nvPr/>
          </p:nvSpPr>
          <p:spPr>
            <a:xfrm>
              <a:off x="4037667" y="4647167"/>
              <a:ext cx="113380" cy="129662"/>
            </a:xfrm>
            <a:custGeom>
              <a:avLst/>
              <a:gdLst/>
              <a:ahLst/>
              <a:cxnLst/>
              <a:rect l="l" t="t" r="r" b="b"/>
              <a:pathLst>
                <a:path w="3447" h="3942" extrusionOk="0">
                  <a:moveTo>
                    <a:pt x="0" y="0"/>
                  </a:moveTo>
                  <a:lnTo>
                    <a:pt x="1983" y="1959"/>
                  </a:lnTo>
                  <a:lnTo>
                    <a:pt x="0" y="3942"/>
                  </a:lnTo>
                  <a:lnTo>
                    <a:pt x="1463" y="3942"/>
                  </a:lnTo>
                  <a:lnTo>
                    <a:pt x="3446" y="1959"/>
                  </a:lnTo>
                  <a:lnTo>
                    <a:pt x="14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9"/>
            <p:cNvSpPr/>
            <p:nvPr/>
          </p:nvSpPr>
          <p:spPr>
            <a:xfrm>
              <a:off x="4254552" y="4644700"/>
              <a:ext cx="119893" cy="133774"/>
            </a:xfrm>
            <a:custGeom>
              <a:avLst/>
              <a:gdLst/>
              <a:ahLst/>
              <a:cxnLst/>
              <a:rect l="l" t="t" r="r" b="b"/>
              <a:pathLst>
                <a:path w="3645" h="4067" extrusionOk="0">
                  <a:moveTo>
                    <a:pt x="1562" y="125"/>
                  </a:moveTo>
                  <a:lnTo>
                    <a:pt x="3496" y="2034"/>
                  </a:lnTo>
                  <a:lnTo>
                    <a:pt x="1562" y="3967"/>
                  </a:lnTo>
                  <a:lnTo>
                    <a:pt x="273" y="3967"/>
                  </a:lnTo>
                  <a:lnTo>
                    <a:pt x="2182" y="2034"/>
                  </a:lnTo>
                  <a:lnTo>
                    <a:pt x="273" y="125"/>
                  </a:lnTo>
                  <a:close/>
                  <a:moveTo>
                    <a:pt x="0" y="1"/>
                  </a:moveTo>
                  <a:lnTo>
                    <a:pt x="2033" y="2034"/>
                  </a:lnTo>
                  <a:lnTo>
                    <a:pt x="0" y="4066"/>
                  </a:lnTo>
                  <a:lnTo>
                    <a:pt x="1612" y="4066"/>
                  </a:lnTo>
                  <a:lnTo>
                    <a:pt x="3644" y="2034"/>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9"/>
            <p:cNvSpPr/>
            <p:nvPr/>
          </p:nvSpPr>
          <p:spPr>
            <a:xfrm>
              <a:off x="4137131" y="4644700"/>
              <a:ext cx="119893" cy="133774"/>
            </a:xfrm>
            <a:custGeom>
              <a:avLst/>
              <a:gdLst/>
              <a:ahLst/>
              <a:cxnLst/>
              <a:rect l="l" t="t" r="r" b="b"/>
              <a:pathLst>
                <a:path w="3645" h="4067" extrusionOk="0">
                  <a:moveTo>
                    <a:pt x="1587" y="125"/>
                  </a:moveTo>
                  <a:lnTo>
                    <a:pt x="3496" y="2034"/>
                  </a:lnTo>
                  <a:lnTo>
                    <a:pt x="1587" y="3967"/>
                  </a:lnTo>
                  <a:lnTo>
                    <a:pt x="273" y="3967"/>
                  </a:lnTo>
                  <a:lnTo>
                    <a:pt x="2182" y="2034"/>
                  </a:lnTo>
                  <a:lnTo>
                    <a:pt x="273" y="125"/>
                  </a:lnTo>
                  <a:close/>
                  <a:moveTo>
                    <a:pt x="1" y="1"/>
                  </a:moveTo>
                  <a:lnTo>
                    <a:pt x="2033" y="2034"/>
                  </a:lnTo>
                  <a:lnTo>
                    <a:pt x="1" y="4066"/>
                  </a:lnTo>
                  <a:lnTo>
                    <a:pt x="1612" y="4066"/>
                  </a:lnTo>
                  <a:lnTo>
                    <a:pt x="3645" y="2034"/>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9"/>
            <p:cNvSpPr/>
            <p:nvPr/>
          </p:nvSpPr>
          <p:spPr>
            <a:xfrm>
              <a:off x="4020531" y="4644700"/>
              <a:ext cx="119893" cy="133774"/>
            </a:xfrm>
            <a:custGeom>
              <a:avLst/>
              <a:gdLst/>
              <a:ahLst/>
              <a:cxnLst/>
              <a:rect l="l" t="t" r="r" b="b"/>
              <a:pathLst>
                <a:path w="3645" h="4067" extrusionOk="0">
                  <a:moveTo>
                    <a:pt x="1562" y="125"/>
                  </a:moveTo>
                  <a:lnTo>
                    <a:pt x="3471" y="2034"/>
                  </a:lnTo>
                  <a:lnTo>
                    <a:pt x="1562" y="3967"/>
                  </a:lnTo>
                  <a:lnTo>
                    <a:pt x="249" y="3967"/>
                  </a:lnTo>
                  <a:lnTo>
                    <a:pt x="2182" y="2034"/>
                  </a:lnTo>
                  <a:lnTo>
                    <a:pt x="249" y="125"/>
                  </a:lnTo>
                  <a:close/>
                  <a:moveTo>
                    <a:pt x="1" y="1"/>
                  </a:moveTo>
                  <a:lnTo>
                    <a:pt x="2033" y="2034"/>
                  </a:lnTo>
                  <a:lnTo>
                    <a:pt x="1" y="4066"/>
                  </a:lnTo>
                  <a:lnTo>
                    <a:pt x="1612" y="4066"/>
                  </a:lnTo>
                  <a:lnTo>
                    <a:pt x="3645" y="2034"/>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2" name="Google Shape;882;p29"/>
          <p:cNvGrpSpPr/>
          <p:nvPr/>
        </p:nvGrpSpPr>
        <p:grpSpPr>
          <a:xfrm>
            <a:off x="2896143" y="4943944"/>
            <a:ext cx="79961" cy="71804"/>
            <a:chOff x="2896143" y="4943944"/>
            <a:chExt cx="79961" cy="71804"/>
          </a:xfrm>
        </p:grpSpPr>
        <p:sp>
          <p:nvSpPr>
            <p:cNvPr id="883" name="Google Shape;883;p29"/>
            <p:cNvSpPr/>
            <p:nvPr/>
          </p:nvSpPr>
          <p:spPr>
            <a:xfrm>
              <a:off x="2896143" y="4945588"/>
              <a:ext cx="69337" cy="68515"/>
            </a:xfrm>
            <a:custGeom>
              <a:avLst/>
              <a:gdLst/>
              <a:ahLst/>
              <a:cxnLst/>
              <a:rect l="l" t="t" r="r" b="b"/>
              <a:pathLst>
                <a:path w="2108" h="2083" extrusionOk="0">
                  <a:moveTo>
                    <a:pt x="422" y="0"/>
                  </a:moveTo>
                  <a:lnTo>
                    <a:pt x="1" y="422"/>
                  </a:lnTo>
                  <a:lnTo>
                    <a:pt x="422" y="843"/>
                  </a:lnTo>
                  <a:lnTo>
                    <a:pt x="645" y="1041"/>
                  </a:lnTo>
                  <a:lnTo>
                    <a:pt x="422" y="1264"/>
                  </a:lnTo>
                  <a:lnTo>
                    <a:pt x="1" y="1686"/>
                  </a:lnTo>
                  <a:lnTo>
                    <a:pt x="422" y="2082"/>
                  </a:lnTo>
                  <a:lnTo>
                    <a:pt x="844" y="1686"/>
                  </a:lnTo>
                  <a:lnTo>
                    <a:pt x="1067" y="1463"/>
                  </a:lnTo>
                  <a:lnTo>
                    <a:pt x="1265" y="1686"/>
                  </a:lnTo>
                  <a:lnTo>
                    <a:pt x="1686" y="2082"/>
                  </a:lnTo>
                  <a:lnTo>
                    <a:pt x="2108" y="1686"/>
                  </a:lnTo>
                  <a:lnTo>
                    <a:pt x="1686" y="1264"/>
                  </a:lnTo>
                  <a:lnTo>
                    <a:pt x="1488" y="1041"/>
                  </a:lnTo>
                  <a:lnTo>
                    <a:pt x="1686" y="843"/>
                  </a:lnTo>
                  <a:lnTo>
                    <a:pt x="2108" y="422"/>
                  </a:lnTo>
                  <a:lnTo>
                    <a:pt x="1686" y="0"/>
                  </a:lnTo>
                  <a:lnTo>
                    <a:pt x="1265" y="422"/>
                  </a:lnTo>
                  <a:lnTo>
                    <a:pt x="1067" y="620"/>
                  </a:lnTo>
                  <a:lnTo>
                    <a:pt x="844" y="422"/>
                  </a:lnTo>
                  <a:lnTo>
                    <a:pt x="4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9"/>
            <p:cNvSpPr/>
            <p:nvPr/>
          </p:nvSpPr>
          <p:spPr>
            <a:xfrm>
              <a:off x="2904300" y="4943944"/>
              <a:ext cx="71804" cy="71804"/>
            </a:xfrm>
            <a:custGeom>
              <a:avLst/>
              <a:gdLst/>
              <a:ahLst/>
              <a:cxnLst/>
              <a:rect l="l" t="t" r="r" b="b"/>
              <a:pathLst>
                <a:path w="2183" h="2183" extrusionOk="0">
                  <a:moveTo>
                    <a:pt x="1736" y="100"/>
                  </a:moveTo>
                  <a:lnTo>
                    <a:pt x="2108" y="472"/>
                  </a:lnTo>
                  <a:lnTo>
                    <a:pt x="1463" y="1091"/>
                  </a:lnTo>
                  <a:lnTo>
                    <a:pt x="2108" y="1736"/>
                  </a:lnTo>
                  <a:lnTo>
                    <a:pt x="1736" y="2108"/>
                  </a:lnTo>
                  <a:lnTo>
                    <a:pt x="1091" y="1463"/>
                  </a:lnTo>
                  <a:lnTo>
                    <a:pt x="472" y="2108"/>
                  </a:lnTo>
                  <a:lnTo>
                    <a:pt x="100" y="1736"/>
                  </a:lnTo>
                  <a:lnTo>
                    <a:pt x="720" y="1091"/>
                  </a:lnTo>
                  <a:lnTo>
                    <a:pt x="100" y="472"/>
                  </a:lnTo>
                  <a:lnTo>
                    <a:pt x="472" y="100"/>
                  </a:lnTo>
                  <a:lnTo>
                    <a:pt x="1091" y="719"/>
                  </a:lnTo>
                  <a:lnTo>
                    <a:pt x="1736" y="100"/>
                  </a:lnTo>
                  <a:close/>
                  <a:moveTo>
                    <a:pt x="472" y="1"/>
                  </a:moveTo>
                  <a:lnTo>
                    <a:pt x="1" y="472"/>
                  </a:lnTo>
                  <a:lnTo>
                    <a:pt x="645" y="1091"/>
                  </a:lnTo>
                  <a:lnTo>
                    <a:pt x="1" y="1736"/>
                  </a:lnTo>
                  <a:lnTo>
                    <a:pt x="472" y="2182"/>
                  </a:lnTo>
                  <a:lnTo>
                    <a:pt x="1091" y="1562"/>
                  </a:lnTo>
                  <a:lnTo>
                    <a:pt x="1736" y="2182"/>
                  </a:lnTo>
                  <a:lnTo>
                    <a:pt x="2182" y="1736"/>
                  </a:lnTo>
                  <a:lnTo>
                    <a:pt x="1562" y="1091"/>
                  </a:lnTo>
                  <a:lnTo>
                    <a:pt x="2182" y="472"/>
                  </a:lnTo>
                  <a:lnTo>
                    <a:pt x="1736" y="1"/>
                  </a:lnTo>
                  <a:lnTo>
                    <a:pt x="1091" y="645"/>
                  </a:lnTo>
                  <a:lnTo>
                    <a:pt x="4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5" name="Google Shape;885;p29"/>
          <p:cNvSpPr/>
          <p:nvPr/>
        </p:nvSpPr>
        <p:spPr>
          <a:xfrm>
            <a:off x="43097" y="2042934"/>
            <a:ext cx="44076" cy="44043"/>
          </a:xfrm>
          <a:custGeom>
            <a:avLst/>
            <a:gdLst/>
            <a:ahLst/>
            <a:cxnLst/>
            <a:rect l="l" t="t" r="r" b="b"/>
            <a:pathLst>
              <a:path w="1340" h="1339" extrusionOk="0">
                <a:moveTo>
                  <a:pt x="670" y="74"/>
                </a:moveTo>
                <a:cubicBezTo>
                  <a:pt x="992" y="74"/>
                  <a:pt x="1265" y="347"/>
                  <a:pt x="1265" y="669"/>
                </a:cubicBezTo>
                <a:cubicBezTo>
                  <a:pt x="1265" y="992"/>
                  <a:pt x="992" y="1264"/>
                  <a:pt x="670" y="1264"/>
                </a:cubicBezTo>
                <a:cubicBezTo>
                  <a:pt x="348" y="1264"/>
                  <a:pt x="75" y="992"/>
                  <a:pt x="75" y="669"/>
                </a:cubicBezTo>
                <a:cubicBezTo>
                  <a:pt x="75" y="347"/>
                  <a:pt x="348" y="74"/>
                  <a:pt x="670" y="74"/>
                </a:cubicBezTo>
                <a:close/>
                <a:moveTo>
                  <a:pt x="670" y="0"/>
                </a:moveTo>
                <a:cubicBezTo>
                  <a:pt x="298" y="0"/>
                  <a:pt x="1" y="298"/>
                  <a:pt x="1" y="669"/>
                </a:cubicBezTo>
                <a:cubicBezTo>
                  <a:pt x="1" y="1041"/>
                  <a:pt x="298" y="1339"/>
                  <a:pt x="670" y="1339"/>
                </a:cubicBezTo>
                <a:cubicBezTo>
                  <a:pt x="1042" y="1339"/>
                  <a:pt x="1340" y="1041"/>
                  <a:pt x="1340" y="669"/>
                </a:cubicBezTo>
                <a:cubicBezTo>
                  <a:pt x="1340" y="298"/>
                  <a:pt x="1042" y="0"/>
                  <a:pt x="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2042"/>
        <p:cNvGrpSpPr/>
        <p:nvPr/>
      </p:nvGrpSpPr>
      <p:grpSpPr>
        <a:xfrm>
          <a:off x="0" y="0"/>
          <a:ext cx="0" cy="0"/>
          <a:chOff x="0" y="0"/>
          <a:chExt cx="0" cy="0"/>
        </a:xfrm>
      </p:grpSpPr>
      <p:sp>
        <p:nvSpPr>
          <p:cNvPr id="2043" name="Google Shape;2043;p45"/>
          <p:cNvSpPr txBox="1">
            <a:spLocks noGrp="1"/>
          </p:cNvSpPr>
          <p:nvPr>
            <p:ph type="ctrTitle"/>
          </p:nvPr>
        </p:nvSpPr>
        <p:spPr>
          <a:xfrm>
            <a:off x="720000" y="602075"/>
            <a:ext cx="3852000" cy="9978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7000" b="1"/>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044" name="Google Shape;2044;p45"/>
          <p:cNvSpPr txBox="1">
            <a:spLocks noGrp="1"/>
          </p:cNvSpPr>
          <p:nvPr>
            <p:ph type="subTitle" idx="1"/>
          </p:nvPr>
        </p:nvSpPr>
        <p:spPr>
          <a:xfrm>
            <a:off x="720000" y="1636800"/>
            <a:ext cx="3304200" cy="1106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045" name="Google Shape;2045;p45"/>
          <p:cNvSpPr txBox="1"/>
          <p:nvPr/>
        </p:nvSpPr>
        <p:spPr>
          <a:xfrm>
            <a:off x="720001" y="3567413"/>
            <a:ext cx="3304200" cy="67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100">
                <a:solidFill>
                  <a:schemeClr val="dk1"/>
                </a:solidFill>
                <a:latin typeface="Open Sans"/>
                <a:ea typeface="Open Sans"/>
                <a:cs typeface="Open Sans"/>
                <a:sym typeface="Open Sans"/>
              </a:rPr>
              <a:t>CREDITS: This presentation template was created by </a:t>
            </a:r>
            <a:r>
              <a:rPr lang="en" sz="1100" b="1">
                <a:solidFill>
                  <a:schemeClr val="dk1"/>
                </a:solidFill>
                <a:uFill>
                  <a:noFill/>
                </a:uFill>
                <a:latin typeface="Open Sans"/>
                <a:ea typeface="Open Sans"/>
                <a:cs typeface="Open Sans"/>
                <a:sym typeface="Open Sans"/>
                <a:hlinkClick r:id="rId2">
                  <a:extLst>
                    <a:ext uri="{A12FA001-AC4F-418D-AE19-62706E023703}">
                      <ahyp:hlinkClr xmlns:ahyp="http://schemas.microsoft.com/office/drawing/2018/hyperlinkcolor" val="tx"/>
                    </a:ext>
                  </a:extLst>
                </a:hlinkClick>
              </a:rPr>
              <a:t>Slidesgo</a:t>
            </a:r>
            <a:r>
              <a:rPr lang="en" sz="1100">
                <a:solidFill>
                  <a:schemeClr val="dk1"/>
                </a:solidFill>
                <a:latin typeface="Open Sans"/>
                <a:ea typeface="Open Sans"/>
                <a:cs typeface="Open Sans"/>
                <a:sym typeface="Open Sans"/>
              </a:rPr>
              <a:t>, and includes icons by </a:t>
            </a:r>
            <a:r>
              <a:rPr lang="en" sz="1100" b="1">
                <a:solidFill>
                  <a:schemeClr val="dk1"/>
                </a:solidFill>
                <a:uFill>
                  <a:noFill/>
                </a:uFill>
                <a:latin typeface="Open Sans"/>
                <a:ea typeface="Open Sans"/>
                <a:cs typeface="Open Sans"/>
                <a:sym typeface="Open Sans"/>
                <a:hlinkClick r:id="rId3">
                  <a:extLst>
                    <a:ext uri="{A12FA001-AC4F-418D-AE19-62706E023703}">
                      <ahyp:hlinkClr xmlns:ahyp="http://schemas.microsoft.com/office/drawing/2018/hyperlinkcolor" val="tx"/>
                    </a:ext>
                  </a:extLst>
                </a:hlinkClick>
              </a:rPr>
              <a:t>Flaticon</a:t>
            </a:r>
            <a:r>
              <a:rPr lang="en" sz="1100">
                <a:solidFill>
                  <a:schemeClr val="dk1"/>
                </a:solidFill>
                <a:latin typeface="Open Sans"/>
                <a:ea typeface="Open Sans"/>
                <a:cs typeface="Open Sans"/>
                <a:sym typeface="Open Sans"/>
              </a:rPr>
              <a:t>, and infographics &amp; images by </a:t>
            </a:r>
            <a:r>
              <a:rPr lang="en" sz="1100" b="1">
                <a:solidFill>
                  <a:schemeClr val="dk1"/>
                </a:solidFill>
                <a:uFill>
                  <a:noFill/>
                </a:uFill>
                <a:latin typeface="Open Sans"/>
                <a:ea typeface="Open Sans"/>
                <a:cs typeface="Open Sans"/>
                <a:sym typeface="Open Sans"/>
                <a:hlinkClick r:id="rId4">
                  <a:extLst>
                    <a:ext uri="{A12FA001-AC4F-418D-AE19-62706E023703}">
                      <ahyp:hlinkClr xmlns:ahyp="http://schemas.microsoft.com/office/drawing/2018/hyperlinkcolor" val="tx"/>
                    </a:ext>
                  </a:extLst>
                </a:hlinkClick>
              </a:rPr>
              <a:t>Freepik</a:t>
            </a:r>
            <a:endParaRPr sz="1100" b="1">
              <a:solidFill>
                <a:schemeClr val="dk1"/>
              </a:solidFill>
              <a:latin typeface="Open Sans"/>
              <a:ea typeface="Open Sans"/>
              <a:cs typeface="Open Sans"/>
              <a:sym typeface="Open Sans"/>
            </a:endParaRPr>
          </a:p>
        </p:txBody>
      </p:sp>
      <p:sp>
        <p:nvSpPr>
          <p:cNvPr id="2046" name="Google Shape;2046;p45"/>
          <p:cNvSpPr/>
          <p:nvPr/>
        </p:nvSpPr>
        <p:spPr>
          <a:xfrm rot="-1799926">
            <a:off x="-163319" y="3986181"/>
            <a:ext cx="924638" cy="1470041"/>
          </a:xfrm>
          <a:custGeom>
            <a:avLst/>
            <a:gdLst/>
            <a:ahLst/>
            <a:cxnLst/>
            <a:rect l="l" t="t" r="r" b="b"/>
            <a:pathLst>
              <a:path w="28112" h="44694" extrusionOk="0">
                <a:moveTo>
                  <a:pt x="10768" y="0"/>
                </a:moveTo>
                <a:cubicBezTo>
                  <a:pt x="7396" y="0"/>
                  <a:pt x="3925" y="2198"/>
                  <a:pt x="3818" y="5866"/>
                </a:cubicBezTo>
                <a:cubicBezTo>
                  <a:pt x="3768" y="7279"/>
                  <a:pt x="4264" y="8643"/>
                  <a:pt x="4611" y="10006"/>
                </a:cubicBezTo>
                <a:cubicBezTo>
                  <a:pt x="5752" y="14493"/>
                  <a:pt x="5305" y="19352"/>
                  <a:pt x="3347" y="23541"/>
                </a:cubicBezTo>
                <a:cubicBezTo>
                  <a:pt x="2033" y="26367"/>
                  <a:pt x="0" y="29094"/>
                  <a:pt x="75" y="32242"/>
                </a:cubicBezTo>
                <a:cubicBezTo>
                  <a:pt x="100" y="33878"/>
                  <a:pt x="744" y="35465"/>
                  <a:pt x="1513" y="36903"/>
                </a:cubicBezTo>
                <a:cubicBezTo>
                  <a:pt x="3248" y="40175"/>
                  <a:pt x="5925" y="43125"/>
                  <a:pt x="9445" y="44216"/>
                </a:cubicBezTo>
                <a:cubicBezTo>
                  <a:pt x="10567" y="44555"/>
                  <a:pt x="11729" y="44693"/>
                  <a:pt x="12900" y="44693"/>
                </a:cubicBezTo>
                <a:cubicBezTo>
                  <a:pt x="14292" y="44693"/>
                  <a:pt x="15696" y="44498"/>
                  <a:pt x="17056" y="44216"/>
                </a:cubicBezTo>
                <a:cubicBezTo>
                  <a:pt x="19435" y="43695"/>
                  <a:pt x="21791" y="42877"/>
                  <a:pt x="23675" y="41315"/>
                </a:cubicBezTo>
                <a:cubicBezTo>
                  <a:pt x="26773" y="38787"/>
                  <a:pt x="28112" y="34523"/>
                  <a:pt x="27889" y="30507"/>
                </a:cubicBezTo>
                <a:cubicBezTo>
                  <a:pt x="27740" y="28003"/>
                  <a:pt x="26996" y="25450"/>
                  <a:pt x="25311" y="23615"/>
                </a:cubicBezTo>
                <a:cubicBezTo>
                  <a:pt x="23451" y="21608"/>
                  <a:pt x="20700" y="20616"/>
                  <a:pt x="18865" y="18608"/>
                </a:cubicBezTo>
                <a:cubicBezTo>
                  <a:pt x="17527" y="17145"/>
                  <a:pt x="16783" y="15162"/>
                  <a:pt x="16758" y="13179"/>
                </a:cubicBezTo>
                <a:cubicBezTo>
                  <a:pt x="16758" y="10898"/>
                  <a:pt x="17725" y="8667"/>
                  <a:pt x="17576" y="6387"/>
                </a:cubicBezTo>
                <a:cubicBezTo>
                  <a:pt x="17428" y="4280"/>
                  <a:pt x="16262" y="2247"/>
                  <a:pt x="14478" y="1057"/>
                </a:cubicBezTo>
                <a:cubicBezTo>
                  <a:pt x="13396" y="338"/>
                  <a:pt x="12089" y="0"/>
                  <a:pt x="107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45"/>
          <p:cNvSpPr/>
          <p:nvPr/>
        </p:nvSpPr>
        <p:spPr>
          <a:xfrm rot="-1799926">
            <a:off x="-169741" y="4002730"/>
            <a:ext cx="1140734" cy="1510069"/>
          </a:xfrm>
          <a:custGeom>
            <a:avLst/>
            <a:gdLst/>
            <a:ahLst/>
            <a:cxnLst/>
            <a:rect l="l" t="t" r="r" b="b"/>
            <a:pathLst>
              <a:path w="34682" h="45911" fill="none" extrusionOk="0">
                <a:moveTo>
                  <a:pt x="9619" y="4463"/>
                </a:moveTo>
                <a:cubicBezTo>
                  <a:pt x="12098" y="5033"/>
                  <a:pt x="14651" y="5083"/>
                  <a:pt x="17155" y="5455"/>
                </a:cubicBezTo>
                <a:cubicBezTo>
                  <a:pt x="19039" y="5752"/>
                  <a:pt x="21047" y="6297"/>
                  <a:pt x="22261" y="7785"/>
                </a:cubicBezTo>
                <a:cubicBezTo>
                  <a:pt x="23550" y="9347"/>
                  <a:pt x="23650" y="11602"/>
                  <a:pt x="23278" y="13610"/>
                </a:cubicBezTo>
                <a:cubicBezTo>
                  <a:pt x="22906" y="15593"/>
                  <a:pt x="22113" y="17527"/>
                  <a:pt x="21865" y="19535"/>
                </a:cubicBezTo>
                <a:cubicBezTo>
                  <a:pt x="21592" y="21543"/>
                  <a:pt x="21964" y="23824"/>
                  <a:pt x="23476" y="25162"/>
                </a:cubicBezTo>
                <a:cubicBezTo>
                  <a:pt x="25434" y="26873"/>
                  <a:pt x="28484" y="26451"/>
                  <a:pt x="30814" y="27616"/>
                </a:cubicBezTo>
                <a:cubicBezTo>
                  <a:pt x="32623" y="28509"/>
                  <a:pt x="33888" y="30368"/>
                  <a:pt x="34284" y="32376"/>
                </a:cubicBezTo>
                <a:cubicBezTo>
                  <a:pt x="34681" y="34359"/>
                  <a:pt x="34284" y="36466"/>
                  <a:pt x="33367" y="38276"/>
                </a:cubicBezTo>
                <a:cubicBezTo>
                  <a:pt x="31830" y="41375"/>
                  <a:pt x="28880" y="43680"/>
                  <a:pt x="25608" y="44795"/>
                </a:cubicBezTo>
                <a:cubicBezTo>
                  <a:pt x="22336" y="45911"/>
                  <a:pt x="18741" y="45911"/>
                  <a:pt x="15345" y="45192"/>
                </a:cubicBezTo>
                <a:cubicBezTo>
                  <a:pt x="12197" y="44498"/>
                  <a:pt x="9148" y="43209"/>
                  <a:pt x="6694" y="41127"/>
                </a:cubicBezTo>
                <a:cubicBezTo>
                  <a:pt x="4239" y="39044"/>
                  <a:pt x="2430" y="36144"/>
                  <a:pt x="1934" y="32971"/>
                </a:cubicBezTo>
                <a:cubicBezTo>
                  <a:pt x="1017" y="27046"/>
                  <a:pt x="4636" y="21122"/>
                  <a:pt x="3644" y="15246"/>
                </a:cubicBezTo>
                <a:cubicBezTo>
                  <a:pt x="3074" y="11751"/>
                  <a:pt x="0" y="7562"/>
                  <a:pt x="1190" y="3992"/>
                </a:cubicBezTo>
                <a:cubicBezTo>
                  <a:pt x="2504" y="1"/>
                  <a:pt x="7189" y="3918"/>
                  <a:pt x="9619" y="4463"/>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45"/>
          <p:cNvSpPr/>
          <p:nvPr/>
        </p:nvSpPr>
        <p:spPr>
          <a:xfrm rot="7199847">
            <a:off x="8330286" y="-218773"/>
            <a:ext cx="664819" cy="1246021"/>
          </a:xfrm>
          <a:custGeom>
            <a:avLst/>
            <a:gdLst/>
            <a:ahLst/>
            <a:cxnLst/>
            <a:rect l="l" t="t" r="r" b="b"/>
            <a:pathLst>
              <a:path w="13858" h="25973" extrusionOk="0">
                <a:moveTo>
                  <a:pt x="8061" y="0"/>
                </a:moveTo>
                <a:cubicBezTo>
                  <a:pt x="5970" y="0"/>
                  <a:pt x="2509" y="1655"/>
                  <a:pt x="2653" y="4072"/>
                </a:cubicBezTo>
                <a:cubicBezTo>
                  <a:pt x="2727" y="5039"/>
                  <a:pt x="3719" y="6006"/>
                  <a:pt x="3942" y="6997"/>
                </a:cubicBezTo>
                <a:cubicBezTo>
                  <a:pt x="4239" y="8410"/>
                  <a:pt x="3892" y="9947"/>
                  <a:pt x="3347" y="11236"/>
                </a:cubicBezTo>
                <a:cubicBezTo>
                  <a:pt x="2454" y="13294"/>
                  <a:pt x="1017" y="15153"/>
                  <a:pt x="546" y="17359"/>
                </a:cubicBezTo>
                <a:cubicBezTo>
                  <a:pt x="0" y="19863"/>
                  <a:pt x="868" y="22615"/>
                  <a:pt x="2777" y="24300"/>
                </a:cubicBezTo>
                <a:cubicBezTo>
                  <a:pt x="4011" y="25391"/>
                  <a:pt x="5661" y="25973"/>
                  <a:pt x="7303" y="25973"/>
                </a:cubicBezTo>
                <a:cubicBezTo>
                  <a:pt x="8199" y="25973"/>
                  <a:pt x="9093" y="25800"/>
                  <a:pt x="9916" y="25441"/>
                </a:cubicBezTo>
                <a:cubicBezTo>
                  <a:pt x="12246" y="24424"/>
                  <a:pt x="13858" y="21896"/>
                  <a:pt x="13709" y="19342"/>
                </a:cubicBezTo>
                <a:cubicBezTo>
                  <a:pt x="13585" y="16839"/>
                  <a:pt x="11924" y="14558"/>
                  <a:pt x="11974" y="12030"/>
                </a:cubicBezTo>
                <a:cubicBezTo>
                  <a:pt x="12023" y="9749"/>
                  <a:pt x="13486" y="7642"/>
                  <a:pt x="13486" y="5361"/>
                </a:cubicBezTo>
                <a:cubicBezTo>
                  <a:pt x="13461" y="2610"/>
                  <a:pt x="11007" y="155"/>
                  <a:pt x="8280" y="7"/>
                </a:cubicBezTo>
                <a:cubicBezTo>
                  <a:pt x="8209" y="2"/>
                  <a:pt x="8136" y="0"/>
                  <a:pt x="80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45"/>
          <p:cNvSpPr/>
          <p:nvPr/>
        </p:nvSpPr>
        <p:spPr>
          <a:xfrm rot="7199847">
            <a:off x="8425310" y="-102885"/>
            <a:ext cx="702911" cy="1247556"/>
          </a:xfrm>
          <a:custGeom>
            <a:avLst/>
            <a:gdLst/>
            <a:ahLst/>
            <a:cxnLst/>
            <a:rect l="l" t="t" r="r" b="b"/>
            <a:pathLst>
              <a:path w="14652" h="26005" fill="none" extrusionOk="0">
                <a:moveTo>
                  <a:pt x="8851" y="4116"/>
                </a:moveTo>
                <a:cubicBezTo>
                  <a:pt x="9545" y="5901"/>
                  <a:pt x="9148" y="8008"/>
                  <a:pt x="9966" y="9743"/>
                </a:cubicBezTo>
                <a:cubicBezTo>
                  <a:pt x="10759" y="11453"/>
                  <a:pt x="12544" y="12445"/>
                  <a:pt x="13561" y="14031"/>
                </a:cubicBezTo>
                <a:cubicBezTo>
                  <a:pt x="14577" y="15643"/>
                  <a:pt x="14651" y="17824"/>
                  <a:pt x="13734" y="19485"/>
                </a:cubicBezTo>
                <a:cubicBezTo>
                  <a:pt x="13338" y="20229"/>
                  <a:pt x="12767" y="20849"/>
                  <a:pt x="12197" y="21468"/>
                </a:cubicBezTo>
                <a:cubicBezTo>
                  <a:pt x="11404" y="22361"/>
                  <a:pt x="10586" y="23253"/>
                  <a:pt x="9793" y="24121"/>
                </a:cubicBezTo>
                <a:cubicBezTo>
                  <a:pt x="9371" y="24617"/>
                  <a:pt x="8925" y="25112"/>
                  <a:pt x="8330" y="25385"/>
                </a:cubicBezTo>
                <a:cubicBezTo>
                  <a:pt x="7115" y="26005"/>
                  <a:pt x="5578" y="25559"/>
                  <a:pt x="4537" y="24691"/>
                </a:cubicBezTo>
                <a:cubicBezTo>
                  <a:pt x="2430" y="22956"/>
                  <a:pt x="1910" y="19956"/>
                  <a:pt x="1959" y="17229"/>
                </a:cubicBezTo>
                <a:cubicBezTo>
                  <a:pt x="2034" y="14502"/>
                  <a:pt x="2554" y="11726"/>
                  <a:pt x="1959" y="9074"/>
                </a:cubicBezTo>
                <a:cubicBezTo>
                  <a:pt x="1463" y="6768"/>
                  <a:pt x="1" y="2876"/>
                  <a:pt x="2752" y="1265"/>
                </a:cubicBezTo>
                <a:cubicBezTo>
                  <a:pt x="4909" y="1"/>
                  <a:pt x="8082" y="2083"/>
                  <a:pt x="8851" y="4116"/>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45"/>
          <p:cNvSpPr/>
          <p:nvPr/>
        </p:nvSpPr>
        <p:spPr>
          <a:xfrm rot="2700000">
            <a:off x="118480" y="-476035"/>
            <a:ext cx="845523" cy="1640006"/>
          </a:xfrm>
          <a:custGeom>
            <a:avLst/>
            <a:gdLst/>
            <a:ahLst/>
            <a:cxnLst/>
            <a:rect l="l" t="t" r="r" b="b"/>
            <a:pathLst>
              <a:path w="20923" h="40583" extrusionOk="0">
                <a:moveTo>
                  <a:pt x="11696" y="1"/>
                </a:moveTo>
                <a:cubicBezTo>
                  <a:pt x="11457" y="1"/>
                  <a:pt x="11218" y="26"/>
                  <a:pt x="10982" y="80"/>
                </a:cubicBezTo>
                <a:cubicBezTo>
                  <a:pt x="10040" y="303"/>
                  <a:pt x="9222" y="923"/>
                  <a:pt x="8627" y="1691"/>
                </a:cubicBezTo>
                <a:cubicBezTo>
                  <a:pt x="6644" y="4146"/>
                  <a:pt x="6842" y="7641"/>
                  <a:pt x="7164" y="10764"/>
                </a:cubicBezTo>
                <a:cubicBezTo>
                  <a:pt x="7462" y="13888"/>
                  <a:pt x="7710" y="17358"/>
                  <a:pt x="5801" y="19862"/>
                </a:cubicBezTo>
                <a:cubicBezTo>
                  <a:pt x="4884" y="21102"/>
                  <a:pt x="3520" y="21944"/>
                  <a:pt x="2504" y="23110"/>
                </a:cubicBezTo>
                <a:cubicBezTo>
                  <a:pt x="25" y="25960"/>
                  <a:pt x="0" y="30373"/>
                  <a:pt x="1611" y="33794"/>
                </a:cubicBezTo>
                <a:cubicBezTo>
                  <a:pt x="3074" y="36942"/>
                  <a:pt x="5925" y="39545"/>
                  <a:pt x="9321" y="40338"/>
                </a:cubicBezTo>
                <a:cubicBezTo>
                  <a:pt x="10021" y="40502"/>
                  <a:pt x="10740" y="40582"/>
                  <a:pt x="11460" y="40582"/>
                </a:cubicBezTo>
                <a:cubicBezTo>
                  <a:pt x="14236" y="40582"/>
                  <a:pt x="17018" y="39389"/>
                  <a:pt x="18691" y="37165"/>
                </a:cubicBezTo>
                <a:cubicBezTo>
                  <a:pt x="20104" y="35281"/>
                  <a:pt x="20625" y="32877"/>
                  <a:pt x="20798" y="30522"/>
                </a:cubicBezTo>
                <a:cubicBezTo>
                  <a:pt x="20922" y="29009"/>
                  <a:pt x="20898" y="27473"/>
                  <a:pt x="20551" y="26010"/>
                </a:cubicBezTo>
                <a:cubicBezTo>
                  <a:pt x="20204" y="24448"/>
                  <a:pt x="19460" y="22986"/>
                  <a:pt x="18865" y="21523"/>
                </a:cubicBezTo>
                <a:cubicBezTo>
                  <a:pt x="17105" y="17259"/>
                  <a:pt x="16212" y="12673"/>
                  <a:pt x="16237" y="8087"/>
                </a:cubicBezTo>
                <a:cubicBezTo>
                  <a:pt x="16237" y="6352"/>
                  <a:pt x="16832" y="4369"/>
                  <a:pt x="15989" y="2807"/>
                </a:cubicBezTo>
                <a:cubicBezTo>
                  <a:pt x="15183" y="1346"/>
                  <a:pt x="13437" y="1"/>
                  <a:pt x="116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45"/>
          <p:cNvSpPr/>
          <p:nvPr/>
        </p:nvSpPr>
        <p:spPr>
          <a:xfrm rot="2700000">
            <a:off x="10783" y="-288425"/>
            <a:ext cx="663228" cy="1636935"/>
          </a:xfrm>
          <a:custGeom>
            <a:avLst/>
            <a:gdLst/>
            <a:ahLst/>
            <a:cxnLst/>
            <a:rect l="l" t="t" r="r" b="b"/>
            <a:pathLst>
              <a:path w="16412" h="40507" fill="none" extrusionOk="0">
                <a:moveTo>
                  <a:pt x="4884" y="1512"/>
                </a:moveTo>
                <a:cubicBezTo>
                  <a:pt x="2281" y="2727"/>
                  <a:pt x="447" y="5429"/>
                  <a:pt x="273" y="8305"/>
                </a:cubicBezTo>
                <a:cubicBezTo>
                  <a:pt x="1" y="12618"/>
                  <a:pt x="3149" y="16337"/>
                  <a:pt x="4488" y="20452"/>
                </a:cubicBezTo>
                <a:cubicBezTo>
                  <a:pt x="5430" y="23426"/>
                  <a:pt x="5430" y="26699"/>
                  <a:pt x="4463" y="29673"/>
                </a:cubicBezTo>
                <a:cubicBezTo>
                  <a:pt x="4091" y="30814"/>
                  <a:pt x="3595" y="31904"/>
                  <a:pt x="3372" y="33070"/>
                </a:cubicBezTo>
                <a:cubicBezTo>
                  <a:pt x="3025" y="34854"/>
                  <a:pt x="3397" y="36813"/>
                  <a:pt x="4512" y="38251"/>
                </a:cubicBezTo>
                <a:cubicBezTo>
                  <a:pt x="5653" y="39664"/>
                  <a:pt x="7562" y="40506"/>
                  <a:pt x="9346" y="40209"/>
                </a:cubicBezTo>
                <a:cubicBezTo>
                  <a:pt x="10264" y="40035"/>
                  <a:pt x="11131" y="39614"/>
                  <a:pt x="11875" y="39069"/>
                </a:cubicBezTo>
                <a:cubicBezTo>
                  <a:pt x="15296" y="36565"/>
                  <a:pt x="16411" y="31855"/>
                  <a:pt x="15990" y="27641"/>
                </a:cubicBezTo>
                <a:cubicBezTo>
                  <a:pt x="15544" y="23426"/>
                  <a:pt x="13858" y="19435"/>
                  <a:pt x="12693" y="15370"/>
                </a:cubicBezTo>
                <a:cubicBezTo>
                  <a:pt x="11528" y="11230"/>
                  <a:pt x="11751" y="7908"/>
                  <a:pt x="12272" y="3744"/>
                </a:cubicBezTo>
                <a:cubicBezTo>
                  <a:pt x="12743" y="0"/>
                  <a:pt x="7239" y="397"/>
                  <a:pt x="4884" y="1512"/>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45"/>
          <p:cNvSpPr/>
          <p:nvPr/>
        </p:nvSpPr>
        <p:spPr>
          <a:xfrm rot="2700000">
            <a:off x="8147804" y="3997324"/>
            <a:ext cx="1143984" cy="1447766"/>
          </a:xfrm>
          <a:custGeom>
            <a:avLst/>
            <a:gdLst/>
            <a:ahLst/>
            <a:cxnLst/>
            <a:rect l="l" t="t" r="r" b="b"/>
            <a:pathLst>
              <a:path w="34781" h="44017" extrusionOk="0">
                <a:moveTo>
                  <a:pt x="16167" y="0"/>
                </a:moveTo>
                <a:cubicBezTo>
                  <a:pt x="15171" y="0"/>
                  <a:pt x="14155" y="208"/>
                  <a:pt x="13164" y="586"/>
                </a:cubicBezTo>
                <a:cubicBezTo>
                  <a:pt x="10041" y="1776"/>
                  <a:pt x="7339" y="4652"/>
                  <a:pt x="6942" y="7800"/>
                </a:cubicBezTo>
                <a:cubicBezTo>
                  <a:pt x="6496" y="11246"/>
                  <a:pt x="7066" y="14047"/>
                  <a:pt x="5232" y="17319"/>
                </a:cubicBezTo>
                <a:cubicBezTo>
                  <a:pt x="3818" y="19848"/>
                  <a:pt x="1612" y="21980"/>
                  <a:pt x="918" y="24781"/>
                </a:cubicBezTo>
                <a:cubicBezTo>
                  <a:pt x="1" y="28549"/>
                  <a:pt x="2034" y="32342"/>
                  <a:pt x="3992" y="35688"/>
                </a:cubicBezTo>
                <a:cubicBezTo>
                  <a:pt x="5876" y="38911"/>
                  <a:pt x="8058" y="42406"/>
                  <a:pt x="11602" y="43621"/>
                </a:cubicBezTo>
                <a:cubicBezTo>
                  <a:pt x="12399" y="43886"/>
                  <a:pt x="13239" y="44016"/>
                  <a:pt x="14081" y="44016"/>
                </a:cubicBezTo>
                <a:cubicBezTo>
                  <a:pt x="15834" y="44016"/>
                  <a:pt x="17592" y="43453"/>
                  <a:pt x="18965" y="42382"/>
                </a:cubicBezTo>
                <a:cubicBezTo>
                  <a:pt x="21345" y="40547"/>
                  <a:pt x="22559" y="37473"/>
                  <a:pt x="25063" y="35862"/>
                </a:cubicBezTo>
                <a:cubicBezTo>
                  <a:pt x="26402" y="34994"/>
                  <a:pt x="27988" y="34622"/>
                  <a:pt x="29401" y="33903"/>
                </a:cubicBezTo>
                <a:cubicBezTo>
                  <a:pt x="32252" y="32441"/>
                  <a:pt x="34310" y="29218"/>
                  <a:pt x="34582" y="26020"/>
                </a:cubicBezTo>
                <a:cubicBezTo>
                  <a:pt x="34781" y="23368"/>
                  <a:pt x="33442" y="20492"/>
                  <a:pt x="30963" y="19526"/>
                </a:cubicBezTo>
                <a:cubicBezTo>
                  <a:pt x="29943" y="19126"/>
                  <a:pt x="28825" y="19064"/>
                  <a:pt x="27697" y="19064"/>
                </a:cubicBezTo>
                <a:cubicBezTo>
                  <a:pt x="27179" y="19064"/>
                  <a:pt x="26660" y="19077"/>
                  <a:pt x="26147" y="19077"/>
                </a:cubicBezTo>
                <a:cubicBezTo>
                  <a:pt x="24652" y="19077"/>
                  <a:pt x="23212" y="18965"/>
                  <a:pt x="22039" y="18088"/>
                </a:cubicBezTo>
                <a:cubicBezTo>
                  <a:pt x="20130" y="16675"/>
                  <a:pt x="19907" y="13874"/>
                  <a:pt x="20378" y="11543"/>
                </a:cubicBezTo>
                <a:cubicBezTo>
                  <a:pt x="20948" y="8817"/>
                  <a:pt x="22708" y="5569"/>
                  <a:pt x="21320" y="2817"/>
                </a:cubicBezTo>
                <a:cubicBezTo>
                  <a:pt x="20576" y="1305"/>
                  <a:pt x="18940" y="388"/>
                  <a:pt x="17279" y="91"/>
                </a:cubicBezTo>
                <a:cubicBezTo>
                  <a:pt x="16913" y="30"/>
                  <a:pt x="16541" y="0"/>
                  <a:pt x="16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45"/>
          <p:cNvSpPr/>
          <p:nvPr/>
        </p:nvSpPr>
        <p:spPr>
          <a:xfrm rot="2700000">
            <a:off x="8309148" y="4021934"/>
            <a:ext cx="838229" cy="1032286"/>
          </a:xfrm>
          <a:custGeom>
            <a:avLst/>
            <a:gdLst/>
            <a:ahLst/>
            <a:cxnLst/>
            <a:rect l="l" t="t" r="r" b="b"/>
            <a:pathLst>
              <a:path w="25485" h="31385" fill="none" extrusionOk="0">
                <a:moveTo>
                  <a:pt x="10437" y="1"/>
                </a:moveTo>
                <a:cubicBezTo>
                  <a:pt x="10957" y="1885"/>
                  <a:pt x="12222" y="3546"/>
                  <a:pt x="13907" y="4562"/>
                </a:cubicBezTo>
                <a:cubicBezTo>
                  <a:pt x="15271" y="5405"/>
                  <a:pt x="16882" y="5777"/>
                  <a:pt x="18345" y="6471"/>
                </a:cubicBezTo>
                <a:cubicBezTo>
                  <a:pt x="19807" y="7165"/>
                  <a:pt x="21220" y="8330"/>
                  <a:pt x="21493" y="9917"/>
                </a:cubicBezTo>
                <a:cubicBezTo>
                  <a:pt x="21815" y="11577"/>
                  <a:pt x="20824" y="13189"/>
                  <a:pt x="19832" y="14602"/>
                </a:cubicBezTo>
                <a:cubicBezTo>
                  <a:pt x="18865" y="15990"/>
                  <a:pt x="17824" y="17552"/>
                  <a:pt x="18047" y="19237"/>
                </a:cubicBezTo>
                <a:cubicBezTo>
                  <a:pt x="18122" y="20006"/>
                  <a:pt x="18493" y="20750"/>
                  <a:pt x="19039" y="21270"/>
                </a:cubicBezTo>
                <a:cubicBezTo>
                  <a:pt x="19882" y="22113"/>
                  <a:pt x="21096" y="22435"/>
                  <a:pt x="22212" y="22857"/>
                </a:cubicBezTo>
                <a:cubicBezTo>
                  <a:pt x="23327" y="23278"/>
                  <a:pt x="24492" y="23873"/>
                  <a:pt x="24939" y="24964"/>
                </a:cubicBezTo>
                <a:cubicBezTo>
                  <a:pt x="25484" y="26253"/>
                  <a:pt x="24914" y="27691"/>
                  <a:pt x="24319" y="28955"/>
                </a:cubicBezTo>
                <a:cubicBezTo>
                  <a:pt x="24046" y="29550"/>
                  <a:pt x="23749" y="30170"/>
                  <a:pt x="23228" y="30566"/>
                </a:cubicBezTo>
                <a:cubicBezTo>
                  <a:pt x="22732" y="30938"/>
                  <a:pt x="22088" y="31087"/>
                  <a:pt x="21468" y="31136"/>
                </a:cubicBezTo>
                <a:cubicBezTo>
                  <a:pt x="18518" y="31384"/>
                  <a:pt x="15469" y="30021"/>
                  <a:pt x="13684" y="27641"/>
                </a:cubicBezTo>
                <a:cubicBezTo>
                  <a:pt x="12792" y="26426"/>
                  <a:pt x="11354" y="25707"/>
                  <a:pt x="9867" y="25410"/>
                </a:cubicBezTo>
                <a:cubicBezTo>
                  <a:pt x="9098" y="25286"/>
                  <a:pt x="8330" y="25261"/>
                  <a:pt x="7561" y="25187"/>
                </a:cubicBezTo>
                <a:cubicBezTo>
                  <a:pt x="4586" y="24914"/>
                  <a:pt x="1488" y="23253"/>
                  <a:pt x="570" y="20402"/>
                </a:cubicBezTo>
                <a:cubicBezTo>
                  <a:pt x="0" y="18618"/>
                  <a:pt x="347" y="16684"/>
                  <a:pt x="818" y="14850"/>
                </a:cubicBezTo>
                <a:cubicBezTo>
                  <a:pt x="967" y="14279"/>
                  <a:pt x="1116" y="13685"/>
                  <a:pt x="1463" y="13189"/>
                </a:cubicBezTo>
                <a:cubicBezTo>
                  <a:pt x="1983" y="12420"/>
                  <a:pt x="2851" y="11999"/>
                  <a:pt x="3644" y="11478"/>
                </a:cubicBezTo>
                <a:cubicBezTo>
                  <a:pt x="6247" y="9793"/>
                  <a:pt x="8107" y="6942"/>
                  <a:pt x="8578" y="3843"/>
                </a:cubicBezTo>
                <a:cubicBezTo>
                  <a:pt x="8776" y="2430"/>
                  <a:pt x="9346" y="943"/>
                  <a:pt x="10437" y="1"/>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4" name="Google Shape;2054;p45"/>
          <p:cNvGrpSpPr/>
          <p:nvPr/>
        </p:nvGrpSpPr>
        <p:grpSpPr>
          <a:xfrm rot="5400000">
            <a:off x="271787" y="2261498"/>
            <a:ext cx="257707" cy="139464"/>
            <a:chOff x="5252524" y="8756773"/>
            <a:chExt cx="257707" cy="139464"/>
          </a:xfrm>
        </p:grpSpPr>
        <p:sp>
          <p:nvSpPr>
            <p:cNvPr id="2055" name="Google Shape;2055;p45"/>
            <p:cNvSpPr/>
            <p:nvPr/>
          </p:nvSpPr>
          <p:spPr>
            <a:xfrm>
              <a:off x="5392772" y="8758385"/>
              <a:ext cx="117459" cy="135386"/>
            </a:xfrm>
            <a:custGeom>
              <a:avLst/>
              <a:gdLst/>
              <a:ahLst/>
              <a:cxnLst/>
              <a:rect l="l" t="t" r="r" b="b"/>
              <a:pathLst>
                <a:path w="3571" h="4116" extrusionOk="0">
                  <a:moveTo>
                    <a:pt x="1" y="1"/>
                  </a:moveTo>
                  <a:lnTo>
                    <a:pt x="2058" y="2058"/>
                  </a:lnTo>
                  <a:lnTo>
                    <a:pt x="1" y="4116"/>
                  </a:lnTo>
                  <a:lnTo>
                    <a:pt x="1513" y="4116"/>
                  </a:lnTo>
                  <a:lnTo>
                    <a:pt x="3570" y="2058"/>
                  </a:lnTo>
                  <a:lnTo>
                    <a:pt x="15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45"/>
            <p:cNvSpPr/>
            <p:nvPr/>
          </p:nvSpPr>
          <p:spPr>
            <a:xfrm>
              <a:off x="5270483" y="8758385"/>
              <a:ext cx="117426" cy="135386"/>
            </a:xfrm>
            <a:custGeom>
              <a:avLst/>
              <a:gdLst/>
              <a:ahLst/>
              <a:cxnLst/>
              <a:rect l="l" t="t" r="r" b="b"/>
              <a:pathLst>
                <a:path w="3570" h="4116" extrusionOk="0">
                  <a:moveTo>
                    <a:pt x="0" y="1"/>
                  </a:moveTo>
                  <a:lnTo>
                    <a:pt x="2058" y="2058"/>
                  </a:lnTo>
                  <a:lnTo>
                    <a:pt x="0" y="4116"/>
                  </a:lnTo>
                  <a:lnTo>
                    <a:pt x="1512" y="4116"/>
                  </a:lnTo>
                  <a:lnTo>
                    <a:pt x="3570" y="2058"/>
                  </a:lnTo>
                  <a:lnTo>
                    <a:pt x="15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45"/>
            <p:cNvSpPr/>
            <p:nvPr/>
          </p:nvSpPr>
          <p:spPr>
            <a:xfrm>
              <a:off x="5374024" y="8756773"/>
              <a:ext cx="124794" cy="139464"/>
            </a:xfrm>
            <a:custGeom>
              <a:avLst/>
              <a:gdLst/>
              <a:ahLst/>
              <a:cxnLst/>
              <a:rect l="l" t="t" r="r" b="b"/>
              <a:pathLst>
                <a:path w="3794" h="4240" extrusionOk="0">
                  <a:moveTo>
                    <a:pt x="1637" y="124"/>
                  </a:moveTo>
                  <a:lnTo>
                    <a:pt x="3645" y="2107"/>
                  </a:lnTo>
                  <a:lnTo>
                    <a:pt x="1637" y="4115"/>
                  </a:lnTo>
                  <a:lnTo>
                    <a:pt x="273" y="4115"/>
                  </a:lnTo>
                  <a:lnTo>
                    <a:pt x="2281" y="2107"/>
                  </a:lnTo>
                  <a:lnTo>
                    <a:pt x="273" y="124"/>
                  </a:lnTo>
                  <a:close/>
                  <a:moveTo>
                    <a:pt x="0" y="0"/>
                  </a:moveTo>
                  <a:lnTo>
                    <a:pt x="2132" y="2107"/>
                  </a:lnTo>
                  <a:lnTo>
                    <a:pt x="0" y="4239"/>
                  </a:lnTo>
                  <a:lnTo>
                    <a:pt x="1686" y="4239"/>
                  </a:lnTo>
                  <a:lnTo>
                    <a:pt x="3793" y="2107"/>
                  </a:lnTo>
                  <a:lnTo>
                    <a:pt x="16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45"/>
            <p:cNvSpPr/>
            <p:nvPr/>
          </p:nvSpPr>
          <p:spPr>
            <a:xfrm>
              <a:off x="5252524" y="8756773"/>
              <a:ext cx="124794" cy="139464"/>
            </a:xfrm>
            <a:custGeom>
              <a:avLst/>
              <a:gdLst/>
              <a:ahLst/>
              <a:cxnLst/>
              <a:rect l="l" t="t" r="r" b="b"/>
              <a:pathLst>
                <a:path w="3794" h="4240" extrusionOk="0">
                  <a:moveTo>
                    <a:pt x="1637" y="124"/>
                  </a:moveTo>
                  <a:lnTo>
                    <a:pt x="3620" y="2107"/>
                  </a:lnTo>
                  <a:lnTo>
                    <a:pt x="1637" y="4115"/>
                  </a:lnTo>
                  <a:lnTo>
                    <a:pt x="274" y="4115"/>
                  </a:lnTo>
                  <a:lnTo>
                    <a:pt x="2257" y="2107"/>
                  </a:lnTo>
                  <a:lnTo>
                    <a:pt x="274" y="124"/>
                  </a:lnTo>
                  <a:close/>
                  <a:moveTo>
                    <a:pt x="1" y="0"/>
                  </a:moveTo>
                  <a:lnTo>
                    <a:pt x="2108" y="2107"/>
                  </a:lnTo>
                  <a:lnTo>
                    <a:pt x="1" y="4239"/>
                  </a:lnTo>
                  <a:lnTo>
                    <a:pt x="1662" y="4239"/>
                  </a:lnTo>
                  <a:lnTo>
                    <a:pt x="3794" y="2107"/>
                  </a:lnTo>
                  <a:lnTo>
                    <a:pt x="16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9" name="Google Shape;2059;p45"/>
          <p:cNvGrpSpPr/>
          <p:nvPr/>
        </p:nvGrpSpPr>
        <p:grpSpPr>
          <a:xfrm>
            <a:off x="6148127" y="4814507"/>
            <a:ext cx="260931" cy="140254"/>
            <a:chOff x="5267227" y="6335982"/>
            <a:chExt cx="260931" cy="140254"/>
          </a:xfrm>
        </p:grpSpPr>
        <p:sp>
          <p:nvSpPr>
            <p:cNvPr id="2060" name="Google Shape;2060;p45"/>
            <p:cNvSpPr/>
            <p:nvPr/>
          </p:nvSpPr>
          <p:spPr>
            <a:xfrm>
              <a:off x="5409087" y="6337594"/>
              <a:ext cx="119071" cy="137030"/>
            </a:xfrm>
            <a:custGeom>
              <a:avLst/>
              <a:gdLst/>
              <a:ahLst/>
              <a:cxnLst/>
              <a:rect l="l" t="t" r="r" b="b"/>
              <a:pathLst>
                <a:path w="3620" h="4166" extrusionOk="0">
                  <a:moveTo>
                    <a:pt x="0" y="1"/>
                  </a:moveTo>
                  <a:lnTo>
                    <a:pt x="2083" y="2083"/>
                  </a:lnTo>
                  <a:lnTo>
                    <a:pt x="0" y="4165"/>
                  </a:lnTo>
                  <a:lnTo>
                    <a:pt x="1537" y="4165"/>
                  </a:lnTo>
                  <a:lnTo>
                    <a:pt x="3620" y="2083"/>
                  </a:lnTo>
                  <a:lnTo>
                    <a:pt x="15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45"/>
            <p:cNvSpPr/>
            <p:nvPr/>
          </p:nvSpPr>
          <p:spPr>
            <a:xfrm>
              <a:off x="5285975" y="6337594"/>
              <a:ext cx="119071" cy="137030"/>
            </a:xfrm>
            <a:custGeom>
              <a:avLst/>
              <a:gdLst/>
              <a:ahLst/>
              <a:cxnLst/>
              <a:rect l="l" t="t" r="r" b="b"/>
              <a:pathLst>
                <a:path w="3620" h="4166" extrusionOk="0">
                  <a:moveTo>
                    <a:pt x="0" y="1"/>
                  </a:moveTo>
                  <a:lnTo>
                    <a:pt x="2083" y="2083"/>
                  </a:lnTo>
                  <a:lnTo>
                    <a:pt x="0" y="4165"/>
                  </a:lnTo>
                  <a:lnTo>
                    <a:pt x="1537" y="4165"/>
                  </a:lnTo>
                  <a:lnTo>
                    <a:pt x="3619" y="2083"/>
                  </a:lnTo>
                  <a:lnTo>
                    <a:pt x="15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45"/>
            <p:cNvSpPr/>
            <p:nvPr/>
          </p:nvSpPr>
          <p:spPr>
            <a:xfrm>
              <a:off x="5391161" y="6335982"/>
              <a:ext cx="125584" cy="140254"/>
            </a:xfrm>
            <a:custGeom>
              <a:avLst/>
              <a:gdLst/>
              <a:ahLst/>
              <a:cxnLst/>
              <a:rect l="l" t="t" r="r" b="b"/>
              <a:pathLst>
                <a:path w="3818" h="4264" extrusionOk="0">
                  <a:moveTo>
                    <a:pt x="1636" y="99"/>
                  </a:moveTo>
                  <a:lnTo>
                    <a:pt x="3669" y="2132"/>
                  </a:lnTo>
                  <a:lnTo>
                    <a:pt x="1636" y="4140"/>
                  </a:lnTo>
                  <a:lnTo>
                    <a:pt x="273" y="4140"/>
                  </a:lnTo>
                  <a:lnTo>
                    <a:pt x="2281" y="2132"/>
                  </a:lnTo>
                  <a:lnTo>
                    <a:pt x="273" y="99"/>
                  </a:lnTo>
                  <a:close/>
                  <a:moveTo>
                    <a:pt x="0" y="0"/>
                  </a:moveTo>
                  <a:lnTo>
                    <a:pt x="2132" y="2132"/>
                  </a:lnTo>
                  <a:lnTo>
                    <a:pt x="0" y="4264"/>
                  </a:lnTo>
                  <a:lnTo>
                    <a:pt x="1686" y="4264"/>
                  </a:lnTo>
                  <a:lnTo>
                    <a:pt x="3818" y="2132"/>
                  </a:lnTo>
                  <a:lnTo>
                    <a:pt x="16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45"/>
            <p:cNvSpPr/>
            <p:nvPr/>
          </p:nvSpPr>
          <p:spPr>
            <a:xfrm>
              <a:off x="5267227" y="6335982"/>
              <a:ext cx="126406" cy="140254"/>
            </a:xfrm>
            <a:custGeom>
              <a:avLst/>
              <a:gdLst/>
              <a:ahLst/>
              <a:cxnLst/>
              <a:rect l="l" t="t" r="r" b="b"/>
              <a:pathLst>
                <a:path w="3843" h="4264" extrusionOk="0">
                  <a:moveTo>
                    <a:pt x="1661" y="99"/>
                  </a:moveTo>
                  <a:lnTo>
                    <a:pt x="3669" y="2132"/>
                  </a:lnTo>
                  <a:lnTo>
                    <a:pt x="1661" y="4140"/>
                  </a:lnTo>
                  <a:lnTo>
                    <a:pt x="273" y="4140"/>
                  </a:lnTo>
                  <a:lnTo>
                    <a:pt x="2305" y="2132"/>
                  </a:lnTo>
                  <a:lnTo>
                    <a:pt x="273" y="99"/>
                  </a:lnTo>
                  <a:close/>
                  <a:moveTo>
                    <a:pt x="0" y="0"/>
                  </a:moveTo>
                  <a:lnTo>
                    <a:pt x="2132" y="2132"/>
                  </a:lnTo>
                  <a:lnTo>
                    <a:pt x="0" y="4264"/>
                  </a:lnTo>
                  <a:lnTo>
                    <a:pt x="1711" y="4264"/>
                  </a:lnTo>
                  <a:lnTo>
                    <a:pt x="3842" y="2132"/>
                  </a:lnTo>
                  <a:lnTo>
                    <a:pt x="17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4" name="Google Shape;2064;p45"/>
          <p:cNvGrpSpPr/>
          <p:nvPr/>
        </p:nvGrpSpPr>
        <p:grpSpPr>
          <a:xfrm>
            <a:off x="7308802" y="221452"/>
            <a:ext cx="260964" cy="141076"/>
            <a:chOff x="3601952" y="5057502"/>
            <a:chExt cx="260964" cy="141076"/>
          </a:xfrm>
        </p:grpSpPr>
        <p:sp>
          <p:nvSpPr>
            <p:cNvPr id="2065" name="Google Shape;2065;p45"/>
            <p:cNvSpPr/>
            <p:nvPr/>
          </p:nvSpPr>
          <p:spPr>
            <a:xfrm>
              <a:off x="3601952" y="5059114"/>
              <a:ext cx="119104" cy="137030"/>
            </a:xfrm>
            <a:custGeom>
              <a:avLst/>
              <a:gdLst/>
              <a:ahLst/>
              <a:cxnLst/>
              <a:rect l="l" t="t" r="r" b="b"/>
              <a:pathLst>
                <a:path w="3621" h="4166" extrusionOk="0">
                  <a:moveTo>
                    <a:pt x="2083" y="1"/>
                  </a:moveTo>
                  <a:lnTo>
                    <a:pt x="1" y="2083"/>
                  </a:lnTo>
                  <a:lnTo>
                    <a:pt x="2083" y="4165"/>
                  </a:lnTo>
                  <a:lnTo>
                    <a:pt x="3620" y="4165"/>
                  </a:lnTo>
                  <a:lnTo>
                    <a:pt x="1538" y="2083"/>
                  </a:lnTo>
                  <a:lnTo>
                    <a:pt x="36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45"/>
            <p:cNvSpPr/>
            <p:nvPr/>
          </p:nvSpPr>
          <p:spPr>
            <a:xfrm>
              <a:off x="3725887" y="5059114"/>
              <a:ext cx="118281" cy="137030"/>
            </a:xfrm>
            <a:custGeom>
              <a:avLst/>
              <a:gdLst/>
              <a:ahLst/>
              <a:cxnLst/>
              <a:rect l="l" t="t" r="r" b="b"/>
              <a:pathLst>
                <a:path w="3596" h="4166" extrusionOk="0">
                  <a:moveTo>
                    <a:pt x="2083" y="1"/>
                  </a:moveTo>
                  <a:lnTo>
                    <a:pt x="1" y="2083"/>
                  </a:lnTo>
                  <a:lnTo>
                    <a:pt x="2083" y="4165"/>
                  </a:lnTo>
                  <a:lnTo>
                    <a:pt x="3595" y="4165"/>
                  </a:lnTo>
                  <a:lnTo>
                    <a:pt x="1538" y="2083"/>
                  </a:lnTo>
                  <a:lnTo>
                    <a:pt x="359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45"/>
            <p:cNvSpPr/>
            <p:nvPr/>
          </p:nvSpPr>
          <p:spPr>
            <a:xfrm>
              <a:off x="3613366" y="5057502"/>
              <a:ext cx="126439" cy="141076"/>
            </a:xfrm>
            <a:custGeom>
              <a:avLst/>
              <a:gdLst/>
              <a:ahLst/>
              <a:cxnLst/>
              <a:rect l="l" t="t" r="r" b="b"/>
              <a:pathLst>
                <a:path w="3844" h="4289" extrusionOk="0">
                  <a:moveTo>
                    <a:pt x="3571" y="124"/>
                  </a:moveTo>
                  <a:lnTo>
                    <a:pt x="1538" y="2132"/>
                  </a:lnTo>
                  <a:lnTo>
                    <a:pt x="3571" y="4165"/>
                  </a:lnTo>
                  <a:lnTo>
                    <a:pt x="2182" y="4165"/>
                  </a:lnTo>
                  <a:lnTo>
                    <a:pt x="174" y="2132"/>
                  </a:lnTo>
                  <a:lnTo>
                    <a:pt x="2182" y="124"/>
                  </a:lnTo>
                  <a:close/>
                  <a:moveTo>
                    <a:pt x="2133" y="0"/>
                  </a:moveTo>
                  <a:lnTo>
                    <a:pt x="1" y="2132"/>
                  </a:lnTo>
                  <a:lnTo>
                    <a:pt x="2133" y="4289"/>
                  </a:lnTo>
                  <a:lnTo>
                    <a:pt x="3843" y="4289"/>
                  </a:lnTo>
                  <a:lnTo>
                    <a:pt x="1687" y="2132"/>
                  </a:lnTo>
                  <a:lnTo>
                    <a:pt x="38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45"/>
            <p:cNvSpPr/>
            <p:nvPr/>
          </p:nvSpPr>
          <p:spPr>
            <a:xfrm>
              <a:off x="3736510" y="5057502"/>
              <a:ext cx="126406" cy="141076"/>
            </a:xfrm>
            <a:custGeom>
              <a:avLst/>
              <a:gdLst/>
              <a:ahLst/>
              <a:cxnLst/>
              <a:rect l="l" t="t" r="r" b="b"/>
              <a:pathLst>
                <a:path w="3843" h="4289" extrusionOk="0">
                  <a:moveTo>
                    <a:pt x="3570" y="124"/>
                  </a:moveTo>
                  <a:lnTo>
                    <a:pt x="1537" y="2132"/>
                  </a:lnTo>
                  <a:lnTo>
                    <a:pt x="3570" y="4165"/>
                  </a:lnTo>
                  <a:lnTo>
                    <a:pt x="2206" y="4165"/>
                  </a:lnTo>
                  <a:lnTo>
                    <a:pt x="174" y="2132"/>
                  </a:lnTo>
                  <a:lnTo>
                    <a:pt x="2206" y="124"/>
                  </a:lnTo>
                  <a:close/>
                  <a:moveTo>
                    <a:pt x="2157" y="0"/>
                  </a:moveTo>
                  <a:lnTo>
                    <a:pt x="0" y="2132"/>
                  </a:lnTo>
                  <a:lnTo>
                    <a:pt x="2157" y="4289"/>
                  </a:lnTo>
                  <a:lnTo>
                    <a:pt x="3842" y="4289"/>
                  </a:lnTo>
                  <a:lnTo>
                    <a:pt x="1711" y="2132"/>
                  </a:lnTo>
                  <a:lnTo>
                    <a:pt x="38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9" name="Google Shape;2069;p45"/>
          <p:cNvGrpSpPr/>
          <p:nvPr/>
        </p:nvGrpSpPr>
        <p:grpSpPr>
          <a:xfrm rot="-5400000">
            <a:off x="8622106" y="3071125"/>
            <a:ext cx="364505" cy="133774"/>
            <a:chOff x="3815581" y="6294375"/>
            <a:chExt cx="364505" cy="133774"/>
          </a:xfrm>
        </p:grpSpPr>
        <p:sp>
          <p:nvSpPr>
            <p:cNvPr id="2070" name="Google Shape;2070;p45"/>
            <p:cNvSpPr/>
            <p:nvPr/>
          </p:nvSpPr>
          <p:spPr>
            <a:xfrm>
              <a:off x="4067528" y="6296842"/>
              <a:ext cx="112558" cy="129662"/>
            </a:xfrm>
            <a:custGeom>
              <a:avLst/>
              <a:gdLst/>
              <a:ahLst/>
              <a:cxnLst/>
              <a:rect l="l" t="t" r="r" b="b"/>
              <a:pathLst>
                <a:path w="3422" h="3942" extrusionOk="0">
                  <a:moveTo>
                    <a:pt x="1" y="0"/>
                  </a:moveTo>
                  <a:lnTo>
                    <a:pt x="1959" y="1959"/>
                  </a:lnTo>
                  <a:lnTo>
                    <a:pt x="1" y="3942"/>
                  </a:lnTo>
                  <a:lnTo>
                    <a:pt x="1438" y="3942"/>
                  </a:lnTo>
                  <a:lnTo>
                    <a:pt x="3422" y="1959"/>
                  </a:lnTo>
                  <a:lnTo>
                    <a:pt x="14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45"/>
            <p:cNvSpPr/>
            <p:nvPr/>
          </p:nvSpPr>
          <p:spPr>
            <a:xfrm>
              <a:off x="3950106" y="6296842"/>
              <a:ext cx="112558" cy="129662"/>
            </a:xfrm>
            <a:custGeom>
              <a:avLst/>
              <a:gdLst/>
              <a:ahLst/>
              <a:cxnLst/>
              <a:rect l="l" t="t" r="r" b="b"/>
              <a:pathLst>
                <a:path w="3422" h="3942" extrusionOk="0">
                  <a:moveTo>
                    <a:pt x="1" y="0"/>
                  </a:moveTo>
                  <a:lnTo>
                    <a:pt x="1984" y="1959"/>
                  </a:lnTo>
                  <a:lnTo>
                    <a:pt x="1" y="3942"/>
                  </a:lnTo>
                  <a:lnTo>
                    <a:pt x="1464" y="3942"/>
                  </a:lnTo>
                  <a:lnTo>
                    <a:pt x="3422" y="1959"/>
                  </a:lnTo>
                  <a:lnTo>
                    <a:pt x="14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45"/>
            <p:cNvSpPr/>
            <p:nvPr/>
          </p:nvSpPr>
          <p:spPr>
            <a:xfrm>
              <a:off x="3832717" y="6296842"/>
              <a:ext cx="113380" cy="129662"/>
            </a:xfrm>
            <a:custGeom>
              <a:avLst/>
              <a:gdLst/>
              <a:ahLst/>
              <a:cxnLst/>
              <a:rect l="l" t="t" r="r" b="b"/>
              <a:pathLst>
                <a:path w="3447" h="3942" extrusionOk="0">
                  <a:moveTo>
                    <a:pt x="0" y="0"/>
                  </a:moveTo>
                  <a:lnTo>
                    <a:pt x="1983" y="1959"/>
                  </a:lnTo>
                  <a:lnTo>
                    <a:pt x="0" y="3942"/>
                  </a:lnTo>
                  <a:lnTo>
                    <a:pt x="1463" y="3942"/>
                  </a:lnTo>
                  <a:lnTo>
                    <a:pt x="3446" y="1959"/>
                  </a:lnTo>
                  <a:lnTo>
                    <a:pt x="14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45"/>
            <p:cNvSpPr/>
            <p:nvPr/>
          </p:nvSpPr>
          <p:spPr>
            <a:xfrm>
              <a:off x="4049602" y="6294375"/>
              <a:ext cx="119893" cy="133774"/>
            </a:xfrm>
            <a:custGeom>
              <a:avLst/>
              <a:gdLst/>
              <a:ahLst/>
              <a:cxnLst/>
              <a:rect l="l" t="t" r="r" b="b"/>
              <a:pathLst>
                <a:path w="3645" h="4067" extrusionOk="0">
                  <a:moveTo>
                    <a:pt x="1562" y="125"/>
                  </a:moveTo>
                  <a:lnTo>
                    <a:pt x="3496" y="2034"/>
                  </a:lnTo>
                  <a:lnTo>
                    <a:pt x="1562" y="3967"/>
                  </a:lnTo>
                  <a:lnTo>
                    <a:pt x="273" y="3967"/>
                  </a:lnTo>
                  <a:lnTo>
                    <a:pt x="2182" y="2034"/>
                  </a:lnTo>
                  <a:lnTo>
                    <a:pt x="273" y="125"/>
                  </a:lnTo>
                  <a:close/>
                  <a:moveTo>
                    <a:pt x="0" y="1"/>
                  </a:moveTo>
                  <a:lnTo>
                    <a:pt x="2033" y="2034"/>
                  </a:lnTo>
                  <a:lnTo>
                    <a:pt x="0" y="4066"/>
                  </a:lnTo>
                  <a:lnTo>
                    <a:pt x="1612" y="4066"/>
                  </a:lnTo>
                  <a:lnTo>
                    <a:pt x="3644" y="2034"/>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45"/>
            <p:cNvSpPr/>
            <p:nvPr/>
          </p:nvSpPr>
          <p:spPr>
            <a:xfrm>
              <a:off x="3932181" y="6294375"/>
              <a:ext cx="119893" cy="133774"/>
            </a:xfrm>
            <a:custGeom>
              <a:avLst/>
              <a:gdLst/>
              <a:ahLst/>
              <a:cxnLst/>
              <a:rect l="l" t="t" r="r" b="b"/>
              <a:pathLst>
                <a:path w="3645" h="4067" extrusionOk="0">
                  <a:moveTo>
                    <a:pt x="1587" y="125"/>
                  </a:moveTo>
                  <a:lnTo>
                    <a:pt x="3496" y="2034"/>
                  </a:lnTo>
                  <a:lnTo>
                    <a:pt x="1587" y="3967"/>
                  </a:lnTo>
                  <a:lnTo>
                    <a:pt x="273" y="3967"/>
                  </a:lnTo>
                  <a:lnTo>
                    <a:pt x="2182" y="2034"/>
                  </a:lnTo>
                  <a:lnTo>
                    <a:pt x="273" y="125"/>
                  </a:lnTo>
                  <a:close/>
                  <a:moveTo>
                    <a:pt x="1" y="1"/>
                  </a:moveTo>
                  <a:lnTo>
                    <a:pt x="2033" y="2034"/>
                  </a:lnTo>
                  <a:lnTo>
                    <a:pt x="1" y="4066"/>
                  </a:lnTo>
                  <a:lnTo>
                    <a:pt x="1612" y="4066"/>
                  </a:lnTo>
                  <a:lnTo>
                    <a:pt x="3645" y="2034"/>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45"/>
            <p:cNvSpPr/>
            <p:nvPr/>
          </p:nvSpPr>
          <p:spPr>
            <a:xfrm>
              <a:off x="3815581" y="6294375"/>
              <a:ext cx="119893" cy="133774"/>
            </a:xfrm>
            <a:custGeom>
              <a:avLst/>
              <a:gdLst/>
              <a:ahLst/>
              <a:cxnLst/>
              <a:rect l="l" t="t" r="r" b="b"/>
              <a:pathLst>
                <a:path w="3645" h="4067" extrusionOk="0">
                  <a:moveTo>
                    <a:pt x="1562" y="125"/>
                  </a:moveTo>
                  <a:lnTo>
                    <a:pt x="3471" y="2034"/>
                  </a:lnTo>
                  <a:lnTo>
                    <a:pt x="1562" y="3967"/>
                  </a:lnTo>
                  <a:lnTo>
                    <a:pt x="249" y="3967"/>
                  </a:lnTo>
                  <a:lnTo>
                    <a:pt x="2182" y="2034"/>
                  </a:lnTo>
                  <a:lnTo>
                    <a:pt x="249" y="125"/>
                  </a:lnTo>
                  <a:close/>
                  <a:moveTo>
                    <a:pt x="1" y="1"/>
                  </a:moveTo>
                  <a:lnTo>
                    <a:pt x="2033" y="2034"/>
                  </a:lnTo>
                  <a:lnTo>
                    <a:pt x="1" y="4066"/>
                  </a:lnTo>
                  <a:lnTo>
                    <a:pt x="1612" y="4066"/>
                  </a:lnTo>
                  <a:lnTo>
                    <a:pt x="3645" y="2034"/>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6" name="Google Shape;2076;p45"/>
          <p:cNvGrpSpPr/>
          <p:nvPr/>
        </p:nvGrpSpPr>
        <p:grpSpPr>
          <a:xfrm>
            <a:off x="1956676" y="221452"/>
            <a:ext cx="79928" cy="71771"/>
            <a:chOff x="5308801" y="9325889"/>
            <a:chExt cx="79928" cy="71771"/>
          </a:xfrm>
        </p:grpSpPr>
        <p:sp>
          <p:nvSpPr>
            <p:cNvPr id="2077" name="Google Shape;2077;p45"/>
            <p:cNvSpPr/>
            <p:nvPr/>
          </p:nvSpPr>
          <p:spPr>
            <a:xfrm>
              <a:off x="5308801" y="9326679"/>
              <a:ext cx="69337" cy="69370"/>
            </a:xfrm>
            <a:custGeom>
              <a:avLst/>
              <a:gdLst/>
              <a:ahLst/>
              <a:cxnLst/>
              <a:rect l="l" t="t" r="r" b="b"/>
              <a:pathLst>
                <a:path w="2108" h="2109" extrusionOk="0">
                  <a:moveTo>
                    <a:pt x="422" y="1"/>
                  </a:moveTo>
                  <a:lnTo>
                    <a:pt x="0" y="422"/>
                  </a:lnTo>
                  <a:lnTo>
                    <a:pt x="422" y="844"/>
                  </a:lnTo>
                  <a:lnTo>
                    <a:pt x="645" y="1067"/>
                  </a:lnTo>
                  <a:lnTo>
                    <a:pt x="422" y="1265"/>
                  </a:lnTo>
                  <a:lnTo>
                    <a:pt x="0" y="1687"/>
                  </a:lnTo>
                  <a:lnTo>
                    <a:pt x="422" y="2108"/>
                  </a:lnTo>
                  <a:lnTo>
                    <a:pt x="843" y="1687"/>
                  </a:lnTo>
                  <a:lnTo>
                    <a:pt x="1066" y="1488"/>
                  </a:lnTo>
                  <a:lnTo>
                    <a:pt x="1265" y="1687"/>
                  </a:lnTo>
                  <a:lnTo>
                    <a:pt x="1686" y="2108"/>
                  </a:lnTo>
                  <a:lnTo>
                    <a:pt x="2107" y="1687"/>
                  </a:lnTo>
                  <a:lnTo>
                    <a:pt x="1686" y="1265"/>
                  </a:lnTo>
                  <a:lnTo>
                    <a:pt x="1463" y="1067"/>
                  </a:lnTo>
                  <a:lnTo>
                    <a:pt x="1686" y="844"/>
                  </a:lnTo>
                  <a:lnTo>
                    <a:pt x="2107" y="422"/>
                  </a:lnTo>
                  <a:lnTo>
                    <a:pt x="1686" y="1"/>
                  </a:lnTo>
                  <a:lnTo>
                    <a:pt x="1265" y="422"/>
                  </a:lnTo>
                  <a:lnTo>
                    <a:pt x="1066" y="645"/>
                  </a:lnTo>
                  <a:lnTo>
                    <a:pt x="843" y="422"/>
                  </a:lnTo>
                  <a:lnTo>
                    <a:pt x="4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45"/>
            <p:cNvSpPr/>
            <p:nvPr/>
          </p:nvSpPr>
          <p:spPr>
            <a:xfrm>
              <a:off x="5316958" y="9325889"/>
              <a:ext cx="71771" cy="71771"/>
            </a:xfrm>
            <a:custGeom>
              <a:avLst/>
              <a:gdLst/>
              <a:ahLst/>
              <a:cxnLst/>
              <a:rect l="l" t="t" r="r" b="b"/>
              <a:pathLst>
                <a:path w="2182" h="2182" extrusionOk="0">
                  <a:moveTo>
                    <a:pt x="1711" y="75"/>
                  </a:moveTo>
                  <a:lnTo>
                    <a:pt x="2107" y="446"/>
                  </a:lnTo>
                  <a:lnTo>
                    <a:pt x="1463" y="1091"/>
                  </a:lnTo>
                  <a:lnTo>
                    <a:pt x="2107" y="1711"/>
                  </a:lnTo>
                  <a:lnTo>
                    <a:pt x="1711" y="2082"/>
                  </a:lnTo>
                  <a:lnTo>
                    <a:pt x="1091" y="1463"/>
                  </a:lnTo>
                  <a:lnTo>
                    <a:pt x="471" y="2082"/>
                  </a:lnTo>
                  <a:lnTo>
                    <a:pt x="75" y="1711"/>
                  </a:lnTo>
                  <a:lnTo>
                    <a:pt x="719" y="1091"/>
                  </a:lnTo>
                  <a:lnTo>
                    <a:pt x="75" y="446"/>
                  </a:lnTo>
                  <a:lnTo>
                    <a:pt x="471" y="75"/>
                  </a:lnTo>
                  <a:lnTo>
                    <a:pt x="1091" y="694"/>
                  </a:lnTo>
                  <a:lnTo>
                    <a:pt x="1711" y="75"/>
                  </a:lnTo>
                  <a:close/>
                  <a:moveTo>
                    <a:pt x="471" y="0"/>
                  </a:moveTo>
                  <a:lnTo>
                    <a:pt x="0" y="446"/>
                  </a:lnTo>
                  <a:lnTo>
                    <a:pt x="620" y="1091"/>
                  </a:lnTo>
                  <a:lnTo>
                    <a:pt x="0" y="1711"/>
                  </a:lnTo>
                  <a:lnTo>
                    <a:pt x="471" y="2182"/>
                  </a:lnTo>
                  <a:lnTo>
                    <a:pt x="1091" y="1537"/>
                  </a:lnTo>
                  <a:lnTo>
                    <a:pt x="1711" y="2182"/>
                  </a:lnTo>
                  <a:lnTo>
                    <a:pt x="2182" y="1711"/>
                  </a:lnTo>
                  <a:lnTo>
                    <a:pt x="1537" y="1091"/>
                  </a:lnTo>
                  <a:lnTo>
                    <a:pt x="2182" y="446"/>
                  </a:lnTo>
                  <a:lnTo>
                    <a:pt x="1711" y="0"/>
                  </a:lnTo>
                  <a:lnTo>
                    <a:pt x="1091" y="620"/>
                  </a:lnTo>
                  <a:lnTo>
                    <a:pt x="4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9" name="Google Shape;2079;p45"/>
          <p:cNvSpPr/>
          <p:nvPr/>
        </p:nvSpPr>
        <p:spPr>
          <a:xfrm>
            <a:off x="7707457" y="4769613"/>
            <a:ext cx="44076" cy="44898"/>
          </a:xfrm>
          <a:custGeom>
            <a:avLst/>
            <a:gdLst/>
            <a:ahLst/>
            <a:cxnLst/>
            <a:rect l="l" t="t" r="r" b="b"/>
            <a:pathLst>
              <a:path w="1340" h="1365" extrusionOk="0">
                <a:moveTo>
                  <a:pt x="670" y="100"/>
                </a:moveTo>
                <a:cubicBezTo>
                  <a:pt x="992" y="100"/>
                  <a:pt x="1265" y="348"/>
                  <a:pt x="1265" y="670"/>
                </a:cubicBezTo>
                <a:cubicBezTo>
                  <a:pt x="1265" y="1017"/>
                  <a:pt x="992" y="1265"/>
                  <a:pt x="670" y="1265"/>
                </a:cubicBezTo>
                <a:cubicBezTo>
                  <a:pt x="348" y="1265"/>
                  <a:pt x="75" y="1017"/>
                  <a:pt x="75" y="670"/>
                </a:cubicBezTo>
                <a:cubicBezTo>
                  <a:pt x="75" y="348"/>
                  <a:pt x="348" y="100"/>
                  <a:pt x="670" y="100"/>
                </a:cubicBezTo>
                <a:close/>
                <a:moveTo>
                  <a:pt x="670" y="1"/>
                </a:moveTo>
                <a:cubicBezTo>
                  <a:pt x="298" y="1"/>
                  <a:pt x="1" y="298"/>
                  <a:pt x="1" y="670"/>
                </a:cubicBezTo>
                <a:cubicBezTo>
                  <a:pt x="1" y="1042"/>
                  <a:pt x="298" y="1364"/>
                  <a:pt x="670" y="1364"/>
                </a:cubicBezTo>
                <a:cubicBezTo>
                  <a:pt x="1042" y="1364"/>
                  <a:pt x="1339" y="1042"/>
                  <a:pt x="1339" y="670"/>
                </a:cubicBezTo>
                <a:cubicBezTo>
                  <a:pt x="1339" y="298"/>
                  <a:pt x="1042" y="1"/>
                  <a:pt x="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80" name="Google Shape;2080;p45"/>
          <p:cNvGrpSpPr/>
          <p:nvPr/>
        </p:nvGrpSpPr>
        <p:grpSpPr>
          <a:xfrm>
            <a:off x="3514201" y="411134"/>
            <a:ext cx="238104" cy="128873"/>
            <a:chOff x="3654151" y="8519496"/>
            <a:chExt cx="238104" cy="128873"/>
          </a:xfrm>
        </p:grpSpPr>
        <p:sp>
          <p:nvSpPr>
            <p:cNvPr id="2081" name="Google Shape;2081;p45"/>
            <p:cNvSpPr/>
            <p:nvPr/>
          </p:nvSpPr>
          <p:spPr>
            <a:xfrm>
              <a:off x="3783775" y="8521108"/>
              <a:ext cx="108479" cy="125616"/>
            </a:xfrm>
            <a:custGeom>
              <a:avLst/>
              <a:gdLst/>
              <a:ahLst/>
              <a:cxnLst/>
              <a:rect l="l" t="t" r="r" b="b"/>
              <a:pathLst>
                <a:path w="3298" h="3819" extrusionOk="0">
                  <a:moveTo>
                    <a:pt x="1" y="1"/>
                  </a:moveTo>
                  <a:lnTo>
                    <a:pt x="1885" y="1910"/>
                  </a:lnTo>
                  <a:lnTo>
                    <a:pt x="1" y="3818"/>
                  </a:lnTo>
                  <a:lnTo>
                    <a:pt x="1389" y="3818"/>
                  </a:lnTo>
                  <a:lnTo>
                    <a:pt x="3298" y="1910"/>
                  </a:lnTo>
                  <a:lnTo>
                    <a:pt x="1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45"/>
            <p:cNvSpPr/>
            <p:nvPr/>
          </p:nvSpPr>
          <p:spPr>
            <a:xfrm>
              <a:off x="3671254" y="8521108"/>
              <a:ext cx="108479" cy="125616"/>
            </a:xfrm>
            <a:custGeom>
              <a:avLst/>
              <a:gdLst/>
              <a:ahLst/>
              <a:cxnLst/>
              <a:rect l="l" t="t" r="r" b="b"/>
              <a:pathLst>
                <a:path w="3298" h="3819" extrusionOk="0">
                  <a:moveTo>
                    <a:pt x="1" y="1"/>
                  </a:moveTo>
                  <a:lnTo>
                    <a:pt x="1885" y="1910"/>
                  </a:lnTo>
                  <a:lnTo>
                    <a:pt x="1" y="3818"/>
                  </a:lnTo>
                  <a:lnTo>
                    <a:pt x="1389" y="3818"/>
                  </a:lnTo>
                  <a:lnTo>
                    <a:pt x="3298" y="1910"/>
                  </a:lnTo>
                  <a:lnTo>
                    <a:pt x="138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45"/>
            <p:cNvSpPr/>
            <p:nvPr/>
          </p:nvSpPr>
          <p:spPr>
            <a:xfrm>
              <a:off x="3766672" y="8519496"/>
              <a:ext cx="114992" cy="128873"/>
            </a:xfrm>
            <a:custGeom>
              <a:avLst/>
              <a:gdLst/>
              <a:ahLst/>
              <a:cxnLst/>
              <a:rect l="l" t="t" r="r" b="b"/>
              <a:pathLst>
                <a:path w="3496" h="3918" extrusionOk="0">
                  <a:moveTo>
                    <a:pt x="1512" y="124"/>
                  </a:moveTo>
                  <a:lnTo>
                    <a:pt x="3347" y="1959"/>
                  </a:lnTo>
                  <a:lnTo>
                    <a:pt x="1512" y="3793"/>
                  </a:lnTo>
                  <a:lnTo>
                    <a:pt x="248" y="3793"/>
                  </a:lnTo>
                  <a:lnTo>
                    <a:pt x="2107" y="1959"/>
                  </a:lnTo>
                  <a:lnTo>
                    <a:pt x="248" y="124"/>
                  </a:lnTo>
                  <a:close/>
                  <a:moveTo>
                    <a:pt x="0" y="0"/>
                  </a:moveTo>
                  <a:lnTo>
                    <a:pt x="1959" y="1959"/>
                  </a:lnTo>
                  <a:lnTo>
                    <a:pt x="0" y="3917"/>
                  </a:lnTo>
                  <a:lnTo>
                    <a:pt x="1562" y="3917"/>
                  </a:lnTo>
                  <a:lnTo>
                    <a:pt x="3496" y="1959"/>
                  </a:lnTo>
                  <a:lnTo>
                    <a:pt x="15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45"/>
            <p:cNvSpPr/>
            <p:nvPr/>
          </p:nvSpPr>
          <p:spPr>
            <a:xfrm>
              <a:off x="3654151" y="8519496"/>
              <a:ext cx="114992" cy="128873"/>
            </a:xfrm>
            <a:custGeom>
              <a:avLst/>
              <a:gdLst/>
              <a:ahLst/>
              <a:cxnLst/>
              <a:rect l="l" t="t" r="r" b="b"/>
              <a:pathLst>
                <a:path w="3496" h="3918" extrusionOk="0">
                  <a:moveTo>
                    <a:pt x="1512" y="124"/>
                  </a:moveTo>
                  <a:lnTo>
                    <a:pt x="3347" y="1959"/>
                  </a:lnTo>
                  <a:lnTo>
                    <a:pt x="1512" y="3793"/>
                  </a:lnTo>
                  <a:lnTo>
                    <a:pt x="248" y="3793"/>
                  </a:lnTo>
                  <a:lnTo>
                    <a:pt x="2107" y="1959"/>
                  </a:lnTo>
                  <a:lnTo>
                    <a:pt x="248" y="124"/>
                  </a:lnTo>
                  <a:close/>
                  <a:moveTo>
                    <a:pt x="0" y="0"/>
                  </a:moveTo>
                  <a:lnTo>
                    <a:pt x="1959" y="1959"/>
                  </a:lnTo>
                  <a:lnTo>
                    <a:pt x="0" y="3917"/>
                  </a:lnTo>
                  <a:lnTo>
                    <a:pt x="1562" y="3917"/>
                  </a:lnTo>
                  <a:lnTo>
                    <a:pt x="3496" y="1959"/>
                  </a:lnTo>
                  <a:lnTo>
                    <a:pt x="15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5" name="Google Shape;2085;p45"/>
          <p:cNvGrpSpPr/>
          <p:nvPr/>
        </p:nvGrpSpPr>
        <p:grpSpPr>
          <a:xfrm>
            <a:off x="1745261" y="4923841"/>
            <a:ext cx="116536" cy="133598"/>
            <a:chOff x="3708061" y="7905691"/>
            <a:chExt cx="116536" cy="133598"/>
          </a:xfrm>
        </p:grpSpPr>
        <p:sp>
          <p:nvSpPr>
            <p:cNvPr id="2086" name="Google Shape;2086;p45"/>
            <p:cNvSpPr/>
            <p:nvPr/>
          </p:nvSpPr>
          <p:spPr>
            <a:xfrm>
              <a:off x="3722630" y="7929165"/>
              <a:ext cx="101967" cy="110124"/>
            </a:xfrm>
            <a:custGeom>
              <a:avLst/>
              <a:gdLst/>
              <a:ahLst/>
              <a:cxnLst/>
              <a:rect l="l" t="t" r="r" b="b"/>
              <a:pathLst>
                <a:path w="3100" h="3348" extrusionOk="0">
                  <a:moveTo>
                    <a:pt x="1538" y="1"/>
                  </a:moveTo>
                  <a:lnTo>
                    <a:pt x="1" y="893"/>
                  </a:lnTo>
                  <a:lnTo>
                    <a:pt x="1" y="2455"/>
                  </a:lnTo>
                  <a:lnTo>
                    <a:pt x="1538" y="3347"/>
                  </a:lnTo>
                  <a:lnTo>
                    <a:pt x="3099" y="2455"/>
                  </a:lnTo>
                  <a:lnTo>
                    <a:pt x="3099" y="893"/>
                  </a:lnTo>
                  <a:lnTo>
                    <a:pt x="15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87" name="Google Shape;2087;p45"/>
            <p:cNvGrpSpPr/>
            <p:nvPr/>
          </p:nvGrpSpPr>
          <p:grpSpPr>
            <a:xfrm>
              <a:off x="3708061" y="7905691"/>
              <a:ext cx="103578" cy="112558"/>
              <a:chOff x="2027925" y="3315775"/>
              <a:chExt cx="78725" cy="85550"/>
            </a:xfrm>
          </p:grpSpPr>
          <p:sp>
            <p:nvSpPr>
              <p:cNvPr id="2088" name="Google Shape;2088;p45"/>
              <p:cNvSpPr/>
              <p:nvPr/>
            </p:nvSpPr>
            <p:spPr>
              <a:xfrm>
                <a:off x="2027925" y="3337475"/>
                <a:ext cx="40300" cy="63850"/>
              </a:xfrm>
              <a:custGeom>
                <a:avLst/>
                <a:gdLst/>
                <a:ahLst/>
                <a:cxnLst/>
                <a:rect l="l" t="t" r="r" b="b"/>
                <a:pathLst>
                  <a:path w="1612" h="2554" extrusionOk="0">
                    <a:moveTo>
                      <a:pt x="50" y="124"/>
                    </a:moveTo>
                    <a:lnTo>
                      <a:pt x="1537" y="967"/>
                    </a:lnTo>
                    <a:lnTo>
                      <a:pt x="1537" y="2455"/>
                    </a:lnTo>
                    <a:lnTo>
                      <a:pt x="50" y="1587"/>
                    </a:lnTo>
                    <a:lnTo>
                      <a:pt x="50" y="124"/>
                    </a:lnTo>
                    <a:close/>
                    <a:moveTo>
                      <a:pt x="0" y="0"/>
                    </a:moveTo>
                    <a:lnTo>
                      <a:pt x="0" y="1637"/>
                    </a:lnTo>
                    <a:lnTo>
                      <a:pt x="1612" y="2554"/>
                    </a:lnTo>
                    <a:lnTo>
                      <a:pt x="1612" y="942"/>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45"/>
              <p:cNvSpPr/>
              <p:nvPr/>
            </p:nvSpPr>
            <p:spPr>
              <a:xfrm>
                <a:off x="2066350" y="3337475"/>
                <a:ext cx="40300" cy="63850"/>
              </a:xfrm>
              <a:custGeom>
                <a:avLst/>
                <a:gdLst/>
                <a:ahLst/>
                <a:cxnLst/>
                <a:rect l="l" t="t" r="r" b="b"/>
                <a:pathLst>
                  <a:path w="1612" h="2554" extrusionOk="0">
                    <a:moveTo>
                      <a:pt x="1562" y="124"/>
                    </a:moveTo>
                    <a:lnTo>
                      <a:pt x="1562" y="1587"/>
                    </a:lnTo>
                    <a:lnTo>
                      <a:pt x="75" y="2455"/>
                    </a:lnTo>
                    <a:lnTo>
                      <a:pt x="75" y="967"/>
                    </a:lnTo>
                    <a:lnTo>
                      <a:pt x="1562" y="124"/>
                    </a:lnTo>
                    <a:close/>
                    <a:moveTo>
                      <a:pt x="1612" y="0"/>
                    </a:moveTo>
                    <a:lnTo>
                      <a:pt x="0" y="942"/>
                    </a:lnTo>
                    <a:lnTo>
                      <a:pt x="0" y="2554"/>
                    </a:lnTo>
                    <a:lnTo>
                      <a:pt x="1612" y="1637"/>
                    </a:lnTo>
                    <a:lnTo>
                      <a:pt x="16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45"/>
              <p:cNvSpPr/>
              <p:nvPr/>
            </p:nvSpPr>
            <p:spPr>
              <a:xfrm>
                <a:off x="2027925" y="3315775"/>
                <a:ext cx="78725" cy="46525"/>
              </a:xfrm>
              <a:custGeom>
                <a:avLst/>
                <a:gdLst/>
                <a:ahLst/>
                <a:cxnLst/>
                <a:rect l="l" t="t" r="r" b="b"/>
                <a:pathLst>
                  <a:path w="3149" h="1861" extrusionOk="0">
                    <a:moveTo>
                      <a:pt x="1562" y="75"/>
                    </a:moveTo>
                    <a:lnTo>
                      <a:pt x="3074" y="918"/>
                    </a:lnTo>
                    <a:lnTo>
                      <a:pt x="1562" y="1786"/>
                    </a:lnTo>
                    <a:lnTo>
                      <a:pt x="75" y="918"/>
                    </a:lnTo>
                    <a:lnTo>
                      <a:pt x="1562" y="75"/>
                    </a:lnTo>
                    <a:close/>
                    <a:moveTo>
                      <a:pt x="1562" y="1"/>
                    </a:moveTo>
                    <a:lnTo>
                      <a:pt x="0" y="893"/>
                    </a:lnTo>
                    <a:lnTo>
                      <a:pt x="0" y="943"/>
                    </a:lnTo>
                    <a:lnTo>
                      <a:pt x="1562" y="1860"/>
                    </a:lnTo>
                    <a:lnTo>
                      <a:pt x="3149" y="943"/>
                    </a:lnTo>
                    <a:lnTo>
                      <a:pt x="3149" y="893"/>
                    </a:lnTo>
                    <a:lnTo>
                      <a:pt x="15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91" name="Google Shape;2091;p45"/>
          <p:cNvGrpSpPr/>
          <p:nvPr/>
        </p:nvGrpSpPr>
        <p:grpSpPr>
          <a:xfrm>
            <a:off x="226881" y="3204904"/>
            <a:ext cx="79139" cy="71771"/>
            <a:chOff x="5051131" y="5563829"/>
            <a:chExt cx="79139" cy="71771"/>
          </a:xfrm>
        </p:grpSpPr>
        <p:sp>
          <p:nvSpPr>
            <p:cNvPr id="2092" name="Google Shape;2092;p45"/>
            <p:cNvSpPr/>
            <p:nvPr/>
          </p:nvSpPr>
          <p:spPr>
            <a:xfrm>
              <a:off x="5061755" y="5564651"/>
              <a:ext cx="68515" cy="69337"/>
            </a:xfrm>
            <a:custGeom>
              <a:avLst/>
              <a:gdLst/>
              <a:ahLst/>
              <a:cxnLst/>
              <a:rect l="l" t="t" r="r" b="b"/>
              <a:pathLst>
                <a:path w="2083" h="2108" extrusionOk="0">
                  <a:moveTo>
                    <a:pt x="421" y="0"/>
                  </a:moveTo>
                  <a:lnTo>
                    <a:pt x="0" y="422"/>
                  </a:lnTo>
                  <a:lnTo>
                    <a:pt x="421" y="843"/>
                  </a:lnTo>
                  <a:lnTo>
                    <a:pt x="620" y="1066"/>
                  </a:lnTo>
                  <a:lnTo>
                    <a:pt x="421" y="1264"/>
                  </a:lnTo>
                  <a:lnTo>
                    <a:pt x="0" y="1686"/>
                  </a:lnTo>
                  <a:lnTo>
                    <a:pt x="421" y="2107"/>
                  </a:lnTo>
                  <a:lnTo>
                    <a:pt x="818" y="1686"/>
                  </a:lnTo>
                  <a:lnTo>
                    <a:pt x="1041" y="1488"/>
                  </a:lnTo>
                  <a:lnTo>
                    <a:pt x="1240" y="1686"/>
                  </a:lnTo>
                  <a:lnTo>
                    <a:pt x="1661" y="2107"/>
                  </a:lnTo>
                  <a:lnTo>
                    <a:pt x="2082" y="1686"/>
                  </a:lnTo>
                  <a:lnTo>
                    <a:pt x="1661" y="1264"/>
                  </a:lnTo>
                  <a:lnTo>
                    <a:pt x="1463" y="1066"/>
                  </a:lnTo>
                  <a:lnTo>
                    <a:pt x="1661" y="843"/>
                  </a:lnTo>
                  <a:lnTo>
                    <a:pt x="2082" y="422"/>
                  </a:lnTo>
                  <a:lnTo>
                    <a:pt x="1661" y="0"/>
                  </a:lnTo>
                  <a:lnTo>
                    <a:pt x="1240" y="422"/>
                  </a:lnTo>
                  <a:lnTo>
                    <a:pt x="1041" y="645"/>
                  </a:lnTo>
                  <a:lnTo>
                    <a:pt x="818" y="422"/>
                  </a:lnTo>
                  <a:lnTo>
                    <a:pt x="4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45"/>
            <p:cNvSpPr/>
            <p:nvPr/>
          </p:nvSpPr>
          <p:spPr>
            <a:xfrm>
              <a:off x="5051131" y="5563829"/>
              <a:ext cx="70982" cy="71771"/>
            </a:xfrm>
            <a:custGeom>
              <a:avLst/>
              <a:gdLst/>
              <a:ahLst/>
              <a:cxnLst/>
              <a:rect l="l" t="t" r="r" b="b"/>
              <a:pathLst>
                <a:path w="2158" h="2182" extrusionOk="0">
                  <a:moveTo>
                    <a:pt x="1711" y="75"/>
                  </a:moveTo>
                  <a:lnTo>
                    <a:pt x="2083" y="447"/>
                  </a:lnTo>
                  <a:lnTo>
                    <a:pt x="1463" y="1091"/>
                  </a:lnTo>
                  <a:lnTo>
                    <a:pt x="2083" y="1711"/>
                  </a:lnTo>
                  <a:lnTo>
                    <a:pt x="1711" y="2083"/>
                  </a:lnTo>
                  <a:lnTo>
                    <a:pt x="1067" y="1463"/>
                  </a:lnTo>
                  <a:lnTo>
                    <a:pt x="447" y="2083"/>
                  </a:lnTo>
                  <a:lnTo>
                    <a:pt x="75" y="1711"/>
                  </a:lnTo>
                  <a:lnTo>
                    <a:pt x="695" y="1091"/>
                  </a:lnTo>
                  <a:lnTo>
                    <a:pt x="75" y="447"/>
                  </a:lnTo>
                  <a:lnTo>
                    <a:pt x="447" y="75"/>
                  </a:lnTo>
                  <a:lnTo>
                    <a:pt x="1067" y="695"/>
                  </a:lnTo>
                  <a:lnTo>
                    <a:pt x="1711" y="75"/>
                  </a:lnTo>
                  <a:close/>
                  <a:moveTo>
                    <a:pt x="447" y="0"/>
                  </a:moveTo>
                  <a:lnTo>
                    <a:pt x="1" y="447"/>
                  </a:lnTo>
                  <a:lnTo>
                    <a:pt x="621" y="1091"/>
                  </a:lnTo>
                  <a:lnTo>
                    <a:pt x="1" y="1711"/>
                  </a:lnTo>
                  <a:lnTo>
                    <a:pt x="447" y="2182"/>
                  </a:lnTo>
                  <a:lnTo>
                    <a:pt x="1067" y="1537"/>
                  </a:lnTo>
                  <a:lnTo>
                    <a:pt x="1711" y="2182"/>
                  </a:lnTo>
                  <a:lnTo>
                    <a:pt x="2157" y="1711"/>
                  </a:lnTo>
                  <a:lnTo>
                    <a:pt x="1538" y="1091"/>
                  </a:lnTo>
                  <a:lnTo>
                    <a:pt x="2157" y="447"/>
                  </a:lnTo>
                  <a:lnTo>
                    <a:pt x="1711" y="0"/>
                  </a:lnTo>
                  <a:lnTo>
                    <a:pt x="1067" y="620"/>
                  </a:lnTo>
                  <a:lnTo>
                    <a:pt x="4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4" name="Google Shape;2094;p45"/>
          <p:cNvGrpSpPr/>
          <p:nvPr/>
        </p:nvGrpSpPr>
        <p:grpSpPr>
          <a:xfrm>
            <a:off x="5498678" y="4539904"/>
            <a:ext cx="111035" cy="127178"/>
            <a:chOff x="3403815" y="4772154"/>
            <a:chExt cx="111035" cy="127178"/>
          </a:xfrm>
        </p:grpSpPr>
        <p:sp>
          <p:nvSpPr>
            <p:cNvPr id="2095" name="Google Shape;2095;p45"/>
            <p:cNvSpPr/>
            <p:nvPr/>
          </p:nvSpPr>
          <p:spPr>
            <a:xfrm>
              <a:off x="3403815" y="4794932"/>
              <a:ext cx="97066" cy="104401"/>
            </a:xfrm>
            <a:custGeom>
              <a:avLst/>
              <a:gdLst/>
              <a:ahLst/>
              <a:cxnLst/>
              <a:rect l="l" t="t" r="r" b="b"/>
              <a:pathLst>
                <a:path w="2951" h="3174" extrusionOk="0">
                  <a:moveTo>
                    <a:pt x="1463" y="1"/>
                  </a:moveTo>
                  <a:lnTo>
                    <a:pt x="1" y="844"/>
                  </a:lnTo>
                  <a:lnTo>
                    <a:pt x="1" y="869"/>
                  </a:lnTo>
                  <a:lnTo>
                    <a:pt x="1" y="2331"/>
                  </a:lnTo>
                  <a:lnTo>
                    <a:pt x="1463" y="3174"/>
                  </a:lnTo>
                  <a:lnTo>
                    <a:pt x="2951" y="2331"/>
                  </a:lnTo>
                  <a:lnTo>
                    <a:pt x="2951" y="844"/>
                  </a:lnTo>
                  <a:lnTo>
                    <a:pt x="14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96" name="Google Shape;2096;p45"/>
            <p:cNvGrpSpPr/>
            <p:nvPr/>
          </p:nvGrpSpPr>
          <p:grpSpPr>
            <a:xfrm>
              <a:off x="3415318" y="4772154"/>
              <a:ext cx="99533" cy="107690"/>
              <a:chOff x="1805425" y="934125"/>
              <a:chExt cx="75650" cy="81850"/>
            </a:xfrm>
          </p:grpSpPr>
          <p:sp>
            <p:nvSpPr>
              <p:cNvPr id="2097" name="Google Shape;2097;p45"/>
              <p:cNvSpPr/>
              <p:nvPr/>
            </p:nvSpPr>
            <p:spPr>
              <a:xfrm>
                <a:off x="1842625" y="955200"/>
                <a:ext cx="38450" cy="60775"/>
              </a:xfrm>
              <a:custGeom>
                <a:avLst/>
                <a:gdLst/>
                <a:ahLst/>
                <a:cxnLst/>
                <a:rect l="l" t="t" r="r" b="b"/>
                <a:pathLst>
                  <a:path w="1538" h="2431" extrusionOk="0">
                    <a:moveTo>
                      <a:pt x="1463" y="125"/>
                    </a:moveTo>
                    <a:lnTo>
                      <a:pt x="1463" y="1513"/>
                    </a:lnTo>
                    <a:lnTo>
                      <a:pt x="75" y="2306"/>
                    </a:lnTo>
                    <a:lnTo>
                      <a:pt x="75" y="918"/>
                    </a:lnTo>
                    <a:lnTo>
                      <a:pt x="1463" y="125"/>
                    </a:lnTo>
                    <a:close/>
                    <a:moveTo>
                      <a:pt x="1537" y="1"/>
                    </a:moveTo>
                    <a:lnTo>
                      <a:pt x="0" y="893"/>
                    </a:lnTo>
                    <a:lnTo>
                      <a:pt x="0" y="2430"/>
                    </a:lnTo>
                    <a:lnTo>
                      <a:pt x="1537" y="1562"/>
                    </a:lnTo>
                    <a:lnTo>
                      <a:pt x="15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45"/>
              <p:cNvSpPr/>
              <p:nvPr/>
            </p:nvSpPr>
            <p:spPr>
              <a:xfrm>
                <a:off x="1805425" y="955200"/>
                <a:ext cx="39075" cy="60775"/>
              </a:xfrm>
              <a:custGeom>
                <a:avLst/>
                <a:gdLst/>
                <a:ahLst/>
                <a:cxnLst/>
                <a:rect l="l" t="t" r="r" b="b"/>
                <a:pathLst>
                  <a:path w="1563" h="2431" extrusionOk="0">
                    <a:moveTo>
                      <a:pt x="100" y="125"/>
                    </a:moveTo>
                    <a:lnTo>
                      <a:pt x="1488" y="918"/>
                    </a:lnTo>
                    <a:lnTo>
                      <a:pt x="1488" y="2306"/>
                    </a:lnTo>
                    <a:lnTo>
                      <a:pt x="100" y="1513"/>
                    </a:lnTo>
                    <a:lnTo>
                      <a:pt x="100" y="125"/>
                    </a:lnTo>
                    <a:close/>
                    <a:moveTo>
                      <a:pt x="1" y="1"/>
                    </a:moveTo>
                    <a:lnTo>
                      <a:pt x="1" y="1562"/>
                    </a:lnTo>
                    <a:lnTo>
                      <a:pt x="1563" y="2430"/>
                    </a:lnTo>
                    <a:lnTo>
                      <a:pt x="1563" y="893"/>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45"/>
              <p:cNvSpPr/>
              <p:nvPr/>
            </p:nvSpPr>
            <p:spPr>
              <a:xfrm>
                <a:off x="1805425" y="934125"/>
                <a:ext cx="75650" cy="44650"/>
              </a:xfrm>
              <a:custGeom>
                <a:avLst/>
                <a:gdLst/>
                <a:ahLst/>
                <a:cxnLst/>
                <a:rect l="l" t="t" r="r" b="b"/>
                <a:pathLst>
                  <a:path w="3026" h="1786" extrusionOk="0">
                    <a:moveTo>
                      <a:pt x="1513" y="100"/>
                    </a:moveTo>
                    <a:lnTo>
                      <a:pt x="2926" y="893"/>
                    </a:lnTo>
                    <a:lnTo>
                      <a:pt x="1513" y="1711"/>
                    </a:lnTo>
                    <a:lnTo>
                      <a:pt x="125" y="893"/>
                    </a:lnTo>
                    <a:lnTo>
                      <a:pt x="1513" y="100"/>
                    </a:lnTo>
                    <a:close/>
                    <a:moveTo>
                      <a:pt x="1513" y="1"/>
                    </a:moveTo>
                    <a:lnTo>
                      <a:pt x="1" y="868"/>
                    </a:lnTo>
                    <a:lnTo>
                      <a:pt x="1" y="918"/>
                    </a:lnTo>
                    <a:lnTo>
                      <a:pt x="1513" y="1786"/>
                    </a:lnTo>
                    <a:lnTo>
                      <a:pt x="3025" y="918"/>
                    </a:lnTo>
                    <a:lnTo>
                      <a:pt x="3025" y="868"/>
                    </a:lnTo>
                    <a:lnTo>
                      <a:pt x="15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100"/>
        <p:cNvGrpSpPr/>
        <p:nvPr/>
      </p:nvGrpSpPr>
      <p:grpSpPr>
        <a:xfrm>
          <a:off x="0" y="0"/>
          <a:ext cx="0" cy="0"/>
          <a:chOff x="0" y="0"/>
          <a:chExt cx="0" cy="0"/>
        </a:xfrm>
      </p:grpSpPr>
      <p:sp>
        <p:nvSpPr>
          <p:cNvPr id="2101" name="Google Shape;2101;p46"/>
          <p:cNvSpPr/>
          <p:nvPr/>
        </p:nvSpPr>
        <p:spPr>
          <a:xfrm rot="2700000">
            <a:off x="-60775" y="-582150"/>
            <a:ext cx="688180" cy="1334818"/>
          </a:xfrm>
          <a:custGeom>
            <a:avLst/>
            <a:gdLst/>
            <a:ahLst/>
            <a:cxnLst/>
            <a:rect l="l" t="t" r="r" b="b"/>
            <a:pathLst>
              <a:path w="20923" h="40583" extrusionOk="0">
                <a:moveTo>
                  <a:pt x="11696" y="1"/>
                </a:moveTo>
                <a:cubicBezTo>
                  <a:pt x="11457" y="1"/>
                  <a:pt x="11218" y="26"/>
                  <a:pt x="10982" y="80"/>
                </a:cubicBezTo>
                <a:cubicBezTo>
                  <a:pt x="10040" y="303"/>
                  <a:pt x="9222" y="923"/>
                  <a:pt x="8627" y="1691"/>
                </a:cubicBezTo>
                <a:cubicBezTo>
                  <a:pt x="6644" y="4146"/>
                  <a:pt x="6842" y="7641"/>
                  <a:pt x="7164" y="10764"/>
                </a:cubicBezTo>
                <a:cubicBezTo>
                  <a:pt x="7462" y="13888"/>
                  <a:pt x="7710" y="17358"/>
                  <a:pt x="5801" y="19862"/>
                </a:cubicBezTo>
                <a:cubicBezTo>
                  <a:pt x="4884" y="21102"/>
                  <a:pt x="3520" y="21944"/>
                  <a:pt x="2504" y="23110"/>
                </a:cubicBezTo>
                <a:cubicBezTo>
                  <a:pt x="25" y="25960"/>
                  <a:pt x="0" y="30373"/>
                  <a:pt x="1611" y="33794"/>
                </a:cubicBezTo>
                <a:cubicBezTo>
                  <a:pt x="3074" y="36942"/>
                  <a:pt x="5925" y="39545"/>
                  <a:pt x="9321" y="40338"/>
                </a:cubicBezTo>
                <a:cubicBezTo>
                  <a:pt x="10021" y="40502"/>
                  <a:pt x="10740" y="40582"/>
                  <a:pt x="11460" y="40582"/>
                </a:cubicBezTo>
                <a:cubicBezTo>
                  <a:pt x="14236" y="40582"/>
                  <a:pt x="17018" y="39389"/>
                  <a:pt x="18691" y="37165"/>
                </a:cubicBezTo>
                <a:cubicBezTo>
                  <a:pt x="20104" y="35281"/>
                  <a:pt x="20625" y="32877"/>
                  <a:pt x="20798" y="30522"/>
                </a:cubicBezTo>
                <a:cubicBezTo>
                  <a:pt x="20922" y="29009"/>
                  <a:pt x="20898" y="27473"/>
                  <a:pt x="20551" y="26010"/>
                </a:cubicBezTo>
                <a:cubicBezTo>
                  <a:pt x="20204" y="24448"/>
                  <a:pt x="19460" y="22986"/>
                  <a:pt x="18865" y="21523"/>
                </a:cubicBezTo>
                <a:cubicBezTo>
                  <a:pt x="17105" y="17259"/>
                  <a:pt x="16212" y="12673"/>
                  <a:pt x="16237" y="8087"/>
                </a:cubicBezTo>
                <a:cubicBezTo>
                  <a:pt x="16237" y="6352"/>
                  <a:pt x="16832" y="4369"/>
                  <a:pt x="15989" y="2807"/>
                </a:cubicBezTo>
                <a:cubicBezTo>
                  <a:pt x="15183" y="1346"/>
                  <a:pt x="13437" y="1"/>
                  <a:pt x="116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46"/>
          <p:cNvSpPr/>
          <p:nvPr/>
        </p:nvSpPr>
        <p:spPr>
          <a:xfrm rot="-2700000">
            <a:off x="8191131" y="-437085"/>
            <a:ext cx="618056" cy="1573246"/>
          </a:xfrm>
          <a:custGeom>
            <a:avLst/>
            <a:gdLst/>
            <a:ahLst/>
            <a:cxnLst/>
            <a:rect l="l" t="t" r="r" b="b"/>
            <a:pathLst>
              <a:path w="18791" h="47832" extrusionOk="0">
                <a:moveTo>
                  <a:pt x="10359" y="1"/>
                </a:moveTo>
                <a:cubicBezTo>
                  <a:pt x="10082" y="1"/>
                  <a:pt x="9802" y="24"/>
                  <a:pt x="9520" y="74"/>
                </a:cubicBezTo>
                <a:cubicBezTo>
                  <a:pt x="7561" y="421"/>
                  <a:pt x="6123" y="2255"/>
                  <a:pt x="5702" y="4213"/>
                </a:cubicBezTo>
                <a:cubicBezTo>
                  <a:pt x="5256" y="6147"/>
                  <a:pt x="5652" y="8180"/>
                  <a:pt x="6173" y="10113"/>
                </a:cubicBezTo>
                <a:cubicBezTo>
                  <a:pt x="6718" y="12022"/>
                  <a:pt x="7363" y="13931"/>
                  <a:pt x="7487" y="15939"/>
                </a:cubicBezTo>
                <a:cubicBezTo>
                  <a:pt x="7710" y="19980"/>
                  <a:pt x="5652" y="23748"/>
                  <a:pt x="3768" y="27342"/>
                </a:cubicBezTo>
                <a:cubicBezTo>
                  <a:pt x="1860" y="30912"/>
                  <a:pt x="0" y="34853"/>
                  <a:pt x="670" y="38844"/>
                </a:cubicBezTo>
                <a:cubicBezTo>
                  <a:pt x="1413" y="43505"/>
                  <a:pt x="5727" y="47174"/>
                  <a:pt x="10412" y="47744"/>
                </a:cubicBezTo>
                <a:cubicBezTo>
                  <a:pt x="10847" y="47800"/>
                  <a:pt x="11291" y="47831"/>
                  <a:pt x="11736" y="47831"/>
                </a:cubicBezTo>
                <a:cubicBezTo>
                  <a:pt x="13242" y="47831"/>
                  <a:pt x="14754" y="47478"/>
                  <a:pt x="15940" y="46579"/>
                </a:cubicBezTo>
                <a:cubicBezTo>
                  <a:pt x="18667" y="44521"/>
                  <a:pt x="18791" y="40456"/>
                  <a:pt x="17799" y="37208"/>
                </a:cubicBezTo>
                <a:cubicBezTo>
                  <a:pt x="16783" y="33961"/>
                  <a:pt x="14924" y="30986"/>
                  <a:pt x="14378" y="27615"/>
                </a:cubicBezTo>
                <a:cubicBezTo>
                  <a:pt x="13436" y="21690"/>
                  <a:pt x="16882" y="15988"/>
                  <a:pt x="17899" y="10064"/>
                </a:cubicBezTo>
                <a:cubicBezTo>
                  <a:pt x="18552" y="6142"/>
                  <a:pt x="14832" y="1"/>
                  <a:pt x="103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46"/>
          <p:cNvSpPr/>
          <p:nvPr/>
        </p:nvSpPr>
        <p:spPr>
          <a:xfrm rot="2700000">
            <a:off x="-148426" y="-429458"/>
            <a:ext cx="539808" cy="1332319"/>
          </a:xfrm>
          <a:custGeom>
            <a:avLst/>
            <a:gdLst/>
            <a:ahLst/>
            <a:cxnLst/>
            <a:rect l="l" t="t" r="r" b="b"/>
            <a:pathLst>
              <a:path w="16412" h="40507" fill="none" extrusionOk="0">
                <a:moveTo>
                  <a:pt x="4884" y="1512"/>
                </a:moveTo>
                <a:cubicBezTo>
                  <a:pt x="2281" y="2727"/>
                  <a:pt x="447" y="5429"/>
                  <a:pt x="273" y="8305"/>
                </a:cubicBezTo>
                <a:cubicBezTo>
                  <a:pt x="1" y="12618"/>
                  <a:pt x="3149" y="16337"/>
                  <a:pt x="4488" y="20452"/>
                </a:cubicBezTo>
                <a:cubicBezTo>
                  <a:pt x="5430" y="23426"/>
                  <a:pt x="5430" y="26699"/>
                  <a:pt x="4463" y="29673"/>
                </a:cubicBezTo>
                <a:cubicBezTo>
                  <a:pt x="4091" y="30814"/>
                  <a:pt x="3595" y="31904"/>
                  <a:pt x="3372" y="33070"/>
                </a:cubicBezTo>
                <a:cubicBezTo>
                  <a:pt x="3025" y="34854"/>
                  <a:pt x="3397" y="36813"/>
                  <a:pt x="4512" y="38251"/>
                </a:cubicBezTo>
                <a:cubicBezTo>
                  <a:pt x="5653" y="39664"/>
                  <a:pt x="7562" y="40506"/>
                  <a:pt x="9346" y="40209"/>
                </a:cubicBezTo>
                <a:cubicBezTo>
                  <a:pt x="10264" y="40035"/>
                  <a:pt x="11131" y="39614"/>
                  <a:pt x="11875" y="39069"/>
                </a:cubicBezTo>
                <a:cubicBezTo>
                  <a:pt x="15296" y="36565"/>
                  <a:pt x="16411" y="31855"/>
                  <a:pt x="15990" y="27641"/>
                </a:cubicBezTo>
                <a:cubicBezTo>
                  <a:pt x="15544" y="23426"/>
                  <a:pt x="13858" y="19435"/>
                  <a:pt x="12693" y="15370"/>
                </a:cubicBezTo>
                <a:cubicBezTo>
                  <a:pt x="11528" y="11230"/>
                  <a:pt x="11751" y="7908"/>
                  <a:pt x="12272" y="3744"/>
                </a:cubicBezTo>
                <a:cubicBezTo>
                  <a:pt x="12743" y="0"/>
                  <a:pt x="7239" y="397"/>
                  <a:pt x="4884" y="1512"/>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46"/>
          <p:cNvSpPr/>
          <p:nvPr/>
        </p:nvSpPr>
        <p:spPr>
          <a:xfrm rot="-2700000">
            <a:off x="8439265" y="-229910"/>
            <a:ext cx="516982" cy="1445661"/>
          </a:xfrm>
          <a:custGeom>
            <a:avLst/>
            <a:gdLst/>
            <a:ahLst/>
            <a:cxnLst/>
            <a:rect l="l" t="t" r="r" b="b"/>
            <a:pathLst>
              <a:path w="15718" h="43953" fill="none" extrusionOk="0">
                <a:moveTo>
                  <a:pt x="10338" y="3025"/>
                </a:moveTo>
                <a:cubicBezTo>
                  <a:pt x="13114" y="5033"/>
                  <a:pt x="14676" y="8627"/>
                  <a:pt x="14230" y="12023"/>
                </a:cubicBezTo>
                <a:cubicBezTo>
                  <a:pt x="13734" y="15717"/>
                  <a:pt x="11131" y="18840"/>
                  <a:pt x="10363" y="22485"/>
                </a:cubicBezTo>
                <a:cubicBezTo>
                  <a:pt x="9941" y="24517"/>
                  <a:pt x="10115" y="26649"/>
                  <a:pt x="10834" y="28583"/>
                </a:cubicBezTo>
                <a:cubicBezTo>
                  <a:pt x="11751" y="31037"/>
                  <a:pt x="13536" y="33094"/>
                  <a:pt x="14577" y="35499"/>
                </a:cubicBezTo>
                <a:cubicBezTo>
                  <a:pt x="15618" y="37879"/>
                  <a:pt x="15717" y="41077"/>
                  <a:pt x="13684" y="42738"/>
                </a:cubicBezTo>
                <a:cubicBezTo>
                  <a:pt x="12668" y="43580"/>
                  <a:pt x="11280" y="43853"/>
                  <a:pt x="9966" y="43878"/>
                </a:cubicBezTo>
                <a:cubicBezTo>
                  <a:pt x="6347" y="43952"/>
                  <a:pt x="2504" y="41944"/>
                  <a:pt x="1339" y="38523"/>
                </a:cubicBezTo>
                <a:cubicBezTo>
                  <a:pt x="496" y="36044"/>
                  <a:pt x="1141" y="33318"/>
                  <a:pt x="1785" y="30789"/>
                </a:cubicBezTo>
                <a:cubicBezTo>
                  <a:pt x="2504" y="27864"/>
                  <a:pt x="3223" y="24914"/>
                  <a:pt x="3149" y="21890"/>
                </a:cubicBezTo>
                <a:cubicBezTo>
                  <a:pt x="3025" y="16238"/>
                  <a:pt x="1" y="10957"/>
                  <a:pt x="348" y="5256"/>
                </a:cubicBezTo>
                <a:cubicBezTo>
                  <a:pt x="670" y="0"/>
                  <a:pt x="6991" y="645"/>
                  <a:pt x="10338" y="3025"/>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46"/>
          <p:cNvSpPr/>
          <p:nvPr/>
        </p:nvSpPr>
        <p:spPr>
          <a:xfrm>
            <a:off x="6488852" y="4147518"/>
            <a:ext cx="96243" cy="104401"/>
          </a:xfrm>
          <a:custGeom>
            <a:avLst/>
            <a:gdLst/>
            <a:ahLst/>
            <a:cxnLst/>
            <a:rect l="l" t="t" r="r" b="b"/>
            <a:pathLst>
              <a:path w="2926" h="3174" extrusionOk="0">
                <a:moveTo>
                  <a:pt x="1463" y="0"/>
                </a:moveTo>
                <a:lnTo>
                  <a:pt x="0" y="843"/>
                </a:lnTo>
                <a:lnTo>
                  <a:pt x="0" y="2330"/>
                </a:lnTo>
                <a:lnTo>
                  <a:pt x="1463" y="3173"/>
                </a:lnTo>
                <a:lnTo>
                  <a:pt x="2925" y="2330"/>
                </a:lnTo>
                <a:lnTo>
                  <a:pt x="2925" y="843"/>
                </a:lnTo>
                <a:lnTo>
                  <a:pt x="14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06" name="Google Shape;2106;p46"/>
          <p:cNvGrpSpPr/>
          <p:nvPr/>
        </p:nvGrpSpPr>
        <p:grpSpPr>
          <a:xfrm>
            <a:off x="6500423" y="4124940"/>
            <a:ext cx="99500" cy="107657"/>
            <a:chOff x="3177550" y="4713300"/>
            <a:chExt cx="75625" cy="81825"/>
          </a:xfrm>
        </p:grpSpPr>
        <p:sp>
          <p:nvSpPr>
            <p:cNvPr id="2107" name="Google Shape;2107;p46"/>
            <p:cNvSpPr/>
            <p:nvPr/>
          </p:nvSpPr>
          <p:spPr>
            <a:xfrm>
              <a:off x="3214100" y="4734350"/>
              <a:ext cx="39075" cy="60775"/>
            </a:xfrm>
            <a:custGeom>
              <a:avLst/>
              <a:gdLst/>
              <a:ahLst/>
              <a:cxnLst/>
              <a:rect l="l" t="t" r="r" b="b"/>
              <a:pathLst>
                <a:path w="1563" h="2431" extrusionOk="0">
                  <a:moveTo>
                    <a:pt x="1488" y="125"/>
                  </a:moveTo>
                  <a:lnTo>
                    <a:pt x="1488" y="1513"/>
                  </a:lnTo>
                  <a:lnTo>
                    <a:pt x="100" y="2306"/>
                  </a:lnTo>
                  <a:lnTo>
                    <a:pt x="100" y="918"/>
                  </a:lnTo>
                  <a:lnTo>
                    <a:pt x="1488" y="125"/>
                  </a:lnTo>
                  <a:close/>
                  <a:moveTo>
                    <a:pt x="1563" y="1"/>
                  </a:moveTo>
                  <a:lnTo>
                    <a:pt x="1" y="869"/>
                  </a:lnTo>
                  <a:lnTo>
                    <a:pt x="1" y="2430"/>
                  </a:lnTo>
                  <a:lnTo>
                    <a:pt x="1563" y="1538"/>
                  </a:lnTo>
                  <a:lnTo>
                    <a:pt x="15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46"/>
            <p:cNvSpPr/>
            <p:nvPr/>
          </p:nvSpPr>
          <p:spPr>
            <a:xfrm>
              <a:off x="3177550" y="4734350"/>
              <a:ext cx="39050" cy="60775"/>
            </a:xfrm>
            <a:custGeom>
              <a:avLst/>
              <a:gdLst/>
              <a:ahLst/>
              <a:cxnLst/>
              <a:rect l="l" t="t" r="r" b="b"/>
              <a:pathLst>
                <a:path w="1562" h="2431" extrusionOk="0">
                  <a:moveTo>
                    <a:pt x="75" y="125"/>
                  </a:moveTo>
                  <a:lnTo>
                    <a:pt x="1463" y="918"/>
                  </a:lnTo>
                  <a:lnTo>
                    <a:pt x="1463" y="2306"/>
                  </a:lnTo>
                  <a:lnTo>
                    <a:pt x="75" y="1513"/>
                  </a:lnTo>
                  <a:lnTo>
                    <a:pt x="75" y="125"/>
                  </a:lnTo>
                  <a:close/>
                  <a:moveTo>
                    <a:pt x="0" y="1"/>
                  </a:moveTo>
                  <a:lnTo>
                    <a:pt x="0" y="1538"/>
                  </a:lnTo>
                  <a:lnTo>
                    <a:pt x="1562" y="2430"/>
                  </a:lnTo>
                  <a:lnTo>
                    <a:pt x="1562" y="869"/>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46"/>
            <p:cNvSpPr/>
            <p:nvPr/>
          </p:nvSpPr>
          <p:spPr>
            <a:xfrm>
              <a:off x="3177550" y="4713300"/>
              <a:ext cx="75625" cy="44625"/>
            </a:xfrm>
            <a:custGeom>
              <a:avLst/>
              <a:gdLst/>
              <a:ahLst/>
              <a:cxnLst/>
              <a:rect l="l" t="t" r="r" b="b"/>
              <a:pathLst>
                <a:path w="3025" h="1785" extrusionOk="0">
                  <a:moveTo>
                    <a:pt x="1512" y="75"/>
                  </a:moveTo>
                  <a:lnTo>
                    <a:pt x="2925" y="893"/>
                  </a:lnTo>
                  <a:lnTo>
                    <a:pt x="1512" y="1686"/>
                  </a:lnTo>
                  <a:lnTo>
                    <a:pt x="99" y="893"/>
                  </a:lnTo>
                  <a:lnTo>
                    <a:pt x="1512" y="75"/>
                  </a:lnTo>
                  <a:close/>
                  <a:moveTo>
                    <a:pt x="1512" y="0"/>
                  </a:moveTo>
                  <a:lnTo>
                    <a:pt x="0" y="868"/>
                  </a:lnTo>
                  <a:lnTo>
                    <a:pt x="0" y="917"/>
                  </a:lnTo>
                  <a:lnTo>
                    <a:pt x="1512" y="1785"/>
                  </a:lnTo>
                  <a:lnTo>
                    <a:pt x="3025" y="917"/>
                  </a:lnTo>
                  <a:lnTo>
                    <a:pt x="3025" y="868"/>
                  </a:lnTo>
                  <a:lnTo>
                    <a:pt x="15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10" name="Google Shape;2110;p46"/>
          <p:cNvSpPr/>
          <p:nvPr/>
        </p:nvSpPr>
        <p:spPr>
          <a:xfrm>
            <a:off x="8908447" y="2644632"/>
            <a:ext cx="69337" cy="69337"/>
          </a:xfrm>
          <a:custGeom>
            <a:avLst/>
            <a:gdLst/>
            <a:ahLst/>
            <a:cxnLst/>
            <a:rect l="l" t="t" r="r" b="b"/>
            <a:pathLst>
              <a:path w="2108" h="2108" extrusionOk="0">
                <a:moveTo>
                  <a:pt x="422" y="0"/>
                </a:moveTo>
                <a:lnTo>
                  <a:pt x="0" y="422"/>
                </a:lnTo>
                <a:lnTo>
                  <a:pt x="422" y="843"/>
                </a:lnTo>
                <a:lnTo>
                  <a:pt x="645" y="1066"/>
                </a:lnTo>
                <a:lnTo>
                  <a:pt x="422" y="1264"/>
                </a:lnTo>
                <a:lnTo>
                  <a:pt x="0" y="1686"/>
                </a:lnTo>
                <a:lnTo>
                  <a:pt x="422" y="2107"/>
                </a:lnTo>
                <a:lnTo>
                  <a:pt x="843" y="1686"/>
                </a:lnTo>
                <a:lnTo>
                  <a:pt x="1042" y="1487"/>
                </a:lnTo>
                <a:lnTo>
                  <a:pt x="1265" y="1686"/>
                </a:lnTo>
                <a:lnTo>
                  <a:pt x="1686" y="2107"/>
                </a:lnTo>
                <a:lnTo>
                  <a:pt x="2107" y="1686"/>
                </a:lnTo>
                <a:lnTo>
                  <a:pt x="1686" y="1264"/>
                </a:lnTo>
                <a:lnTo>
                  <a:pt x="1463" y="1066"/>
                </a:lnTo>
                <a:lnTo>
                  <a:pt x="1686" y="843"/>
                </a:lnTo>
                <a:lnTo>
                  <a:pt x="2107" y="422"/>
                </a:lnTo>
                <a:lnTo>
                  <a:pt x="1686" y="0"/>
                </a:lnTo>
                <a:lnTo>
                  <a:pt x="1265" y="422"/>
                </a:lnTo>
                <a:lnTo>
                  <a:pt x="1042" y="645"/>
                </a:lnTo>
                <a:lnTo>
                  <a:pt x="843" y="422"/>
                </a:lnTo>
                <a:lnTo>
                  <a:pt x="4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46"/>
          <p:cNvSpPr/>
          <p:nvPr/>
        </p:nvSpPr>
        <p:spPr>
          <a:xfrm>
            <a:off x="8916604" y="2643809"/>
            <a:ext cx="71771" cy="71771"/>
          </a:xfrm>
          <a:custGeom>
            <a:avLst/>
            <a:gdLst/>
            <a:ahLst/>
            <a:cxnLst/>
            <a:rect l="l" t="t" r="r" b="b"/>
            <a:pathLst>
              <a:path w="2182" h="2182" extrusionOk="0">
                <a:moveTo>
                  <a:pt x="1711" y="75"/>
                </a:moveTo>
                <a:lnTo>
                  <a:pt x="2083" y="447"/>
                </a:lnTo>
                <a:lnTo>
                  <a:pt x="1463" y="1091"/>
                </a:lnTo>
                <a:lnTo>
                  <a:pt x="2083" y="1711"/>
                </a:lnTo>
                <a:lnTo>
                  <a:pt x="1711" y="2083"/>
                </a:lnTo>
                <a:lnTo>
                  <a:pt x="1091" y="1463"/>
                </a:lnTo>
                <a:lnTo>
                  <a:pt x="446" y="2083"/>
                </a:lnTo>
                <a:lnTo>
                  <a:pt x="75" y="1711"/>
                </a:lnTo>
                <a:lnTo>
                  <a:pt x="719" y="1091"/>
                </a:lnTo>
                <a:lnTo>
                  <a:pt x="75" y="447"/>
                </a:lnTo>
                <a:lnTo>
                  <a:pt x="446" y="75"/>
                </a:lnTo>
                <a:lnTo>
                  <a:pt x="1091" y="694"/>
                </a:lnTo>
                <a:lnTo>
                  <a:pt x="1711" y="75"/>
                </a:lnTo>
                <a:close/>
                <a:moveTo>
                  <a:pt x="446" y="0"/>
                </a:moveTo>
                <a:lnTo>
                  <a:pt x="0" y="447"/>
                </a:lnTo>
                <a:lnTo>
                  <a:pt x="620" y="1091"/>
                </a:lnTo>
                <a:lnTo>
                  <a:pt x="0" y="1711"/>
                </a:lnTo>
                <a:lnTo>
                  <a:pt x="446" y="2182"/>
                </a:lnTo>
                <a:lnTo>
                  <a:pt x="1091" y="1537"/>
                </a:lnTo>
                <a:lnTo>
                  <a:pt x="1711" y="2182"/>
                </a:lnTo>
                <a:lnTo>
                  <a:pt x="2182" y="1711"/>
                </a:lnTo>
                <a:lnTo>
                  <a:pt x="1537" y="1091"/>
                </a:lnTo>
                <a:lnTo>
                  <a:pt x="2182" y="447"/>
                </a:lnTo>
                <a:lnTo>
                  <a:pt x="1711" y="0"/>
                </a:lnTo>
                <a:lnTo>
                  <a:pt x="1091" y="620"/>
                </a:lnTo>
                <a:lnTo>
                  <a:pt x="446" y="0"/>
                </a:lnTo>
                <a:close/>
              </a:path>
            </a:pathLst>
          </a:custGeom>
          <a:solidFill>
            <a:srgbClr val="04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46"/>
          <p:cNvSpPr/>
          <p:nvPr/>
        </p:nvSpPr>
        <p:spPr>
          <a:xfrm>
            <a:off x="5477607" y="590863"/>
            <a:ext cx="44076" cy="44898"/>
          </a:xfrm>
          <a:custGeom>
            <a:avLst/>
            <a:gdLst/>
            <a:ahLst/>
            <a:cxnLst/>
            <a:rect l="l" t="t" r="r" b="b"/>
            <a:pathLst>
              <a:path w="1340" h="1365" extrusionOk="0">
                <a:moveTo>
                  <a:pt x="670" y="100"/>
                </a:moveTo>
                <a:cubicBezTo>
                  <a:pt x="992" y="100"/>
                  <a:pt x="1265" y="348"/>
                  <a:pt x="1265" y="670"/>
                </a:cubicBezTo>
                <a:cubicBezTo>
                  <a:pt x="1265" y="1017"/>
                  <a:pt x="992" y="1265"/>
                  <a:pt x="670" y="1265"/>
                </a:cubicBezTo>
                <a:cubicBezTo>
                  <a:pt x="348" y="1265"/>
                  <a:pt x="75" y="1017"/>
                  <a:pt x="75" y="670"/>
                </a:cubicBezTo>
                <a:cubicBezTo>
                  <a:pt x="75" y="348"/>
                  <a:pt x="348" y="100"/>
                  <a:pt x="670" y="100"/>
                </a:cubicBezTo>
                <a:close/>
                <a:moveTo>
                  <a:pt x="670" y="1"/>
                </a:moveTo>
                <a:cubicBezTo>
                  <a:pt x="298" y="1"/>
                  <a:pt x="1" y="298"/>
                  <a:pt x="1" y="670"/>
                </a:cubicBezTo>
                <a:cubicBezTo>
                  <a:pt x="1" y="1042"/>
                  <a:pt x="298" y="1364"/>
                  <a:pt x="670" y="1364"/>
                </a:cubicBezTo>
                <a:cubicBezTo>
                  <a:pt x="1042" y="1364"/>
                  <a:pt x="1339" y="1042"/>
                  <a:pt x="1339" y="670"/>
                </a:cubicBezTo>
                <a:cubicBezTo>
                  <a:pt x="1339" y="298"/>
                  <a:pt x="1042" y="1"/>
                  <a:pt x="670" y="1"/>
                </a:cubicBezTo>
                <a:close/>
              </a:path>
            </a:pathLst>
          </a:custGeom>
          <a:solidFill>
            <a:srgbClr val="04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46"/>
          <p:cNvSpPr/>
          <p:nvPr/>
        </p:nvSpPr>
        <p:spPr>
          <a:xfrm rot="5400000">
            <a:off x="174038" y="3363946"/>
            <a:ext cx="117459" cy="135386"/>
          </a:xfrm>
          <a:custGeom>
            <a:avLst/>
            <a:gdLst/>
            <a:ahLst/>
            <a:cxnLst/>
            <a:rect l="l" t="t" r="r" b="b"/>
            <a:pathLst>
              <a:path w="3571" h="4116" extrusionOk="0">
                <a:moveTo>
                  <a:pt x="2058" y="0"/>
                </a:moveTo>
                <a:lnTo>
                  <a:pt x="1" y="2058"/>
                </a:lnTo>
                <a:lnTo>
                  <a:pt x="2058" y="4115"/>
                </a:lnTo>
                <a:lnTo>
                  <a:pt x="3571" y="4115"/>
                </a:lnTo>
                <a:lnTo>
                  <a:pt x="1513" y="2058"/>
                </a:lnTo>
                <a:lnTo>
                  <a:pt x="357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46"/>
          <p:cNvSpPr/>
          <p:nvPr/>
        </p:nvSpPr>
        <p:spPr>
          <a:xfrm rot="5400000">
            <a:off x="174055" y="3498202"/>
            <a:ext cx="117426" cy="135386"/>
          </a:xfrm>
          <a:custGeom>
            <a:avLst/>
            <a:gdLst/>
            <a:ahLst/>
            <a:cxnLst/>
            <a:rect l="l" t="t" r="r" b="b"/>
            <a:pathLst>
              <a:path w="3570" h="4116" extrusionOk="0">
                <a:moveTo>
                  <a:pt x="2058" y="0"/>
                </a:moveTo>
                <a:lnTo>
                  <a:pt x="0" y="2058"/>
                </a:lnTo>
                <a:lnTo>
                  <a:pt x="2058" y="4115"/>
                </a:lnTo>
                <a:lnTo>
                  <a:pt x="3570" y="4115"/>
                </a:lnTo>
                <a:lnTo>
                  <a:pt x="1512" y="2058"/>
                </a:lnTo>
                <a:lnTo>
                  <a:pt x="357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46"/>
          <p:cNvSpPr/>
          <p:nvPr/>
        </p:nvSpPr>
        <p:spPr>
          <a:xfrm rot="5400000">
            <a:off x="170387" y="3377399"/>
            <a:ext cx="124794" cy="138642"/>
          </a:xfrm>
          <a:custGeom>
            <a:avLst/>
            <a:gdLst/>
            <a:ahLst/>
            <a:cxnLst/>
            <a:rect l="l" t="t" r="r" b="b"/>
            <a:pathLst>
              <a:path w="3794" h="4215" extrusionOk="0">
                <a:moveTo>
                  <a:pt x="3521" y="100"/>
                </a:moveTo>
                <a:lnTo>
                  <a:pt x="1513" y="2108"/>
                </a:lnTo>
                <a:lnTo>
                  <a:pt x="3521" y="4116"/>
                </a:lnTo>
                <a:lnTo>
                  <a:pt x="2158" y="4116"/>
                </a:lnTo>
                <a:lnTo>
                  <a:pt x="150" y="2108"/>
                </a:lnTo>
                <a:lnTo>
                  <a:pt x="2158" y="100"/>
                </a:lnTo>
                <a:close/>
                <a:moveTo>
                  <a:pt x="2108" y="1"/>
                </a:moveTo>
                <a:lnTo>
                  <a:pt x="1" y="2108"/>
                </a:lnTo>
                <a:lnTo>
                  <a:pt x="2108" y="4215"/>
                </a:lnTo>
                <a:lnTo>
                  <a:pt x="3794" y="4215"/>
                </a:lnTo>
                <a:lnTo>
                  <a:pt x="1687" y="2108"/>
                </a:lnTo>
                <a:lnTo>
                  <a:pt x="37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46"/>
          <p:cNvSpPr/>
          <p:nvPr/>
        </p:nvSpPr>
        <p:spPr>
          <a:xfrm rot="5400000">
            <a:off x="170387" y="3511671"/>
            <a:ext cx="124794" cy="138642"/>
          </a:xfrm>
          <a:custGeom>
            <a:avLst/>
            <a:gdLst/>
            <a:ahLst/>
            <a:cxnLst/>
            <a:rect l="l" t="t" r="r" b="b"/>
            <a:pathLst>
              <a:path w="3794" h="4215" extrusionOk="0">
                <a:moveTo>
                  <a:pt x="3520" y="100"/>
                </a:moveTo>
                <a:lnTo>
                  <a:pt x="1512" y="2108"/>
                </a:lnTo>
                <a:lnTo>
                  <a:pt x="3520" y="4116"/>
                </a:lnTo>
                <a:lnTo>
                  <a:pt x="2157" y="4116"/>
                </a:lnTo>
                <a:lnTo>
                  <a:pt x="149" y="2108"/>
                </a:lnTo>
                <a:lnTo>
                  <a:pt x="2157" y="100"/>
                </a:lnTo>
                <a:close/>
                <a:moveTo>
                  <a:pt x="2107" y="1"/>
                </a:moveTo>
                <a:lnTo>
                  <a:pt x="0" y="2108"/>
                </a:lnTo>
                <a:lnTo>
                  <a:pt x="2107" y="4215"/>
                </a:lnTo>
                <a:lnTo>
                  <a:pt x="3793" y="4215"/>
                </a:lnTo>
                <a:lnTo>
                  <a:pt x="1661" y="2108"/>
                </a:lnTo>
                <a:lnTo>
                  <a:pt x="37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46"/>
          <p:cNvSpPr/>
          <p:nvPr/>
        </p:nvSpPr>
        <p:spPr>
          <a:xfrm>
            <a:off x="8268680" y="1237390"/>
            <a:ext cx="101967" cy="110124"/>
          </a:xfrm>
          <a:custGeom>
            <a:avLst/>
            <a:gdLst/>
            <a:ahLst/>
            <a:cxnLst/>
            <a:rect l="l" t="t" r="r" b="b"/>
            <a:pathLst>
              <a:path w="3100" h="3348" extrusionOk="0">
                <a:moveTo>
                  <a:pt x="1538" y="1"/>
                </a:moveTo>
                <a:lnTo>
                  <a:pt x="1" y="893"/>
                </a:lnTo>
                <a:lnTo>
                  <a:pt x="1" y="2455"/>
                </a:lnTo>
                <a:lnTo>
                  <a:pt x="1538" y="3347"/>
                </a:lnTo>
                <a:lnTo>
                  <a:pt x="3099" y="2455"/>
                </a:lnTo>
                <a:lnTo>
                  <a:pt x="3099" y="893"/>
                </a:lnTo>
                <a:lnTo>
                  <a:pt x="15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18" name="Google Shape;2118;p46"/>
          <p:cNvGrpSpPr/>
          <p:nvPr/>
        </p:nvGrpSpPr>
        <p:grpSpPr>
          <a:xfrm>
            <a:off x="8254111" y="1213916"/>
            <a:ext cx="103578" cy="112558"/>
            <a:chOff x="2027925" y="3315775"/>
            <a:chExt cx="78725" cy="85550"/>
          </a:xfrm>
        </p:grpSpPr>
        <p:sp>
          <p:nvSpPr>
            <p:cNvPr id="2119" name="Google Shape;2119;p46"/>
            <p:cNvSpPr/>
            <p:nvPr/>
          </p:nvSpPr>
          <p:spPr>
            <a:xfrm>
              <a:off x="2027925" y="3337475"/>
              <a:ext cx="40300" cy="63850"/>
            </a:xfrm>
            <a:custGeom>
              <a:avLst/>
              <a:gdLst/>
              <a:ahLst/>
              <a:cxnLst/>
              <a:rect l="l" t="t" r="r" b="b"/>
              <a:pathLst>
                <a:path w="1612" h="2554" extrusionOk="0">
                  <a:moveTo>
                    <a:pt x="50" y="124"/>
                  </a:moveTo>
                  <a:lnTo>
                    <a:pt x="1537" y="967"/>
                  </a:lnTo>
                  <a:lnTo>
                    <a:pt x="1537" y="2455"/>
                  </a:lnTo>
                  <a:lnTo>
                    <a:pt x="50" y="1587"/>
                  </a:lnTo>
                  <a:lnTo>
                    <a:pt x="50" y="124"/>
                  </a:lnTo>
                  <a:close/>
                  <a:moveTo>
                    <a:pt x="0" y="0"/>
                  </a:moveTo>
                  <a:lnTo>
                    <a:pt x="0" y="1637"/>
                  </a:lnTo>
                  <a:lnTo>
                    <a:pt x="1612" y="2554"/>
                  </a:lnTo>
                  <a:lnTo>
                    <a:pt x="1612" y="942"/>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46"/>
            <p:cNvSpPr/>
            <p:nvPr/>
          </p:nvSpPr>
          <p:spPr>
            <a:xfrm>
              <a:off x="2066350" y="3337475"/>
              <a:ext cx="40300" cy="63850"/>
            </a:xfrm>
            <a:custGeom>
              <a:avLst/>
              <a:gdLst/>
              <a:ahLst/>
              <a:cxnLst/>
              <a:rect l="l" t="t" r="r" b="b"/>
              <a:pathLst>
                <a:path w="1612" h="2554" extrusionOk="0">
                  <a:moveTo>
                    <a:pt x="1562" y="124"/>
                  </a:moveTo>
                  <a:lnTo>
                    <a:pt x="1562" y="1587"/>
                  </a:lnTo>
                  <a:lnTo>
                    <a:pt x="75" y="2455"/>
                  </a:lnTo>
                  <a:lnTo>
                    <a:pt x="75" y="967"/>
                  </a:lnTo>
                  <a:lnTo>
                    <a:pt x="1562" y="124"/>
                  </a:lnTo>
                  <a:close/>
                  <a:moveTo>
                    <a:pt x="1612" y="0"/>
                  </a:moveTo>
                  <a:lnTo>
                    <a:pt x="0" y="942"/>
                  </a:lnTo>
                  <a:lnTo>
                    <a:pt x="0" y="2554"/>
                  </a:lnTo>
                  <a:lnTo>
                    <a:pt x="1612" y="1637"/>
                  </a:lnTo>
                  <a:lnTo>
                    <a:pt x="16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46"/>
            <p:cNvSpPr/>
            <p:nvPr/>
          </p:nvSpPr>
          <p:spPr>
            <a:xfrm>
              <a:off x="2027925" y="3315775"/>
              <a:ext cx="78725" cy="46525"/>
            </a:xfrm>
            <a:custGeom>
              <a:avLst/>
              <a:gdLst/>
              <a:ahLst/>
              <a:cxnLst/>
              <a:rect l="l" t="t" r="r" b="b"/>
              <a:pathLst>
                <a:path w="3149" h="1861" extrusionOk="0">
                  <a:moveTo>
                    <a:pt x="1562" y="75"/>
                  </a:moveTo>
                  <a:lnTo>
                    <a:pt x="3074" y="918"/>
                  </a:lnTo>
                  <a:lnTo>
                    <a:pt x="1562" y="1786"/>
                  </a:lnTo>
                  <a:lnTo>
                    <a:pt x="75" y="918"/>
                  </a:lnTo>
                  <a:lnTo>
                    <a:pt x="1562" y="75"/>
                  </a:lnTo>
                  <a:close/>
                  <a:moveTo>
                    <a:pt x="1562" y="1"/>
                  </a:moveTo>
                  <a:lnTo>
                    <a:pt x="0" y="893"/>
                  </a:lnTo>
                  <a:lnTo>
                    <a:pt x="0" y="943"/>
                  </a:lnTo>
                  <a:lnTo>
                    <a:pt x="1562" y="1860"/>
                  </a:lnTo>
                  <a:lnTo>
                    <a:pt x="3149" y="943"/>
                  </a:lnTo>
                  <a:lnTo>
                    <a:pt x="3149" y="893"/>
                  </a:lnTo>
                  <a:lnTo>
                    <a:pt x="15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2" name="Google Shape;2122;p46"/>
          <p:cNvGrpSpPr/>
          <p:nvPr/>
        </p:nvGrpSpPr>
        <p:grpSpPr>
          <a:xfrm>
            <a:off x="783371" y="898611"/>
            <a:ext cx="76672" cy="69370"/>
            <a:chOff x="2992871" y="4870536"/>
            <a:chExt cx="76672" cy="69370"/>
          </a:xfrm>
        </p:grpSpPr>
        <p:sp>
          <p:nvSpPr>
            <p:cNvPr id="2123" name="Google Shape;2123;p46"/>
            <p:cNvSpPr/>
            <p:nvPr/>
          </p:nvSpPr>
          <p:spPr>
            <a:xfrm>
              <a:off x="3002673" y="4872181"/>
              <a:ext cx="66870" cy="66081"/>
            </a:xfrm>
            <a:custGeom>
              <a:avLst/>
              <a:gdLst/>
              <a:ahLst/>
              <a:cxnLst/>
              <a:rect l="l" t="t" r="r" b="b"/>
              <a:pathLst>
                <a:path w="2033" h="2009" extrusionOk="0">
                  <a:moveTo>
                    <a:pt x="1562" y="1"/>
                  </a:moveTo>
                  <a:lnTo>
                    <a:pt x="1190" y="397"/>
                  </a:lnTo>
                  <a:lnTo>
                    <a:pt x="992" y="595"/>
                  </a:lnTo>
                  <a:lnTo>
                    <a:pt x="793" y="422"/>
                  </a:lnTo>
                  <a:lnTo>
                    <a:pt x="397" y="25"/>
                  </a:lnTo>
                  <a:lnTo>
                    <a:pt x="0" y="447"/>
                  </a:lnTo>
                  <a:lnTo>
                    <a:pt x="422" y="819"/>
                  </a:lnTo>
                  <a:lnTo>
                    <a:pt x="620" y="1017"/>
                  </a:lnTo>
                  <a:lnTo>
                    <a:pt x="422" y="1215"/>
                  </a:lnTo>
                  <a:lnTo>
                    <a:pt x="50" y="1637"/>
                  </a:lnTo>
                  <a:lnTo>
                    <a:pt x="471" y="2008"/>
                  </a:lnTo>
                  <a:lnTo>
                    <a:pt x="843" y="1587"/>
                  </a:lnTo>
                  <a:lnTo>
                    <a:pt x="1041" y="1389"/>
                  </a:lnTo>
                  <a:lnTo>
                    <a:pt x="1240" y="1587"/>
                  </a:lnTo>
                  <a:lnTo>
                    <a:pt x="1636" y="1959"/>
                  </a:lnTo>
                  <a:lnTo>
                    <a:pt x="2033" y="1562"/>
                  </a:lnTo>
                  <a:lnTo>
                    <a:pt x="1611" y="1166"/>
                  </a:lnTo>
                  <a:lnTo>
                    <a:pt x="1413" y="992"/>
                  </a:lnTo>
                  <a:lnTo>
                    <a:pt x="1611" y="769"/>
                  </a:lnTo>
                  <a:lnTo>
                    <a:pt x="1983" y="372"/>
                  </a:lnTo>
                  <a:lnTo>
                    <a:pt x="15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46"/>
            <p:cNvSpPr/>
            <p:nvPr/>
          </p:nvSpPr>
          <p:spPr>
            <a:xfrm>
              <a:off x="2992871" y="4870536"/>
              <a:ext cx="69337" cy="69370"/>
            </a:xfrm>
            <a:custGeom>
              <a:avLst/>
              <a:gdLst/>
              <a:ahLst/>
              <a:cxnLst/>
              <a:rect l="l" t="t" r="r" b="b"/>
              <a:pathLst>
                <a:path w="2108" h="2109" extrusionOk="0">
                  <a:moveTo>
                    <a:pt x="1612" y="75"/>
                  </a:moveTo>
                  <a:lnTo>
                    <a:pt x="1984" y="422"/>
                  </a:lnTo>
                  <a:lnTo>
                    <a:pt x="1414" y="1042"/>
                  </a:lnTo>
                  <a:lnTo>
                    <a:pt x="2033" y="1612"/>
                  </a:lnTo>
                  <a:lnTo>
                    <a:pt x="1686" y="1984"/>
                  </a:lnTo>
                  <a:lnTo>
                    <a:pt x="1067" y="1414"/>
                  </a:lnTo>
                  <a:lnTo>
                    <a:pt x="496" y="2034"/>
                  </a:lnTo>
                  <a:lnTo>
                    <a:pt x="125" y="1687"/>
                  </a:lnTo>
                  <a:lnTo>
                    <a:pt x="695" y="1067"/>
                  </a:lnTo>
                  <a:lnTo>
                    <a:pt x="75" y="497"/>
                  </a:lnTo>
                  <a:lnTo>
                    <a:pt x="422" y="125"/>
                  </a:lnTo>
                  <a:lnTo>
                    <a:pt x="1042" y="695"/>
                  </a:lnTo>
                  <a:lnTo>
                    <a:pt x="1612" y="75"/>
                  </a:lnTo>
                  <a:close/>
                  <a:moveTo>
                    <a:pt x="1612" y="1"/>
                  </a:moveTo>
                  <a:lnTo>
                    <a:pt x="1042" y="621"/>
                  </a:lnTo>
                  <a:lnTo>
                    <a:pt x="422" y="51"/>
                  </a:lnTo>
                  <a:lnTo>
                    <a:pt x="1" y="497"/>
                  </a:lnTo>
                  <a:lnTo>
                    <a:pt x="620" y="1067"/>
                  </a:lnTo>
                  <a:lnTo>
                    <a:pt x="50" y="1687"/>
                  </a:lnTo>
                  <a:lnTo>
                    <a:pt x="496" y="2108"/>
                  </a:lnTo>
                  <a:lnTo>
                    <a:pt x="1067" y="1488"/>
                  </a:lnTo>
                  <a:lnTo>
                    <a:pt x="1686" y="2058"/>
                  </a:lnTo>
                  <a:lnTo>
                    <a:pt x="2108" y="1612"/>
                  </a:lnTo>
                  <a:lnTo>
                    <a:pt x="1488" y="1042"/>
                  </a:lnTo>
                  <a:lnTo>
                    <a:pt x="2058" y="422"/>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25" name="Google Shape;2125;p46"/>
          <p:cNvSpPr/>
          <p:nvPr/>
        </p:nvSpPr>
        <p:spPr>
          <a:xfrm>
            <a:off x="1368953" y="4298164"/>
            <a:ext cx="44076" cy="44076"/>
          </a:xfrm>
          <a:custGeom>
            <a:avLst/>
            <a:gdLst/>
            <a:ahLst/>
            <a:cxnLst/>
            <a:rect l="l" t="t" r="r" b="b"/>
            <a:pathLst>
              <a:path w="1340" h="1340" extrusionOk="0">
                <a:moveTo>
                  <a:pt x="670" y="75"/>
                </a:moveTo>
                <a:cubicBezTo>
                  <a:pt x="992" y="75"/>
                  <a:pt x="1265" y="348"/>
                  <a:pt x="1265" y="670"/>
                </a:cubicBezTo>
                <a:cubicBezTo>
                  <a:pt x="1265" y="992"/>
                  <a:pt x="992" y="1265"/>
                  <a:pt x="670" y="1265"/>
                </a:cubicBezTo>
                <a:cubicBezTo>
                  <a:pt x="348" y="1265"/>
                  <a:pt x="75" y="992"/>
                  <a:pt x="75" y="670"/>
                </a:cubicBezTo>
                <a:cubicBezTo>
                  <a:pt x="75" y="348"/>
                  <a:pt x="348" y="75"/>
                  <a:pt x="670" y="75"/>
                </a:cubicBezTo>
                <a:close/>
                <a:moveTo>
                  <a:pt x="670" y="1"/>
                </a:moveTo>
                <a:cubicBezTo>
                  <a:pt x="298" y="1"/>
                  <a:pt x="1" y="298"/>
                  <a:pt x="1" y="670"/>
                </a:cubicBezTo>
                <a:cubicBezTo>
                  <a:pt x="1" y="1042"/>
                  <a:pt x="298" y="1339"/>
                  <a:pt x="670" y="1339"/>
                </a:cubicBezTo>
                <a:cubicBezTo>
                  <a:pt x="1042" y="1339"/>
                  <a:pt x="1339" y="1042"/>
                  <a:pt x="1339" y="670"/>
                </a:cubicBezTo>
                <a:cubicBezTo>
                  <a:pt x="1339" y="298"/>
                  <a:pt x="1042" y="1"/>
                  <a:pt x="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46"/>
          <p:cNvSpPr/>
          <p:nvPr/>
        </p:nvSpPr>
        <p:spPr>
          <a:xfrm>
            <a:off x="1115380" y="1571448"/>
            <a:ext cx="44043" cy="44043"/>
          </a:xfrm>
          <a:custGeom>
            <a:avLst/>
            <a:gdLst/>
            <a:ahLst/>
            <a:cxnLst/>
            <a:rect l="l" t="t" r="r" b="b"/>
            <a:pathLst>
              <a:path w="1339" h="1339" extrusionOk="0">
                <a:moveTo>
                  <a:pt x="669" y="74"/>
                </a:moveTo>
                <a:cubicBezTo>
                  <a:pt x="992" y="74"/>
                  <a:pt x="1264" y="347"/>
                  <a:pt x="1264" y="669"/>
                </a:cubicBezTo>
                <a:cubicBezTo>
                  <a:pt x="1264" y="992"/>
                  <a:pt x="992" y="1264"/>
                  <a:pt x="669" y="1264"/>
                </a:cubicBezTo>
                <a:cubicBezTo>
                  <a:pt x="347" y="1264"/>
                  <a:pt x="75" y="992"/>
                  <a:pt x="75" y="669"/>
                </a:cubicBezTo>
                <a:cubicBezTo>
                  <a:pt x="75" y="347"/>
                  <a:pt x="347" y="74"/>
                  <a:pt x="669" y="74"/>
                </a:cubicBezTo>
                <a:close/>
                <a:moveTo>
                  <a:pt x="669" y="0"/>
                </a:moveTo>
                <a:cubicBezTo>
                  <a:pt x="298" y="0"/>
                  <a:pt x="0" y="298"/>
                  <a:pt x="0" y="669"/>
                </a:cubicBezTo>
                <a:cubicBezTo>
                  <a:pt x="0" y="1041"/>
                  <a:pt x="298" y="1339"/>
                  <a:pt x="669" y="1339"/>
                </a:cubicBezTo>
                <a:cubicBezTo>
                  <a:pt x="1041" y="1339"/>
                  <a:pt x="1339" y="1041"/>
                  <a:pt x="1339" y="669"/>
                </a:cubicBezTo>
                <a:cubicBezTo>
                  <a:pt x="1339" y="298"/>
                  <a:pt x="1041"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46"/>
          <p:cNvSpPr/>
          <p:nvPr/>
        </p:nvSpPr>
        <p:spPr>
          <a:xfrm>
            <a:off x="8147137" y="3960928"/>
            <a:ext cx="1009504" cy="1384708"/>
          </a:xfrm>
          <a:custGeom>
            <a:avLst/>
            <a:gdLst/>
            <a:ahLst/>
            <a:cxnLst/>
            <a:rect l="l" t="t" r="r" b="b"/>
            <a:pathLst>
              <a:path w="30691" h="42098" extrusionOk="0">
                <a:moveTo>
                  <a:pt x="21822" y="0"/>
                </a:moveTo>
                <a:cubicBezTo>
                  <a:pt x="21059" y="0"/>
                  <a:pt x="20354" y="73"/>
                  <a:pt x="19857" y="175"/>
                </a:cubicBezTo>
                <a:cubicBezTo>
                  <a:pt x="17577" y="621"/>
                  <a:pt x="15494" y="2183"/>
                  <a:pt x="14651" y="4340"/>
                </a:cubicBezTo>
                <a:cubicBezTo>
                  <a:pt x="14279" y="5331"/>
                  <a:pt x="14156" y="6397"/>
                  <a:pt x="14156" y="7438"/>
                </a:cubicBezTo>
                <a:cubicBezTo>
                  <a:pt x="14131" y="9645"/>
                  <a:pt x="14577" y="11851"/>
                  <a:pt x="15445" y="13859"/>
                </a:cubicBezTo>
                <a:cubicBezTo>
                  <a:pt x="16312" y="15941"/>
                  <a:pt x="17676" y="18073"/>
                  <a:pt x="17229" y="20304"/>
                </a:cubicBezTo>
                <a:cubicBezTo>
                  <a:pt x="16833" y="22287"/>
                  <a:pt x="15023" y="23750"/>
                  <a:pt x="13114" y="24444"/>
                </a:cubicBezTo>
                <a:cubicBezTo>
                  <a:pt x="11206" y="25138"/>
                  <a:pt x="9148" y="25237"/>
                  <a:pt x="7140" y="25609"/>
                </a:cubicBezTo>
                <a:cubicBezTo>
                  <a:pt x="5132" y="25956"/>
                  <a:pt x="3075" y="26625"/>
                  <a:pt x="1736" y="28138"/>
                </a:cubicBezTo>
                <a:cubicBezTo>
                  <a:pt x="447" y="29575"/>
                  <a:pt x="1" y="31608"/>
                  <a:pt x="50" y="33517"/>
                </a:cubicBezTo>
                <a:cubicBezTo>
                  <a:pt x="75" y="34409"/>
                  <a:pt x="199" y="35327"/>
                  <a:pt x="571" y="36145"/>
                </a:cubicBezTo>
                <a:cubicBezTo>
                  <a:pt x="1240" y="37533"/>
                  <a:pt x="2604" y="38475"/>
                  <a:pt x="3967" y="39219"/>
                </a:cubicBezTo>
                <a:cubicBezTo>
                  <a:pt x="7239" y="40991"/>
                  <a:pt x="10929" y="42097"/>
                  <a:pt x="14652" y="42097"/>
                </a:cubicBezTo>
                <a:cubicBezTo>
                  <a:pt x="14991" y="42097"/>
                  <a:pt x="15329" y="42088"/>
                  <a:pt x="15668" y="42069"/>
                </a:cubicBezTo>
                <a:cubicBezTo>
                  <a:pt x="19708" y="41846"/>
                  <a:pt x="23749" y="40210"/>
                  <a:pt x="26526" y="37235"/>
                </a:cubicBezTo>
                <a:cubicBezTo>
                  <a:pt x="29302" y="34261"/>
                  <a:pt x="30690" y="29947"/>
                  <a:pt x="29773" y="25981"/>
                </a:cubicBezTo>
                <a:cubicBezTo>
                  <a:pt x="29327" y="23998"/>
                  <a:pt x="28360" y="22188"/>
                  <a:pt x="27567" y="20329"/>
                </a:cubicBezTo>
                <a:cubicBezTo>
                  <a:pt x="25757" y="16115"/>
                  <a:pt x="24815" y="11430"/>
                  <a:pt x="25360" y="6843"/>
                </a:cubicBezTo>
                <a:cubicBezTo>
                  <a:pt x="25509" y="5455"/>
                  <a:pt x="26848" y="2728"/>
                  <a:pt x="26030" y="1415"/>
                </a:cubicBezTo>
                <a:cubicBezTo>
                  <a:pt x="25354" y="333"/>
                  <a:pt x="23456" y="0"/>
                  <a:pt x="218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46"/>
          <p:cNvSpPr/>
          <p:nvPr/>
        </p:nvSpPr>
        <p:spPr>
          <a:xfrm>
            <a:off x="8428456" y="3789730"/>
            <a:ext cx="614004" cy="1436744"/>
          </a:xfrm>
          <a:custGeom>
            <a:avLst/>
            <a:gdLst/>
            <a:ahLst/>
            <a:cxnLst/>
            <a:rect l="l" t="t" r="r" b="b"/>
            <a:pathLst>
              <a:path w="18667" h="43680" fill="none" extrusionOk="0">
                <a:moveTo>
                  <a:pt x="8354" y="2232"/>
                </a:moveTo>
                <a:cubicBezTo>
                  <a:pt x="6470" y="3744"/>
                  <a:pt x="5503" y="6322"/>
                  <a:pt x="5925" y="8702"/>
                </a:cubicBezTo>
                <a:cubicBezTo>
                  <a:pt x="6520" y="12073"/>
                  <a:pt x="9668" y="15023"/>
                  <a:pt x="8924" y="18395"/>
                </a:cubicBezTo>
                <a:cubicBezTo>
                  <a:pt x="8255" y="21345"/>
                  <a:pt x="4983" y="22807"/>
                  <a:pt x="3024" y="25137"/>
                </a:cubicBezTo>
                <a:cubicBezTo>
                  <a:pt x="1958" y="26426"/>
                  <a:pt x="1264" y="28013"/>
                  <a:pt x="893" y="29649"/>
                </a:cubicBezTo>
                <a:cubicBezTo>
                  <a:pt x="0" y="33690"/>
                  <a:pt x="1215" y="38276"/>
                  <a:pt x="4388" y="40903"/>
                </a:cubicBezTo>
                <a:cubicBezTo>
                  <a:pt x="7586" y="43531"/>
                  <a:pt x="12767" y="43680"/>
                  <a:pt x="15717" y="40779"/>
                </a:cubicBezTo>
                <a:cubicBezTo>
                  <a:pt x="18072" y="38474"/>
                  <a:pt x="18667" y="34880"/>
                  <a:pt x="18270" y="31632"/>
                </a:cubicBezTo>
                <a:cubicBezTo>
                  <a:pt x="17873" y="28360"/>
                  <a:pt x="16609" y="25286"/>
                  <a:pt x="15791" y="22113"/>
                </a:cubicBezTo>
                <a:cubicBezTo>
                  <a:pt x="14428" y="16932"/>
                  <a:pt x="14155" y="11503"/>
                  <a:pt x="14973" y="6223"/>
                </a:cubicBezTo>
                <a:cubicBezTo>
                  <a:pt x="15221" y="4636"/>
                  <a:pt x="15890" y="2430"/>
                  <a:pt x="14328" y="1265"/>
                </a:cubicBezTo>
                <a:cubicBezTo>
                  <a:pt x="12643" y="1"/>
                  <a:pt x="9767" y="1092"/>
                  <a:pt x="8354" y="2232"/>
                </a:cubicBezTo>
                <a:close/>
              </a:path>
            </a:pathLst>
          </a:custGeom>
          <a:noFill/>
          <a:ln w="4950"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46"/>
          <p:cNvSpPr/>
          <p:nvPr/>
        </p:nvSpPr>
        <p:spPr>
          <a:xfrm>
            <a:off x="1216062" y="78519"/>
            <a:ext cx="119071" cy="137030"/>
          </a:xfrm>
          <a:custGeom>
            <a:avLst/>
            <a:gdLst/>
            <a:ahLst/>
            <a:cxnLst/>
            <a:rect l="l" t="t" r="r" b="b"/>
            <a:pathLst>
              <a:path w="3620" h="4166" extrusionOk="0">
                <a:moveTo>
                  <a:pt x="0" y="1"/>
                </a:moveTo>
                <a:lnTo>
                  <a:pt x="2083" y="2083"/>
                </a:lnTo>
                <a:lnTo>
                  <a:pt x="0" y="4165"/>
                </a:lnTo>
                <a:lnTo>
                  <a:pt x="1537" y="4165"/>
                </a:lnTo>
                <a:lnTo>
                  <a:pt x="3620" y="2083"/>
                </a:lnTo>
                <a:lnTo>
                  <a:pt x="15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46"/>
          <p:cNvSpPr/>
          <p:nvPr/>
        </p:nvSpPr>
        <p:spPr>
          <a:xfrm>
            <a:off x="1092950" y="78519"/>
            <a:ext cx="119071" cy="137030"/>
          </a:xfrm>
          <a:custGeom>
            <a:avLst/>
            <a:gdLst/>
            <a:ahLst/>
            <a:cxnLst/>
            <a:rect l="l" t="t" r="r" b="b"/>
            <a:pathLst>
              <a:path w="3620" h="4166" extrusionOk="0">
                <a:moveTo>
                  <a:pt x="0" y="1"/>
                </a:moveTo>
                <a:lnTo>
                  <a:pt x="2083" y="2083"/>
                </a:lnTo>
                <a:lnTo>
                  <a:pt x="0" y="4165"/>
                </a:lnTo>
                <a:lnTo>
                  <a:pt x="1537" y="4165"/>
                </a:lnTo>
                <a:lnTo>
                  <a:pt x="3619" y="2083"/>
                </a:lnTo>
                <a:lnTo>
                  <a:pt x="15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46"/>
          <p:cNvSpPr/>
          <p:nvPr/>
        </p:nvSpPr>
        <p:spPr>
          <a:xfrm>
            <a:off x="1198136" y="76907"/>
            <a:ext cx="125584" cy="140254"/>
          </a:xfrm>
          <a:custGeom>
            <a:avLst/>
            <a:gdLst/>
            <a:ahLst/>
            <a:cxnLst/>
            <a:rect l="l" t="t" r="r" b="b"/>
            <a:pathLst>
              <a:path w="3818" h="4264" extrusionOk="0">
                <a:moveTo>
                  <a:pt x="1636" y="99"/>
                </a:moveTo>
                <a:lnTo>
                  <a:pt x="3669" y="2132"/>
                </a:lnTo>
                <a:lnTo>
                  <a:pt x="1636" y="4140"/>
                </a:lnTo>
                <a:lnTo>
                  <a:pt x="273" y="4140"/>
                </a:lnTo>
                <a:lnTo>
                  <a:pt x="2281" y="2132"/>
                </a:lnTo>
                <a:lnTo>
                  <a:pt x="273" y="99"/>
                </a:lnTo>
                <a:close/>
                <a:moveTo>
                  <a:pt x="0" y="0"/>
                </a:moveTo>
                <a:lnTo>
                  <a:pt x="2132" y="2132"/>
                </a:lnTo>
                <a:lnTo>
                  <a:pt x="0" y="4264"/>
                </a:lnTo>
                <a:lnTo>
                  <a:pt x="1686" y="4264"/>
                </a:lnTo>
                <a:lnTo>
                  <a:pt x="3818" y="2132"/>
                </a:lnTo>
                <a:lnTo>
                  <a:pt x="16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46"/>
          <p:cNvSpPr/>
          <p:nvPr/>
        </p:nvSpPr>
        <p:spPr>
          <a:xfrm>
            <a:off x="1074202" y="76907"/>
            <a:ext cx="126406" cy="140254"/>
          </a:xfrm>
          <a:custGeom>
            <a:avLst/>
            <a:gdLst/>
            <a:ahLst/>
            <a:cxnLst/>
            <a:rect l="l" t="t" r="r" b="b"/>
            <a:pathLst>
              <a:path w="3843" h="4264" extrusionOk="0">
                <a:moveTo>
                  <a:pt x="1661" y="99"/>
                </a:moveTo>
                <a:lnTo>
                  <a:pt x="3669" y="2132"/>
                </a:lnTo>
                <a:lnTo>
                  <a:pt x="1661" y="4140"/>
                </a:lnTo>
                <a:lnTo>
                  <a:pt x="273" y="4140"/>
                </a:lnTo>
                <a:lnTo>
                  <a:pt x="2305" y="2132"/>
                </a:lnTo>
                <a:lnTo>
                  <a:pt x="273" y="99"/>
                </a:lnTo>
                <a:close/>
                <a:moveTo>
                  <a:pt x="0" y="0"/>
                </a:moveTo>
                <a:lnTo>
                  <a:pt x="2132" y="2132"/>
                </a:lnTo>
                <a:lnTo>
                  <a:pt x="0" y="4264"/>
                </a:lnTo>
                <a:lnTo>
                  <a:pt x="1711" y="4264"/>
                </a:lnTo>
                <a:lnTo>
                  <a:pt x="3842" y="2132"/>
                </a:lnTo>
                <a:lnTo>
                  <a:pt x="17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46"/>
          <p:cNvSpPr/>
          <p:nvPr/>
        </p:nvSpPr>
        <p:spPr>
          <a:xfrm>
            <a:off x="8147120" y="4573734"/>
            <a:ext cx="59568" cy="59535"/>
          </a:xfrm>
          <a:custGeom>
            <a:avLst/>
            <a:gdLst/>
            <a:ahLst/>
            <a:cxnLst/>
            <a:rect l="l" t="t" r="r" b="b"/>
            <a:pathLst>
              <a:path w="1811" h="1810" extrusionOk="0">
                <a:moveTo>
                  <a:pt x="918" y="124"/>
                </a:moveTo>
                <a:cubicBezTo>
                  <a:pt x="1339" y="124"/>
                  <a:pt x="1711" y="471"/>
                  <a:pt x="1711" y="918"/>
                </a:cubicBezTo>
                <a:cubicBezTo>
                  <a:pt x="1711" y="1339"/>
                  <a:pt x="1339" y="1711"/>
                  <a:pt x="918" y="1711"/>
                </a:cubicBezTo>
                <a:cubicBezTo>
                  <a:pt x="472" y="1711"/>
                  <a:pt x="125" y="1339"/>
                  <a:pt x="125" y="918"/>
                </a:cubicBezTo>
                <a:cubicBezTo>
                  <a:pt x="125" y="471"/>
                  <a:pt x="472" y="124"/>
                  <a:pt x="918" y="124"/>
                </a:cubicBezTo>
                <a:close/>
                <a:moveTo>
                  <a:pt x="918" y="0"/>
                </a:moveTo>
                <a:cubicBezTo>
                  <a:pt x="397" y="0"/>
                  <a:pt x="1" y="422"/>
                  <a:pt x="1" y="918"/>
                </a:cubicBezTo>
                <a:cubicBezTo>
                  <a:pt x="1" y="1413"/>
                  <a:pt x="397" y="1810"/>
                  <a:pt x="918" y="1810"/>
                </a:cubicBezTo>
                <a:cubicBezTo>
                  <a:pt x="1414" y="1810"/>
                  <a:pt x="1810" y="1413"/>
                  <a:pt x="1810" y="918"/>
                </a:cubicBezTo>
                <a:cubicBezTo>
                  <a:pt x="1810" y="422"/>
                  <a:pt x="1414" y="0"/>
                  <a:pt x="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46"/>
          <p:cNvSpPr/>
          <p:nvPr/>
        </p:nvSpPr>
        <p:spPr>
          <a:xfrm>
            <a:off x="954478" y="3266767"/>
            <a:ext cx="44076" cy="44076"/>
          </a:xfrm>
          <a:custGeom>
            <a:avLst/>
            <a:gdLst/>
            <a:ahLst/>
            <a:cxnLst/>
            <a:rect l="l" t="t" r="r" b="b"/>
            <a:pathLst>
              <a:path w="1340" h="1340" extrusionOk="0">
                <a:moveTo>
                  <a:pt x="670" y="75"/>
                </a:moveTo>
                <a:cubicBezTo>
                  <a:pt x="992" y="75"/>
                  <a:pt x="1265" y="348"/>
                  <a:pt x="1265" y="670"/>
                </a:cubicBezTo>
                <a:cubicBezTo>
                  <a:pt x="1265" y="993"/>
                  <a:pt x="992" y="1265"/>
                  <a:pt x="670" y="1265"/>
                </a:cubicBezTo>
                <a:cubicBezTo>
                  <a:pt x="348" y="1265"/>
                  <a:pt x="75" y="993"/>
                  <a:pt x="75" y="670"/>
                </a:cubicBezTo>
                <a:cubicBezTo>
                  <a:pt x="75" y="348"/>
                  <a:pt x="348" y="75"/>
                  <a:pt x="670" y="75"/>
                </a:cubicBezTo>
                <a:close/>
                <a:moveTo>
                  <a:pt x="670" y="1"/>
                </a:moveTo>
                <a:cubicBezTo>
                  <a:pt x="298" y="1"/>
                  <a:pt x="1" y="298"/>
                  <a:pt x="1" y="670"/>
                </a:cubicBezTo>
                <a:cubicBezTo>
                  <a:pt x="1" y="1042"/>
                  <a:pt x="298" y="1340"/>
                  <a:pt x="670" y="1340"/>
                </a:cubicBezTo>
                <a:cubicBezTo>
                  <a:pt x="1042" y="1340"/>
                  <a:pt x="1339" y="1042"/>
                  <a:pt x="1339" y="670"/>
                </a:cubicBezTo>
                <a:cubicBezTo>
                  <a:pt x="1339" y="298"/>
                  <a:pt x="1042" y="1"/>
                  <a:pt x="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46"/>
          <p:cNvSpPr/>
          <p:nvPr/>
        </p:nvSpPr>
        <p:spPr>
          <a:xfrm>
            <a:off x="-272500" y="4052682"/>
            <a:ext cx="1144034" cy="1447829"/>
          </a:xfrm>
          <a:custGeom>
            <a:avLst/>
            <a:gdLst/>
            <a:ahLst/>
            <a:cxnLst/>
            <a:rect l="l" t="t" r="r" b="b"/>
            <a:pathLst>
              <a:path w="34781" h="44017" extrusionOk="0">
                <a:moveTo>
                  <a:pt x="16167" y="0"/>
                </a:moveTo>
                <a:cubicBezTo>
                  <a:pt x="15171" y="0"/>
                  <a:pt x="14155" y="208"/>
                  <a:pt x="13164" y="586"/>
                </a:cubicBezTo>
                <a:cubicBezTo>
                  <a:pt x="10041" y="1776"/>
                  <a:pt x="7339" y="4652"/>
                  <a:pt x="6942" y="7800"/>
                </a:cubicBezTo>
                <a:cubicBezTo>
                  <a:pt x="6496" y="11246"/>
                  <a:pt x="7066" y="14047"/>
                  <a:pt x="5232" y="17319"/>
                </a:cubicBezTo>
                <a:cubicBezTo>
                  <a:pt x="3818" y="19848"/>
                  <a:pt x="1612" y="21980"/>
                  <a:pt x="918" y="24781"/>
                </a:cubicBezTo>
                <a:cubicBezTo>
                  <a:pt x="1" y="28549"/>
                  <a:pt x="2034" y="32342"/>
                  <a:pt x="3992" y="35688"/>
                </a:cubicBezTo>
                <a:cubicBezTo>
                  <a:pt x="5876" y="38911"/>
                  <a:pt x="8058" y="42406"/>
                  <a:pt x="11602" y="43621"/>
                </a:cubicBezTo>
                <a:cubicBezTo>
                  <a:pt x="12399" y="43886"/>
                  <a:pt x="13239" y="44016"/>
                  <a:pt x="14081" y="44016"/>
                </a:cubicBezTo>
                <a:cubicBezTo>
                  <a:pt x="15834" y="44016"/>
                  <a:pt x="17592" y="43453"/>
                  <a:pt x="18965" y="42382"/>
                </a:cubicBezTo>
                <a:cubicBezTo>
                  <a:pt x="21345" y="40547"/>
                  <a:pt x="22559" y="37473"/>
                  <a:pt x="25063" y="35862"/>
                </a:cubicBezTo>
                <a:cubicBezTo>
                  <a:pt x="26402" y="34994"/>
                  <a:pt x="27988" y="34622"/>
                  <a:pt x="29401" y="33903"/>
                </a:cubicBezTo>
                <a:cubicBezTo>
                  <a:pt x="32252" y="32441"/>
                  <a:pt x="34310" y="29218"/>
                  <a:pt x="34582" y="26020"/>
                </a:cubicBezTo>
                <a:cubicBezTo>
                  <a:pt x="34781" y="23368"/>
                  <a:pt x="33442" y="20492"/>
                  <a:pt x="30963" y="19526"/>
                </a:cubicBezTo>
                <a:cubicBezTo>
                  <a:pt x="29943" y="19126"/>
                  <a:pt x="28825" y="19064"/>
                  <a:pt x="27697" y="19064"/>
                </a:cubicBezTo>
                <a:cubicBezTo>
                  <a:pt x="27179" y="19064"/>
                  <a:pt x="26660" y="19077"/>
                  <a:pt x="26147" y="19077"/>
                </a:cubicBezTo>
                <a:cubicBezTo>
                  <a:pt x="24652" y="19077"/>
                  <a:pt x="23212" y="18965"/>
                  <a:pt x="22039" y="18088"/>
                </a:cubicBezTo>
                <a:cubicBezTo>
                  <a:pt x="20130" y="16675"/>
                  <a:pt x="19907" y="13874"/>
                  <a:pt x="20378" y="11543"/>
                </a:cubicBezTo>
                <a:cubicBezTo>
                  <a:pt x="20948" y="8817"/>
                  <a:pt x="22708" y="5569"/>
                  <a:pt x="21320" y="2817"/>
                </a:cubicBezTo>
                <a:cubicBezTo>
                  <a:pt x="20576" y="1305"/>
                  <a:pt x="18940" y="388"/>
                  <a:pt x="17279" y="91"/>
                </a:cubicBezTo>
                <a:cubicBezTo>
                  <a:pt x="16913" y="30"/>
                  <a:pt x="16541" y="0"/>
                  <a:pt x="16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46"/>
          <p:cNvSpPr/>
          <p:nvPr/>
        </p:nvSpPr>
        <p:spPr>
          <a:xfrm>
            <a:off x="-243128" y="4124944"/>
            <a:ext cx="838265" cy="1032331"/>
          </a:xfrm>
          <a:custGeom>
            <a:avLst/>
            <a:gdLst/>
            <a:ahLst/>
            <a:cxnLst/>
            <a:rect l="l" t="t" r="r" b="b"/>
            <a:pathLst>
              <a:path w="25485" h="31385" fill="none" extrusionOk="0">
                <a:moveTo>
                  <a:pt x="10437" y="1"/>
                </a:moveTo>
                <a:cubicBezTo>
                  <a:pt x="10957" y="1885"/>
                  <a:pt x="12222" y="3546"/>
                  <a:pt x="13907" y="4562"/>
                </a:cubicBezTo>
                <a:cubicBezTo>
                  <a:pt x="15271" y="5405"/>
                  <a:pt x="16882" y="5777"/>
                  <a:pt x="18345" y="6471"/>
                </a:cubicBezTo>
                <a:cubicBezTo>
                  <a:pt x="19807" y="7165"/>
                  <a:pt x="21220" y="8330"/>
                  <a:pt x="21493" y="9917"/>
                </a:cubicBezTo>
                <a:cubicBezTo>
                  <a:pt x="21815" y="11577"/>
                  <a:pt x="20824" y="13189"/>
                  <a:pt x="19832" y="14602"/>
                </a:cubicBezTo>
                <a:cubicBezTo>
                  <a:pt x="18865" y="15990"/>
                  <a:pt x="17824" y="17552"/>
                  <a:pt x="18047" y="19237"/>
                </a:cubicBezTo>
                <a:cubicBezTo>
                  <a:pt x="18122" y="20006"/>
                  <a:pt x="18493" y="20750"/>
                  <a:pt x="19039" y="21270"/>
                </a:cubicBezTo>
                <a:cubicBezTo>
                  <a:pt x="19882" y="22113"/>
                  <a:pt x="21096" y="22435"/>
                  <a:pt x="22212" y="22857"/>
                </a:cubicBezTo>
                <a:cubicBezTo>
                  <a:pt x="23327" y="23278"/>
                  <a:pt x="24492" y="23873"/>
                  <a:pt x="24939" y="24964"/>
                </a:cubicBezTo>
                <a:cubicBezTo>
                  <a:pt x="25484" y="26253"/>
                  <a:pt x="24914" y="27691"/>
                  <a:pt x="24319" y="28955"/>
                </a:cubicBezTo>
                <a:cubicBezTo>
                  <a:pt x="24046" y="29550"/>
                  <a:pt x="23749" y="30170"/>
                  <a:pt x="23228" y="30566"/>
                </a:cubicBezTo>
                <a:cubicBezTo>
                  <a:pt x="22732" y="30938"/>
                  <a:pt x="22088" y="31087"/>
                  <a:pt x="21468" y="31136"/>
                </a:cubicBezTo>
                <a:cubicBezTo>
                  <a:pt x="18518" y="31384"/>
                  <a:pt x="15469" y="30021"/>
                  <a:pt x="13684" y="27641"/>
                </a:cubicBezTo>
                <a:cubicBezTo>
                  <a:pt x="12792" y="26426"/>
                  <a:pt x="11354" y="25707"/>
                  <a:pt x="9867" y="25410"/>
                </a:cubicBezTo>
                <a:cubicBezTo>
                  <a:pt x="9098" y="25286"/>
                  <a:pt x="8330" y="25261"/>
                  <a:pt x="7561" y="25187"/>
                </a:cubicBezTo>
                <a:cubicBezTo>
                  <a:pt x="4586" y="24914"/>
                  <a:pt x="1488" y="23253"/>
                  <a:pt x="570" y="20402"/>
                </a:cubicBezTo>
                <a:cubicBezTo>
                  <a:pt x="0" y="18618"/>
                  <a:pt x="347" y="16684"/>
                  <a:pt x="818" y="14850"/>
                </a:cubicBezTo>
                <a:cubicBezTo>
                  <a:pt x="967" y="14279"/>
                  <a:pt x="1116" y="13685"/>
                  <a:pt x="1463" y="13189"/>
                </a:cubicBezTo>
                <a:cubicBezTo>
                  <a:pt x="1983" y="12420"/>
                  <a:pt x="2851" y="11999"/>
                  <a:pt x="3644" y="11478"/>
                </a:cubicBezTo>
                <a:cubicBezTo>
                  <a:pt x="6247" y="9793"/>
                  <a:pt x="8107" y="6942"/>
                  <a:pt x="8578" y="3843"/>
                </a:cubicBezTo>
                <a:cubicBezTo>
                  <a:pt x="8776" y="2430"/>
                  <a:pt x="9346" y="943"/>
                  <a:pt x="10437" y="1"/>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46"/>
          <p:cNvSpPr/>
          <p:nvPr/>
        </p:nvSpPr>
        <p:spPr>
          <a:xfrm>
            <a:off x="6953994" y="5005636"/>
            <a:ext cx="118249" cy="135386"/>
          </a:xfrm>
          <a:custGeom>
            <a:avLst/>
            <a:gdLst/>
            <a:ahLst/>
            <a:cxnLst/>
            <a:rect l="l" t="t" r="r" b="b"/>
            <a:pathLst>
              <a:path w="3595" h="4116" extrusionOk="0">
                <a:moveTo>
                  <a:pt x="0" y="1"/>
                </a:moveTo>
                <a:lnTo>
                  <a:pt x="2058" y="2058"/>
                </a:lnTo>
                <a:lnTo>
                  <a:pt x="0" y="4116"/>
                </a:lnTo>
                <a:lnTo>
                  <a:pt x="1537" y="4116"/>
                </a:lnTo>
                <a:lnTo>
                  <a:pt x="3595" y="2058"/>
                </a:lnTo>
                <a:lnTo>
                  <a:pt x="15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46"/>
          <p:cNvSpPr/>
          <p:nvPr/>
        </p:nvSpPr>
        <p:spPr>
          <a:xfrm>
            <a:off x="6832494" y="5005636"/>
            <a:ext cx="117459" cy="135386"/>
          </a:xfrm>
          <a:custGeom>
            <a:avLst/>
            <a:gdLst/>
            <a:ahLst/>
            <a:cxnLst/>
            <a:rect l="l" t="t" r="r" b="b"/>
            <a:pathLst>
              <a:path w="3571" h="4116" extrusionOk="0">
                <a:moveTo>
                  <a:pt x="0" y="1"/>
                </a:moveTo>
                <a:lnTo>
                  <a:pt x="2058" y="2058"/>
                </a:lnTo>
                <a:lnTo>
                  <a:pt x="0" y="4116"/>
                </a:lnTo>
                <a:lnTo>
                  <a:pt x="1513" y="4116"/>
                </a:lnTo>
                <a:lnTo>
                  <a:pt x="3570" y="2058"/>
                </a:lnTo>
                <a:lnTo>
                  <a:pt x="15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46"/>
          <p:cNvSpPr/>
          <p:nvPr/>
        </p:nvSpPr>
        <p:spPr>
          <a:xfrm>
            <a:off x="6936035" y="5004024"/>
            <a:ext cx="124794" cy="139464"/>
          </a:xfrm>
          <a:custGeom>
            <a:avLst/>
            <a:gdLst/>
            <a:ahLst/>
            <a:cxnLst/>
            <a:rect l="l" t="t" r="r" b="b"/>
            <a:pathLst>
              <a:path w="3794" h="4240" extrusionOk="0">
                <a:moveTo>
                  <a:pt x="1637" y="124"/>
                </a:moveTo>
                <a:lnTo>
                  <a:pt x="3645" y="2107"/>
                </a:lnTo>
                <a:lnTo>
                  <a:pt x="1637" y="4115"/>
                </a:lnTo>
                <a:lnTo>
                  <a:pt x="273" y="4115"/>
                </a:lnTo>
                <a:lnTo>
                  <a:pt x="2281" y="2107"/>
                </a:lnTo>
                <a:lnTo>
                  <a:pt x="273" y="124"/>
                </a:lnTo>
                <a:close/>
                <a:moveTo>
                  <a:pt x="1" y="0"/>
                </a:moveTo>
                <a:lnTo>
                  <a:pt x="2108" y="2107"/>
                </a:lnTo>
                <a:lnTo>
                  <a:pt x="1" y="4239"/>
                </a:lnTo>
                <a:lnTo>
                  <a:pt x="1686" y="4239"/>
                </a:lnTo>
                <a:lnTo>
                  <a:pt x="3793" y="2107"/>
                </a:lnTo>
                <a:lnTo>
                  <a:pt x="16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46"/>
          <p:cNvSpPr/>
          <p:nvPr/>
        </p:nvSpPr>
        <p:spPr>
          <a:xfrm>
            <a:off x="6813746" y="5004024"/>
            <a:ext cx="124794" cy="139464"/>
          </a:xfrm>
          <a:custGeom>
            <a:avLst/>
            <a:gdLst/>
            <a:ahLst/>
            <a:cxnLst/>
            <a:rect l="l" t="t" r="r" b="b"/>
            <a:pathLst>
              <a:path w="3794" h="4240" extrusionOk="0">
                <a:moveTo>
                  <a:pt x="1636" y="124"/>
                </a:moveTo>
                <a:lnTo>
                  <a:pt x="3644" y="2107"/>
                </a:lnTo>
                <a:lnTo>
                  <a:pt x="1636" y="4115"/>
                </a:lnTo>
                <a:lnTo>
                  <a:pt x="273" y="4115"/>
                </a:lnTo>
                <a:lnTo>
                  <a:pt x="2281" y="2107"/>
                </a:lnTo>
                <a:lnTo>
                  <a:pt x="273" y="124"/>
                </a:lnTo>
                <a:close/>
                <a:moveTo>
                  <a:pt x="0" y="0"/>
                </a:moveTo>
                <a:lnTo>
                  <a:pt x="2132" y="2107"/>
                </a:lnTo>
                <a:lnTo>
                  <a:pt x="0" y="4239"/>
                </a:lnTo>
                <a:lnTo>
                  <a:pt x="1686" y="4239"/>
                </a:lnTo>
                <a:lnTo>
                  <a:pt x="3793" y="2107"/>
                </a:lnTo>
                <a:lnTo>
                  <a:pt x="16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46"/>
          <p:cNvSpPr/>
          <p:nvPr/>
        </p:nvSpPr>
        <p:spPr>
          <a:xfrm>
            <a:off x="7361852" y="832814"/>
            <a:ext cx="119104" cy="137030"/>
          </a:xfrm>
          <a:custGeom>
            <a:avLst/>
            <a:gdLst/>
            <a:ahLst/>
            <a:cxnLst/>
            <a:rect l="l" t="t" r="r" b="b"/>
            <a:pathLst>
              <a:path w="3621" h="4166" extrusionOk="0">
                <a:moveTo>
                  <a:pt x="2083" y="1"/>
                </a:moveTo>
                <a:lnTo>
                  <a:pt x="1" y="2083"/>
                </a:lnTo>
                <a:lnTo>
                  <a:pt x="2083" y="4165"/>
                </a:lnTo>
                <a:lnTo>
                  <a:pt x="3620" y="4165"/>
                </a:lnTo>
                <a:lnTo>
                  <a:pt x="1538" y="2083"/>
                </a:lnTo>
                <a:lnTo>
                  <a:pt x="36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46"/>
          <p:cNvSpPr/>
          <p:nvPr/>
        </p:nvSpPr>
        <p:spPr>
          <a:xfrm>
            <a:off x="7485787" y="832814"/>
            <a:ext cx="118281" cy="137030"/>
          </a:xfrm>
          <a:custGeom>
            <a:avLst/>
            <a:gdLst/>
            <a:ahLst/>
            <a:cxnLst/>
            <a:rect l="l" t="t" r="r" b="b"/>
            <a:pathLst>
              <a:path w="3596" h="4166" extrusionOk="0">
                <a:moveTo>
                  <a:pt x="2083" y="1"/>
                </a:moveTo>
                <a:lnTo>
                  <a:pt x="1" y="2083"/>
                </a:lnTo>
                <a:lnTo>
                  <a:pt x="2083" y="4165"/>
                </a:lnTo>
                <a:lnTo>
                  <a:pt x="3595" y="4165"/>
                </a:lnTo>
                <a:lnTo>
                  <a:pt x="1538" y="2083"/>
                </a:lnTo>
                <a:lnTo>
                  <a:pt x="359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46"/>
          <p:cNvSpPr/>
          <p:nvPr/>
        </p:nvSpPr>
        <p:spPr>
          <a:xfrm>
            <a:off x="7373266" y="831202"/>
            <a:ext cx="126439" cy="141076"/>
          </a:xfrm>
          <a:custGeom>
            <a:avLst/>
            <a:gdLst/>
            <a:ahLst/>
            <a:cxnLst/>
            <a:rect l="l" t="t" r="r" b="b"/>
            <a:pathLst>
              <a:path w="3844" h="4289" extrusionOk="0">
                <a:moveTo>
                  <a:pt x="3571" y="124"/>
                </a:moveTo>
                <a:lnTo>
                  <a:pt x="1538" y="2132"/>
                </a:lnTo>
                <a:lnTo>
                  <a:pt x="3571" y="4165"/>
                </a:lnTo>
                <a:lnTo>
                  <a:pt x="2182" y="4165"/>
                </a:lnTo>
                <a:lnTo>
                  <a:pt x="174" y="2132"/>
                </a:lnTo>
                <a:lnTo>
                  <a:pt x="2182" y="124"/>
                </a:lnTo>
                <a:close/>
                <a:moveTo>
                  <a:pt x="2133" y="0"/>
                </a:moveTo>
                <a:lnTo>
                  <a:pt x="1" y="2132"/>
                </a:lnTo>
                <a:lnTo>
                  <a:pt x="2133" y="4289"/>
                </a:lnTo>
                <a:lnTo>
                  <a:pt x="3843" y="4289"/>
                </a:lnTo>
                <a:lnTo>
                  <a:pt x="1687" y="2132"/>
                </a:lnTo>
                <a:lnTo>
                  <a:pt x="38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46"/>
          <p:cNvSpPr/>
          <p:nvPr/>
        </p:nvSpPr>
        <p:spPr>
          <a:xfrm>
            <a:off x="7496410" y="831202"/>
            <a:ext cx="126406" cy="141076"/>
          </a:xfrm>
          <a:custGeom>
            <a:avLst/>
            <a:gdLst/>
            <a:ahLst/>
            <a:cxnLst/>
            <a:rect l="l" t="t" r="r" b="b"/>
            <a:pathLst>
              <a:path w="3843" h="4289" extrusionOk="0">
                <a:moveTo>
                  <a:pt x="3570" y="124"/>
                </a:moveTo>
                <a:lnTo>
                  <a:pt x="1537" y="2132"/>
                </a:lnTo>
                <a:lnTo>
                  <a:pt x="3570" y="4165"/>
                </a:lnTo>
                <a:lnTo>
                  <a:pt x="2206" y="4165"/>
                </a:lnTo>
                <a:lnTo>
                  <a:pt x="174" y="2132"/>
                </a:lnTo>
                <a:lnTo>
                  <a:pt x="2206" y="124"/>
                </a:lnTo>
                <a:close/>
                <a:moveTo>
                  <a:pt x="2157" y="0"/>
                </a:moveTo>
                <a:lnTo>
                  <a:pt x="0" y="2132"/>
                </a:lnTo>
                <a:lnTo>
                  <a:pt x="2157" y="4289"/>
                </a:lnTo>
                <a:lnTo>
                  <a:pt x="3842" y="4289"/>
                </a:lnTo>
                <a:lnTo>
                  <a:pt x="1711" y="2132"/>
                </a:lnTo>
                <a:lnTo>
                  <a:pt x="38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46"/>
          <p:cNvSpPr/>
          <p:nvPr/>
        </p:nvSpPr>
        <p:spPr>
          <a:xfrm>
            <a:off x="3515866" y="4874642"/>
            <a:ext cx="112558" cy="129662"/>
          </a:xfrm>
          <a:custGeom>
            <a:avLst/>
            <a:gdLst/>
            <a:ahLst/>
            <a:cxnLst/>
            <a:rect l="l" t="t" r="r" b="b"/>
            <a:pathLst>
              <a:path w="3422" h="3942" extrusionOk="0">
                <a:moveTo>
                  <a:pt x="1" y="0"/>
                </a:moveTo>
                <a:lnTo>
                  <a:pt x="1959" y="1959"/>
                </a:lnTo>
                <a:lnTo>
                  <a:pt x="1" y="3942"/>
                </a:lnTo>
                <a:lnTo>
                  <a:pt x="1438" y="3942"/>
                </a:lnTo>
                <a:lnTo>
                  <a:pt x="3422" y="1959"/>
                </a:lnTo>
                <a:lnTo>
                  <a:pt x="14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46"/>
          <p:cNvSpPr/>
          <p:nvPr/>
        </p:nvSpPr>
        <p:spPr>
          <a:xfrm>
            <a:off x="3398444" y="4874642"/>
            <a:ext cx="112558" cy="129662"/>
          </a:xfrm>
          <a:custGeom>
            <a:avLst/>
            <a:gdLst/>
            <a:ahLst/>
            <a:cxnLst/>
            <a:rect l="l" t="t" r="r" b="b"/>
            <a:pathLst>
              <a:path w="3422" h="3942" extrusionOk="0">
                <a:moveTo>
                  <a:pt x="1" y="0"/>
                </a:moveTo>
                <a:lnTo>
                  <a:pt x="1984" y="1959"/>
                </a:lnTo>
                <a:lnTo>
                  <a:pt x="1" y="3942"/>
                </a:lnTo>
                <a:lnTo>
                  <a:pt x="1464" y="3942"/>
                </a:lnTo>
                <a:lnTo>
                  <a:pt x="3422" y="1959"/>
                </a:lnTo>
                <a:lnTo>
                  <a:pt x="14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46"/>
          <p:cNvSpPr/>
          <p:nvPr/>
        </p:nvSpPr>
        <p:spPr>
          <a:xfrm>
            <a:off x="3281055" y="4874642"/>
            <a:ext cx="113380" cy="129662"/>
          </a:xfrm>
          <a:custGeom>
            <a:avLst/>
            <a:gdLst/>
            <a:ahLst/>
            <a:cxnLst/>
            <a:rect l="l" t="t" r="r" b="b"/>
            <a:pathLst>
              <a:path w="3447" h="3942" extrusionOk="0">
                <a:moveTo>
                  <a:pt x="0" y="0"/>
                </a:moveTo>
                <a:lnTo>
                  <a:pt x="1983" y="1959"/>
                </a:lnTo>
                <a:lnTo>
                  <a:pt x="0" y="3942"/>
                </a:lnTo>
                <a:lnTo>
                  <a:pt x="1463" y="3942"/>
                </a:lnTo>
                <a:lnTo>
                  <a:pt x="3446" y="1959"/>
                </a:lnTo>
                <a:lnTo>
                  <a:pt x="14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46"/>
          <p:cNvSpPr/>
          <p:nvPr/>
        </p:nvSpPr>
        <p:spPr>
          <a:xfrm>
            <a:off x="3497940" y="4872175"/>
            <a:ext cx="119893" cy="133774"/>
          </a:xfrm>
          <a:custGeom>
            <a:avLst/>
            <a:gdLst/>
            <a:ahLst/>
            <a:cxnLst/>
            <a:rect l="l" t="t" r="r" b="b"/>
            <a:pathLst>
              <a:path w="3645" h="4067" extrusionOk="0">
                <a:moveTo>
                  <a:pt x="1562" y="125"/>
                </a:moveTo>
                <a:lnTo>
                  <a:pt x="3496" y="2034"/>
                </a:lnTo>
                <a:lnTo>
                  <a:pt x="1562" y="3967"/>
                </a:lnTo>
                <a:lnTo>
                  <a:pt x="273" y="3967"/>
                </a:lnTo>
                <a:lnTo>
                  <a:pt x="2182" y="2034"/>
                </a:lnTo>
                <a:lnTo>
                  <a:pt x="273" y="125"/>
                </a:lnTo>
                <a:close/>
                <a:moveTo>
                  <a:pt x="0" y="1"/>
                </a:moveTo>
                <a:lnTo>
                  <a:pt x="2033" y="2034"/>
                </a:lnTo>
                <a:lnTo>
                  <a:pt x="0" y="4066"/>
                </a:lnTo>
                <a:lnTo>
                  <a:pt x="1612" y="4066"/>
                </a:lnTo>
                <a:lnTo>
                  <a:pt x="3644" y="2034"/>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46"/>
          <p:cNvSpPr/>
          <p:nvPr/>
        </p:nvSpPr>
        <p:spPr>
          <a:xfrm>
            <a:off x="3380518" y="4872175"/>
            <a:ext cx="119893" cy="133774"/>
          </a:xfrm>
          <a:custGeom>
            <a:avLst/>
            <a:gdLst/>
            <a:ahLst/>
            <a:cxnLst/>
            <a:rect l="l" t="t" r="r" b="b"/>
            <a:pathLst>
              <a:path w="3645" h="4067" extrusionOk="0">
                <a:moveTo>
                  <a:pt x="1587" y="125"/>
                </a:moveTo>
                <a:lnTo>
                  <a:pt x="3496" y="2034"/>
                </a:lnTo>
                <a:lnTo>
                  <a:pt x="1587" y="3967"/>
                </a:lnTo>
                <a:lnTo>
                  <a:pt x="273" y="3967"/>
                </a:lnTo>
                <a:lnTo>
                  <a:pt x="2182" y="2034"/>
                </a:lnTo>
                <a:lnTo>
                  <a:pt x="273" y="125"/>
                </a:lnTo>
                <a:close/>
                <a:moveTo>
                  <a:pt x="1" y="1"/>
                </a:moveTo>
                <a:lnTo>
                  <a:pt x="2033" y="2034"/>
                </a:lnTo>
                <a:lnTo>
                  <a:pt x="1" y="4066"/>
                </a:lnTo>
                <a:lnTo>
                  <a:pt x="1612" y="4066"/>
                </a:lnTo>
                <a:lnTo>
                  <a:pt x="3645" y="2034"/>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46"/>
          <p:cNvSpPr/>
          <p:nvPr/>
        </p:nvSpPr>
        <p:spPr>
          <a:xfrm>
            <a:off x="3263919" y="4872175"/>
            <a:ext cx="119893" cy="133774"/>
          </a:xfrm>
          <a:custGeom>
            <a:avLst/>
            <a:gdLst/>
            <a:ahLst/>
            <a:cxnLst/>
            <a:rect l="l" t="t" r="r" b="b"/>
            <a:pathLst>
              <a:path w="3645" h="4067" extrusionOk="0">
                <a:moveTo>
                  <a:pt x="1562" y="125"/>
                </a:moveTo>
                <a:lnTo>
                  <a:pt x="3471" y="2034"/>
                </a:lnTo>
                <a:lnTo>
                  <a:pt x="1562" y="3967"/>
                </a:lnTo>
                <a:lnTo>
                  <a:pt x="249" y="3967"/>
                </a:lnTo>
                <a:lnTo>
                  <a:pt x="2182" y="2034"/>
                </a:lnTo>
                <a:lnTo>
                  <a:pt x="249" y="125"/>
                </a:lnTo>
                <a:close/>
                <a:moveTo>
                  <a:pt x="1" y="1"/>
                </a:moveTo>
                <a:lnTo>
                  <a:pt x="2033" y="2034"/>
                </a:lnTo>
                <a:lnTo>
                  <a:pt x="1" y="4066"/>
                </a:lnTo>
                <a:lnTo>
                  <a:pt x="1612" y="4066"/>
                </a:lnTo>
                <a:lnTo>
                  <a:pt x="3645" y="2034"/>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46"/>
          <p:cNvSpPr/>
          <p:nvPr/>
        </p:nvSpPr>
        <p:spPr>
          <a:xfrm>
            <a:off x="356515" y="2470969"/>
            <a:ext cx="97066" cy="104401"/>
          </a:xfrm>
          <a:custGeom>
            <a:avLst/>
            <a:gdLst/>
            <a:ahLst/>
            <a:cxnLst/>
            <a:rect l="l" t="t" r="r" b="b"/>
            <a:pathLst>
              <a:path w="2951" h="3174" extrusionOk="0">
                <a:moveTo>
                  <a:pt x="1463" y="1"/>
                </a:moveTo>
                <a:lnTo>
                  <a:pt x="1" y="844"/>
                </a:lnTo>
                <a:lnTo>
                  <a:pt x="1" y="869"/>
                </a:lnTo>
                <a:lnTo>
                  <a:pt x="1" y="2331"/>
                </a:lnTo>
                <a:lnTo>
                  <a:pt x="1463" y="3174"/>
                </a:lnTo>
                <a:lnTo>
                  <a:pt x="2951" y="2331"/>
                </a:lnTo>
                <a:lnTo>
                  <a:pt x="2951" y="844"/>
                </a:lnTo>
                <a:lnTo>
                  <a:pt x="14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46"/>
          <p:cNvSpPr/>
          <p:nvPr/>
        </p:nvSpPr>
        <p:spPr>
          <a:xfrm>
            <a:off x="6710144" y="101360"/>
            <a:ext cx="106868" cy="115814"/>
          </a:xfrm>
          <a:custGeom>
            <a:avLst/>
            <a:gdLst/>
            <a:ahLst/>
            <a:cxnLst/>
            <a:rect l="l" t="t" r="r" b="b"/>
            <a:pathLst>
              <a:path w="3249" h="3521" extrusionOk="0">
                <a:moveTo>
                  <a:pt x="1612" y="0"/>
                </a:moveTo>
                <a:lnTo>
                  <a:pt x="1" y="942"/>
                </a:lnTo>
                <a:lnTo>
                  <a:pt x="1" y="967"/>
                </a:lnTo>
                <a:lnTo>
                  <a:pt x="1" y="2578"/>
                </a:lnTo>
                <a:lnTo>
                  <a:pt x="1612" y="3520"/>
                </a:lnTo>
                <a:lnTo>
                  <a:pt x="3248" y="2578"/>
                </a:lnTo>
                <a:lnTo>
                  <a:pt x="3248" y="942"/>
                </a:lnTo>
                <a:lnTo>
                  <a:pt x="16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46"/>
          <p:cNvSpPr/>
          <p:nvPr/>
        </p:nvSpPr>
        <p:spPr>
          <a:xfrm>
            <a:off x="6776189" y="107050"/>
            <a:ext cx="56312" cy="88908"/>
          </a:xfrm>
          <a:custGeom>
            <a:avLst/>
            <a:gdLst/>
            <a:ahLst/>
            <a:cxnLst/>
            <a:rect l="l" t="t" r="r" b="b"/>
            <a:pathLst>
              <a:path w="1712" h="2703" extrusionOk="0">
                <a:moveTo>
                  <a:pt x="1637" y="150"/>
                </a:moveTo>
                <a:lnTo>
                  <a:pt x="1637" y="1662"/>
                </a:lnTo>
                <a:lnTo>
                  <a:pt x="100" y="2554"/>
                </a:lnTo>
                <a:lnTo>
                  <a:pt x="100" y="1017"/>
                </a:lnTo>
                <a:lnTo>
                  <a:pt x="1637" y="150"/>
                </a:lnTo>
                <a:close/>
                <a:moveTo>
                  <a:pt x="1711" y="1"/>
                </a:moveTo>
                <a:lnTo>
                  <a:pt x="1" y="968"/>
                </a:lnTo>
                <a:lnTo>
                  <a:pt x="1" y="2703"/>
                </a:lnTo>
                <a:lnTo>
                  <a:pt x="1711" y="1711"/>
                </a:lnTo>
                <a:lnTo>
                  <a:pt x="1711" y="1"/>
                </a:lnTo>
                <a:close/>
              </a:path>
            </a:pathLst>
          </a:custGeom>
          <a:solidFill>
            <a:srgbClr val="04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46"/>
          <p:cNvSpPr/>
          <p:nvPr/>
        </p:nvSpPr>
        <p:spPr>
          <a:xfrm>
            <a:off x="6723202" y="107050"/>
            <a:ext cx="56312" cy="88908"/>
          </a:xfrm>
          <a:custGeom>
            <a:avLst/>
            <a:gdLst/>
            <a:ahLst/>
            <a:cxnLst/>
            <a:rect l="l" t="t" r="r" b="b"/>
            <a:pathLst>
              <a:path w="1712" h="2703" extrusionOk="0">
                <a:moveTo>
                  <a:pt x="75" y="150"/>
                </a:moveTo>
                <a:lnTo>
                  <a:pt x="1612" y="1017"/>
                </a:lnTo>
                <a:lnTo>
                  <a:pt x="1612" y="2554"/>
                </a:lnTo>
                <a:lnTo>
                  <a:pt x="75" y="1662"/>
                </a:lnTo>
                <a:lnTo>
                  <a:pt x="75" y="150"/>
                </a:lnTo>
                <a:close/>
                <a:moveTo>
                  <a:pt x="1" y="1"/>
                </a:moveTo>
                <a:lnTo>
                  <a:pt x="1" y="1711"/>
                </a:lnTo>
                <a:lnTo>
                  <a:pt x="1711" y="2703"/>
                </a:lnTo>
                <a:lnTo>
                  <a:pt x="1711" y="968"/>
                </a:lnTo>
                <a:lnTo>
                  <a:pt x="1" y="1"/>
                </a:lnTo>
                <a:close/>
              </a:path>
            </a:pathLst>
          </a:custGeom>
          <a:solidFill>
            <a:srgbClr val="04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55" name="Google Shape;2155;p46"/>
          <p:cNvGrpSpPr/>
          <p:nvPr/>
        </p:nvGrpSpPr>
        <p:grpSpPr>
          <a:xfrm>
            <a:off x="368018" y="2448192"/>
            <a:ext cx="99533" cy="107690"/>
            <a:chOff x="1805425" y="934125"/>
            <a:chExt cx="75650" cy="81850"/>
          </a:xfrm>
        </p:grpSpPr>
        <p:sp>
          <p:nvSpPr>
            <p:cNvPr id="2156" name="Google Shape;2156;p46"/>
            <p:cNvSpPr/>
            <p:nvPr/>
          </p:nvSpPr>
          <p:spPr>
            <a:xfrm>
              <a:off x="1842625" y="955200"/>
              <a:ext cx="38450" cy="60775"/>
            </a:xfrm>
            <a:custGeom>
              <a:avLst/>
              <a:gdLst/>
              <a:ahLst/>
              <a:cxnLst/>
              <a:rect l="l" t="t" r="r" b="b"/>
              <a:pathLst>
                <a:path w="1538" h="2431" extrusionOk="0">
                  <a:moveTo>
                    <a:pt x="1463" y="125"/>
                  </a:moveTo>
                  <a:lnTo>
                    <a:pt x="1463" y="1513"/>
                  </a:lnTo>
                  <a:lnTo>
                    <a:pt x="75" y="2306"/>
                  </a:lnTo>
                  <a:lnTo>
                    <a:pt x="75" y="918"/>
                  </a:lnTo>
                  <a:lnTo>
                    <a:pt x="1463" y="125"/>
                  </a:lnTo>
                  <a:close/>
                  <a:moveTo>
                    <a:pt x="1537" y="1"/>
                  </a:moveTo>
                  <a:lnTo>
                    <a:pt x="0" y="893"/>
                  </a:lnTo>
                  <a:lnTo>
                    <a:pt x="0" y="2430"/>
                  </a:lnTo>
                  <a:lnTo>
                    <a:pt x="1537" y="1562"/>
                  </a:lnTo>
                  <a:lnTo>
                    <a:pt x="15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46"/>
            <p:cNvSpPr/>
            <p:nvPr/>
          </p:nvSpPr>
          <p:spPr>
            <a:xfrm>
              <a:off x="1805425" y="955200"/>
              <a:ext cx="39075" cy="60775"/>
            </a:xfrm>
            <a:custGeom>
              <a:avLst/>
              <a:gdLst/>
              <a:ahLst/>
              <a:cxnLst/>
              <a:rect l="l" t="t" r="r" b="b"/>
              <a:pathLst>
                <a:path w="1563" h="2431" extrusionOk="0">
                  <a:moveTo>
                    <a:pt x="100" y="125"/>
                  </a:moveTo>
                  <a:lnTo>
                    <a:pt x="1488" y="918"/>
                  </a:lnTo>
                  <a:lnTo>
                    <a:pt x="1488" y="2306"/>
                  </a:lnTo>
                  <a:lnTo>
                    <a:pt x="100" y="1513"/>
                  </a:lnTo>
                  <a:lnTo>
                    <a:pt x="100" y="125"/>
                  </a:lnTo>
                  <a:close/>
                  <a:moveTo>
                    <a:pt x="1" y="1"/>
                  </a:moveTo>
                  <a:lnTo>
                    <a:pt x="1" y="1562"/>
                  </a:lnTo>
                  <a:lnTo>
                    <a:pt x="1563" y="2430"/>
                  </a:lnTo>
                  <a:lnTo>
                    <a:pt x="1563" y="893"/>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46"/>
            <p:cNvSpPr/>
            <p:nvPr/>
          </p:nvSpPr>
          <p:spPr>
            <a:xfrm>
              <a:off x="1805425" y="934125"/>
              <a:ext cx="75650" cy="44650"/>
            </a:xfrm>
            <a:custGeom>
              <a:avLst/>
              <a:gdLst/>
              <a:ahLst/>
              <a:cxnLst/>
              <a:rect l="l" t="t" r="r" b="b"/>
              <a:pathLst>
                <a:path w="3026" h="1786" extrusionOk="0">
                  <a:moveTo>
                    <a:pt x="1513" y="100"/>
                  </a:moveTo>
                  <a:lnTo>
                    <a:pt x="2926" y="893"/>
                  </a:lnTo>
                  <a:lnTo>
                    <a:pt x="1513" y="1711"/>
                  </a:lnTo>
                  <a:lnTo>
                    <a:pt x="125" y="893"/>
                  </a:lnTo>
                  <a:lnTo>
                    <a:pt x="1513" y="100"/>
                  </a:lnTo>
                  <a:close/>
                  <a:moveTo>
                    <a:pt x="1513" y="1"/>
                  </a:moveTo>
                  <a:lnTo>
                    <a:pt x="1" y="868"/>
                  </a:lnTo>
                  <a:lnTo>
                    <a:pt x="1" y="918"/>
                  </a:lnTo>
                  <a:lnTo>
                    <a:pt x="1513" y="1786"/>
                  </a:lnTo>
                  <a:lnTo>
                    <a:pt x="3025" y="918"/>
                  </a:lnTo>
                  <a:lnTo>
                    <a:pt x="3025" y="868"/>
                  </a:lnTo>
                  <a:lnTo>
                    <a:pt x="15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59" name="Google Shape;2159;p46"/>
          <p:cNvSpPr/>
          <p:nvPr/>
        </p:nvSpPr>
        <p:spPr>
          <a:xfrm>
            <a:off x="6723202" y="76889"/>
            <a:ext cx="109302" cy="64436"/>
          </a:xfrm>
          <a:custGeom>
            <a:avLst/>
            <a:gdLst/>
            <a:ahLst/>
            <a:cxnLst/>
            <a:rect l="l" t="t" r="r" b="b"/>
            <a:pathLst>
              <a:path w="3323" h="1959" extrusionOk="0">
                <a:moveTo>
                  <a:pt x="1661" y="75"/>
                </a:moveTo>
                <a:lnTo>
                  <a:pt x="3223" y="967"/>
                </a:lnTo>
                <a:lnTo>
                  <a:pt x="1661" y="1860"/>
                </a:lnTo>
                <a:lnTo>
                  <a:pt x="100" y="967"/>
                </a:lnTo>
                <a:lnTo>
                  <a:pt x="1661" y="75"/>
                </a:lnTo>
                <a:close/>
                <a:moveTo>
                  <a:pt x="1661" y="1"/>
                </a:moveTo>
                <a:lnTo>
                  <a:pt x="1" y="943"/>
                </a:lnTo>
                <a:lnTo>
                  <a:pt x="1" y="1017"/>
                </a:lnTo>
                <a:lnTo>
                  <a:pt x="1661" y="1959"/>
                </a:lnTo>
                <a:lnTo>
                  <a:pt x="3322" y="1017"/>
                </a:lnTo>
                <a:lnTo>
                  <a:pt x="3322" y="943"/>
                </a:lnTo>
                <a:lnTo>
                  <a:pt x="1661" y="1"/>
                </a:lnTo>
                <a:close/>
              </a:path>
            </a:pathLst>
          </a:custGeom>
          <a:solidFill>
            <a:srgbClr val="04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46"/>
          <p:cNvSpPr/>
          <p:nvPr/>
        </p:nvSpPr>
        <p:spPr>
          <a:xfrm>
            <a:off x="8765211" y="1939338"/>
            <a:ext cx="44076" cy="44898"/>
          </a:xfrm>
          <a:custGeom>
            <a:avLst/>
            <a:gdLst/>
            <a:ahLst/>
            <a:cxnLst/>
            <a:rect l="l" t="t" r="r" b="b"/>
            <a:pathLst>
              <a:path w="1340" h="1365" extrusionOk="0">
                <a:moveTo>
                  <a:pt x="670" y="100"/>
                </a:moveTo>
                <a:cubicBezTo>
                  <a:pt x="992" y="100"/>
                  <a:pt x="1265" y="372"/>
                  <a:pt x="1265" y="695"/>
                </a:cubicBezTo>
                <a:cubicBezTo>
                  <a:pt x="1265" y="1017"/>
                  <a:pt x="992" y="1265"/>
                  <a:pt x="670" y="1265"/>
                </a:cubicBezTo>
                <a:cubicBezTo>
                  <a:pt x="348" y="1265"/>
                  <a:pt x="75" y="1017"/>
                  <a:pt x="75" y="695"/>
                </a:cubicBezTo>
                <a:cubicBezTo>
                  <a:pt x="75" y="372"/>
                  <a:pt x="348" y="100"/>
                  <a:pt x="670" y="100"/>
                </a:cubicBezTo>
                <a:close/>
                <a:moveTo>
                  <a:pt x="670" y="1"/>
                </a:moveTo>
                <a:cubicBezTo>
                  <a:pt x="298" y="1"/>
                  <a:pt x="1" y="323"/>
                  <a:pt x="1" y="695"/>
                </a:cubicBezTo>
                <a:cubicBezTo>
                  <a:pt x="1" y="1067"/>
                  <a:pt x="298" y="1364"/>
                  <a:pt x="670" y="1364"/>
                </a:cubicBezTo>
                <a:cubicBezTo>
                  <a:pt x="1042" y="1364"/>
                  <a:pt x="1339" y="1067"/>
                  <a:pt x="1339" y="695"/>
                </a:cubicBezTo>
                <a:cubicBezTo>
                  <a:pt x="1339" y="323"/>
                  <a:pt x="1042" y="1"/>
                  <a:pt x="670" y="1"/>
                </a:cubicBezTo>
                <a:close/>
              </a:path>
            </a:pathLst>
          </a:custGeom>
          <a:solidFill>
            <a:srgbClr val="04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46"/>
          <p:cNvSpPr/>
          <p:nvPr/>
        </p:nvSpPr>
        <p:spPr>
          <a:xfrm>
            <a:off x="3502602" y="124607"/>
            <a:ext cx="44076" cy="44865"/>
          </a:xfrm>
          <a:custGeom>
            <a:avLst/>
            <a:gdLst/>
            <a:ahLst/>
            <a:cxnLst/>
            <a:rect l="l" t="t" r="r" b="b"/>
            <a:pathLst>
              <a:path w="1340" h="1364" extrusionOk="0">
                <a:moveTo>
                  <a:pt x="670" y="100"/>
                </a:moveTo>
                <a:cubicBezTo>
                  <a:pt x="993" y="100"/>
                  <a:pt x="1240" y="347"/>
                  <a:pt x="1240" y="670"/>
                </a:cubicBezTo>
                <a:cubicBezTo>
                  <a:pt x="1240" y="992"/>
                  <a:pt x="993" y="1265"/>
                  <a:pt x="670" y="1265"/>
                </a:cubicBezTo>
                <a:cubicBezTo>
                  <a:pt x="348" y="1265"/>
                  <a:pt x="75" y="992"/>
                  <a:pt x="75" y="670"/>
                </a:cubicBezTo>
                <a:cubicBezTo>
                  <a:pt x="75" y="347"/>
                  <a:pt x="348" y="100"/>
                  <a:pt x="670" y="100"/>
                </a:cubicBezTo>
                <a:close/>
                <a:moveTo>
                  <a:pt x="670" y="0"/>
                </a:moveTo>
                <a:cubicBezTo>
                  <a:pt x="298" y="0"/>
                  <a:pt x="1" y="298"/>
                  <a:pt x="1" y="670"/>
                </a:cubicBezTo>
                <a:cubicBezTo>
                  <a:pt x="1" y="1042"/>
                  <a:pt x="298" y="1364"/>
                  <a:pt x="670" y="1364"/>
                </a:cubicBezTo>
                <a:cubicBezTo>
                  <a:pt x="1042" y="1364"/>
                  <a:pt x="1340" y="1042"/>
                  <a:pt x="1340" y="670"/>
                </a:cubicBezTo>
                <a:cubicBezTo>
                  <a:pt x="1340" y="298"/>
                  <a:pt x="1042" y="0"/>
                  <a:pt x="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46"/>
          <p:cNvSpPr/>
          <p:nvPr/>
        </p:nvSpPr>
        <p:spPr>
          <a:xfrm>
            <a:off x="8297622" y="3098834"/>
            <a:ext cx="44076" cy="44043"/>
          </a:xfrm>
          <a:custGeom>
            <a:avLst/>
            <a:gdLst/>
            <a:ahLst/>
            <a:cxnLst/>
            <a:rect l="l" t="t" r="r" b="b"/>
            <a:pathLst>
              <a:path w="1340" h="1339" extrusionOk="0">
                <a:moveTo>
                  <a:pt x="670" y="74"/>
                </a:moveTo>
                <a:cubicBezTo>
                  <a:pt x="992" y="74"/>
                  <a:pt x="1265" y="347"/>
                  <a:pt x="1265" y="669"/>
                </a:cubicBezTo>
                <a:cubicBezTo>
                  <a:pt x="1265" y="992"/>
                  <a:pt x="992" y="1264"/>
                  <a:pt x="670" y="1264"/>
                </a:cubicBezTo>
                <a:cubicBezTo>
                  <a:pt x="348" y="1264"/>
                  <a:pt x="75" y="992"/>
                  <a:pt x="75" y="669"/>
                </a:cubicBezTo>
                <a:cubicBezTo>
                  <a:pt x="75" y="347"/>
                  <a:pt x="348" y="74"/>
                  <a:pt x="670" y="74"/>
                </a:cubicBezTo>
                <a:close/>
                <a:moveTo>
                  <a:pt x="670" y="0"/>
                </a:moveTo>
                <a:cubicBezTo>
                  <a:pt x="298" y="0"/>
                  <a:pt x="1" y="298"/>
                  <a:pt x="1" y="669"/>
                </a:cubicBezTo>
                <a:cubicBezTo>
                  <a:pt x="1" y="1041"/>
                  <a:pt x="298" y="1339"/>
                  <a:pt x="670" y="1339"/>
                </a:cubicBezTo>
                <a:cubicBezTo>
                  <a:pt x="1042" y="1339"/>
                  <a:pt x="1340" y="1041"/>
                  <a:pt x="1340" y="669"/>
                </a:cubicBezTo>
                <a:cubicBezTo>
                  <a:pt x="1340" y="298"/>
                  <a:pt x="1042" y="0"/>
                  <a:pt x="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63" name="Google Shape;2163;p46"/>
          <p:cNvGrpSpPr/>
          <p:nvPr/>
        </p:nvGrpSpPr>
        <p:grpSpPr>
          <a:xfrm>
            <a:off x="-25401" y="292083"/>
            <a:ext cx="293748" cy="298803"/>
            <a:chOff x="2300600" y="1393350"/>
            <a:chExt cx="143825" cy="146300"/>
          </a:xfrm>
        </p:grpSpPr>
        <p:sp>
          <p:nvSpPr>
            <p:cNvPr id="2164" name="Google Shape;2164;p46"/>
            <p:cNvSpPr/>
            <p:nvPr/>
          </p:nvSpPr>
          <p:spPr>
            <a:xfrm>
              <a:off x="2334075" y="1404525"/>
              <a:ext cx="76875" cy="1875"/>
            </a:xfrm>
            <a:custGeom>
              <a:avLst/>
              <a:gdLst/>
              <a:ahLst/>
              <a:cxnLst/>
              <a:rect l="l" t="t" r="r" b="b"/>
              <a:pathLst>
                <a:path w="3075" h="75" extrusionOk="0">
                  <a:moveTo>
                    <a:pt x="1" y="0"/>
                  </a:moveTo>
                  <a:lnTo>
                    <a:pt x="1" y="74"/>
                  </a:lnTo>
                  <a:lnTo>
                    <a:pt x="3074" y="74"/>
                  </a:lnTo>
                  <a:lnTo>
                    <a:pt x="30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46"/>
            <p:cNvSpPr/>
            <p:nvPr/>
          </p:nvSpPr>
          <p:spPr>
            <a:xfrm>
              <a:off x="2352675" y="1393350"/>
              <a:ext cx="39675" cy="1275"/>
            </a:xfrm>
            <a:custGeom>
              <a:avLst/>
              <a:gdLst/>
              <a:ahLst/>
              <a:cxnLst/>
              <a:rect l="l" t="t" r="r" b="b"/>
              <a:pathLst>
                <a:path w="1587" h="51" extrusionOk="0">
                  <a:moveTo>
                    <a:pt x="0" y="1"/>
                  </a:moveTo>
                  <a:lnTo>
                    <a:pt x="0" y="50"/>
                  </a:lnTo>
                  <a:lnTo>
                    <a:pt x="1587" y="50"/>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46"/>
            <p:cNvSpPr/>
            <p:nvPr/>
          </p:nvSpPr>
          <p:spPr>
            <a:xfrm>
              <a:off x="2352675" y="1537750"/>
              <a:ext cx="39675" cy="1900"/>
            </a:xfrm>
            <a:custGeom>
              <a:avLst/>
              <a:gdLst/>
              <a:ahLst/>
              <a:cxnLst/>
              <a:rect l="l" t="t" r="r" b="b"/>
              <a:pathLst>
                <a:path w="1587" h="76" extrusionOk="0">
                  <a:moveTo>
                    <a:pt x="0" y="1"/>
                  </a:moveTo>
                  <a:lnTo>
                    <a:pt x="0" y="75"/>
                  </a:lnTo>
                  <a:lnTo>
                    <a:pt x="1587" y="75"/>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46"/>
            <p:cNvSpPr/>
            <p:nvPr/>
          </p:nvSpPr>
          <p:spPr>
            <a:xfrm>
              <a:off x="2320450" y="1415675"/>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46"/>
            <p:cNvSpPr/>
            <p:nvPr/>
          </p:nvSpPr>
          <p:spPr>
            <a:xfrm>
              <a:off x="2311775" y="1426825"/>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46"/>
            <p:cNvSpPr/>
            <p:nvPr/>
          </p:nvSpPr>
          <p:spPr>
            <a:xfrm>
              <a:off x="2305575" y="143797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46"/>
            <p:cNvSpPr/>
            <p:nvPr/>
          </p:nvSpPr>
          <p:spPr>
            <a:xfrm>
              <a:off x="2301850" y="1449125"/>
              <a:ext cx="140700" cy="1900"/>
            </a:xfrm>
            <a:custGeom>
              <a:avLst/>
              <a:gdLst/>
              <a:ahLst/>
              <a:cxnLst/>
              <a:rect l="l" t="t" r="r" b="b"/>
              <a:pathLst>
                <a:path w="5628" h="76" extrusionOk="0">
                  <a:moveTo>
                    <a:pt x="0" y="1"/>
                  </a:moveTo>
                  <a:lnTo>
                    <a:pt x="0" y="75"/>
                  </a:lnTo>
                  <a:lnTo>
                    <a:pt x="5628" y="75"/>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46"/>
            <p:cNvSpPr/>
            <p:nvPr/>
          </p:nvSpPr>
          <p:spPr>
            <a:xfrm>
              <a:off x="2300600" y="146030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46"/>
            <p:cNvSpPr/>
            <p:nvPr/>
          </p:nvSpPr>
          <p:spPr>
            <a:xfrm>
              <a:off x="2300600" y="147145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46"/>
            <p:cNvSpPr/>
            <p:nvPr/>
          </p:nvSpPr>
          <p:spPr>
            <a:xfrm>
              <a:off x="2301850" y="1482600"/>
              <a:ext cx="140700" cy="1275"/>
            </a:xfrm>
            <a:custGeom>
              <a:avLst/>
              <a:gdLst/>
              <a:ahLst/>
              <a:cxnLst/>
              <a:rect l="l" t="t" r="r" b="b"/>
              <a:pathLst>
                <a:path w="5628" h="51" extrusionOk="0">
                  <a:moveTo>
                    <a:pt x="0" y="1"/>
                  </a:moveTo>
                  <a:lnTo>
                    <a:pt x="0" y="50"/>
                  </a:lnTo>
                  <a:lnTo>
                    <a:pt x="5628" y="50"/>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46"/>
            <p:cNvSpPr/>
            <p:nvPr/>
          </p:nvSpPr>
          <p:spPr>
            <a:xfrm>
              <a:off x="2305575" y="149312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46"/>
            <p:cNvSpPr/>
            <p:nvPr/>
          </p:nvSpPr>
          <p:spPr>
            <a:xfrm>
              <a:off x="2311775" y="1504300"/>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46"/>
            <p:cNvSpPr/>
            <p:nvPr/>
          </p:nvSpPr>
          <p:spPr>
            <a:xfrm>
              <a:off x="2320450" y="1515450"/>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46"/>
            <p:cNvSpPr/>
            <p:nvPr/>
          </p:nvSpPr>
          <p:spPr>
            <a:xfrm>
              <a:off x="2334075" y="1526600"/>
              <a:ext cx="76875" cy="1875"/>
            </a:xfrm>
            <a:custGeom>
              <a:avLst/>
              <a:gdLst/>
              <a:ahLst/>
              <a:cxnLst/>
              <a:rect l="l" t="t" r="r" b="b"/>
              <a:pathLst>
                <a:path w="3075" h="75" extrusionOk="0">
                  <a:moveTo>
                    <a:pt x="1" y="1"/>
                  </a:moveTo>
                  <a:lnTo>
                    <a:pt x="1" y="75"/>
                  </a:lnTo>
                  <a:lnTo>
                    <a:pt x="3074" y="75"/>
                  </a:lnTo>
                  <a:lnTo>
                    <a:pt x="30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8" name="Google Shape;2178;p46"/>
          <p:cNvGrpSpPr/>
          <p:nvPr/>
        </p:nvGrpSpPr>
        <p:grpSpPr>
          <a:xfrm>
            <a:off x="8640374" y="532408"/>
            <a:ext cx="293748" cy="298803"/>
            <a:chOff x="2300600" y="1393350"/>
            <a:chExt cx="143825" cy="146300"/>
          </a:xfrm>
        </p:grpSpPr>
        <p:sp>
          <p:nvSpPr>
            <p:cNvPr id="2179" name="Google Shape;2179;p46"/>
            <p:cNvSpPr/>
            <p:nvPr/>
          </p:nvSpPr>
          <p:spPr>
            <a:xfrm>
              <a:off x="2334075" y="1404525"/>
              <a:ext cx="76875" cy="1875"/>
            </a:xfrm>
            <a:custGeom>
              <a:avLst/>
              <a:gdLst/>
              <a:ahLst/>
              <a:cxnLst/>
              <a:rect l="l" t="t" r="r" b="b"/>
              <a:pathLst>
                <a:path w="3075" h="75" extrusionOk="0">
                  <a:moveTo>
                    <a:pt x="1" y="0"/>
                  </a:moveTo>
                  <a:lnTo>
                    <a:pt x="1" y="74"/>
                  </a:lnTo>
                  <a:lnTo>
                    <a:pt x="3074" y="74"/>
                  </a:lnTo>
                  <a:lnTo>
                    <a:pt x="30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46"/>
            <p:cNvSpPr/>
            <p:nvPr/>
          </p:nvSpPr>
          <p:spPr>
            <a:xfrm>
              <a:off x="2352675" y="1393350"/>
              <a:ext cx="39675" cy="1275"/>
            </a:xfrm>
            <a:custGeom>
              <a:avLst/>
              <a:gdLst/>
              <a:ahLst/>
              <a:cxnLst/>
              <a:rect l="l" t="t" r="r" b="b"/>
              <a:pathLst>
                <a:path w="1587" h="51" extrusionOk="0">
                  <a:moveTo>
                    <a:pt x="0" y="1"/>
                  </a:moveTo>
                  <a:lnTo>
                    <a:pt x="0" y="50"/>
                  </a:lnTo>
                  <a:lnTo>
                    <a:pt x="1587" y="50"/>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46"/>
            <p:cNvSpPr/>
            <p:nvPr/>
          </p:nvSpPr>
          <p:spPr>
            <a:xfrm>
              <a:off x="2352675" y="1537750"/>
              <a:ext cx="39675" cy="1900"/>
            </a:xfrm>
            <a:custGeom>
              <a:avLst/>
              <a:gdLst/>
              <a:ahLst/>
              <a:cxnLst/>
              <a:rect l="l" t="t" r="r" b="b"/>
              <a:pathLst>
                <a:path w="1587" h="76" extrusionOk="0">
                  <a:moveTo>
                    <a:pt x="0" y="1"/>
                  </a:moveTo>
                  <a:lnTo>
                    <a:pt x="0" y="75"/>
                  </a:lnTo>
                  <a:lnTo>
                    <a:pt x="1587" y="75"/>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46"/>
            <p:cNvSpPr/>
            <p:nvPr/>
          </p:nvSpPr>
          <p:spPr>
            <a:xfrm>
              <a:off x="2320450" y="1415675"/>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46"/>
            <p:cNvSpPr/>
            <p:nvPr/>
          </p:nvSpPr>
          <p:spPr>
            <a:xfrm>
              <a:off x="2311775" y="1426825"/>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46"/>
            <p:cNvSpPr/>
            <p:nvPr/>
          </p:nvSpPr>
          <p:spPr>
            <a:xfrm>
              <a:off x="2305575" y="143797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46"/>
            <p:cNvSpPr/>
            <p:nvPr/>
          </p:nvSpPr>
          <p:spPr>
            <a:xfrm>
              <a:off x="2301850" y="1449125"/>
              <a:ext cx="140700" cy="1900"/>
            </a:xfrm>
            <a:custGeom>
              <a:avLst/>
              <a:gdLst/>
              <a:ahLst/>
              <a:cxnLst/>
              <a:rect l="l" t="t" r="r" b="b"/>
              <a:pathLst>
                <a:path w="5628" h="76" extrusionOk="0">
                  <a:moveTo>
                    <a:pt x="0" y="1"/>
                  </a:moveTo>
                  <a:lnTo>
                    <a:pt x="0" y="75"/>
                  </a:lnTo>
                  <a:lnTo>
                    <a:pt x="5628" y="75"/>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46"/>
            <p:cNvSpPr/>
            <p:nvPr/>
          </p:nvSpPr>
          <p:spPr>
            <a:xfrm>
              <a:off x="2300600" y="146030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46"/>
            <p:cNvSpPr/>
            <p:nvPr/>
          </p:nvSpPr>
          <p:spPr>
            <a:xfrm>
              <a:off x="2300600" y="147145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46"/>
            <p:cNvSpPr/>
            <p:nvPr/>
          </p:nvSpPr>
          <p:spPr>
            <a:xfrm>
              <a:off x="2301850" y="1482600"/>
              <a:ext cx="140700" cy="1275"/>
            </a:xfrm>
            <a:custGeom>
              <a:avLst/>
              <a:gdLst/>
              <a:ahLst/>
              <a:cxnLst/>
              <a:rect l="l" t="t" r="r" b="b"/>
              <a:pathLst>
                <a:path w="5628" h="51" extrusionOk="0">
                  <a:moveTo>
                    <a:pt x="0" y="1"/>
                  </a:moveTo>
                  <a:lnTo>
                    <a:pt x="0" y="50"/>
                  </a:lnTo>
                  <a:lnTo>
                    <a:pt x="5628" y="50"/>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46"/>
            <p:cNvSpPr/>
            <p:nvPr/>
          </p:nvSpPr>
          <p:spPr>
            <a:xfrm>
              <a:off x="2305575" y="149312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46"/>
            <p:cNvSpPr/>
            <p:nvPr/>
          </p:nvSpPr>
          <p:spPr>
            <a:xfrm>
              <a:off x="2311775" y="1504300"/>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46"/>
            <p:cNvSpPr/>
            <p:nvPr/>
          </p:nvSpPr>
          <p:spPr>
            <a:xfrm>
              <a:off x="2320450" y="1515450"/>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46"/>
            <p:cNvSpPr/>
            <p:nvPr/>
          </p:nvSpPr>
          <p:spPr>
            <a:xfrm>
              <a:off x="2334075" y="1526600"/>
              <a:ext cx="76875" cy="1875"/>
            </a:xfrm>
            <a:custGeom>
              <a:avLst/>
              <a:gdLst/>
              <a:ahLst/>
              <a:cxnLst/>
              <a:rect l="l" t="t" r="r" b="b"/>
              <a:pathLst>
                <a:path w="3075" h="75" extrusionOk="0">
                  <a:moveTo>
                    <a:pt x="1" y="1"/>
                  </a:moveTo>
                  <a:lnTo>
                    <a:pt x="1" y="75"/>
                  </a:lnTo>
                  <a:lnTo>
                    <a:pt x="3074" y="75"/>
                  </a:lnTo>
                  <a:lnTo>
                    <a:pt x="30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3" name="Google Shape;2193;p46"/>
          <p:cNvGrpSpPr/>
          <p:nvPr/>
        </p:nvGrpSpPr>
        <p:grpSpPr>
          <a:xfrm>
            <a:off x="29124" y="4482695"/>
            <a:ext cx="293748" cy="298803"/>
            <a:chOff x="2300600" y="1393350"/>
            <a:chExt cx="143825" cy="146300"/>
          </a:xfrm>
        </p:grpSpPr>
        <p:sp>
          <p:nvSpPr>
            <p:cNvPr id="2194" name="Google Shape;2194;p46"/>
            <p:cNvSpPr/>
            <p:nvPr/>
          </p:nvSpPr>
          <p:spPr>
            <a:xfrm>
              <a:off x="2334075" y="1404525"/>
              <a:ext cx="76875" cy="1875"/>
            </a:xfrm>
            <a:custGeom>
              <a:avLst/>
              <a:gdLst/>
              <a:ahLst/>
              <a:cxnLst/>
              <a:rect l="l" t="t" r="r" b="b"/>
              <a:pathLst>
                <a:path w="3075" h="75" extrusionOk="0">
                  <a:moveTo>
                    <a:pt x="1" y="0"/>
                  </a:moveTo>
                  <a:lnTo>
                    <a:pt x="1" y="74"/>
                  </a:lnTo>
                  <a:lnTo>
                    <a:pt x="3074" y="74"/>
                  </a:lnTo>
                  <a:lnTo>
                    <a:pt x="30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46"/>
            <p:cNvSpPr/>
            <p:nvPr/>
          </p:nvSpPr>
          <p:spPr>
            <a:xfrm>
              <a:off x="2352675" y="1393350"/>
              <a:ext cx="39675" cy="1275"/>
            </a:xfrm>
            <a:custGeom>
              <a:avLst/>
              <a:gdLst/>
              <a:ahLst/>
              <a:cxnLst/>
              <a:rect l="l" t="t" r="r" b="b"/>
              <a:pathLst>
                <a:path w="1587" h="51" extrusionOk="0">
                  <a:moveTo>
                    <a:pt x="0" y="1"/>
                  </a:moveTo>
                  <a:lnTo>
                    <a:pt x="0" y="50"/>
                  </a:lnTo>
                  <a:lnTo>
                    <a:pt x="1587" y="50"/>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46"/>
            <p:cNvSpPr/>
            <p:nvPr/>
          </p:nvSpPr>
          <p:spPr>
            <a:xfrm>
              <a:off x="2352675" y="1537750"/>
              <a:ext cx="39675" cy="1900"/>
            </a:xfrm>
            <a:custGeom>
              <a:avLst/>
              <a:gdLst/>
              <a:ahLst/>
              <a:cxnLst/>
              <a:rect l="l" t="t" r="r" b="b"/>
              <a:pathLst>
                <a:path w="1587" h="76" extrusionOk="0">
                  <a:moveTo>
                    <a:pt x="0" y="1"/>
                  </a:moveTo>
                  <a:lnTo>
                    <a:pt x="0" y="75"/>
                  </a:lnTo>
                  <a:lnTo>
                    <a:pt x="1587" y="75"/>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46"/>
            <p:cNvSpPr/>
            <p:nvPr/>
          </p:nvSpPr>
          <p:spPr>
            <a:xfrm>
              <a:off x="2320450" y="1415675"/>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46"/>
            <p:cNvSpPr/>
            <p:nvPr/>
          </p:nvSpPr>
          <p:spPr>
            <a:xfrm>
              <a:off x="2311775" y="1426825"/>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46"/>
            <p:cNvSpPr/>
            <p:nvPr/>
          </p:nvSpPr>
          <p:spPr>
            <a:xfrm>
              <a:off x="2305575" y="143797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46"/>
            <p:cNvSpPr/>
            <p:nvPr/>
          </p:nvSpPr>
          <p:spPr>
            <a:xfrm>
              <a:off x="2301850" y="1449125"/>
              <a:ext cx="140700" cy="1900"/>
            </a:xfrm>
            <a:custGeom>
              <a:avLst/>
              <a:gdLst/>
              <a:ahLst/>
              <a:cxnLst/>
              <a:rect l="l" t="t" r="r" b="b"/>
              <a:pathLst>
                <a:path w="5628" h="76" extrusionOk="0">
                  <a:moveTo>
                    <a:pt x="0" y="1"/>
                  </a:moveTo>
                  <a:lnTo>
                    <a:pt x="0" y="75"/>
                  </a:lnTo>
                  <a:lnTo>
                    <a:pt x="5628" y="75"/>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46"/>
            <p:cNvSpPr/>
            <p:nvPr/>
          </p:nvSpPr>
          <p:spPr>
            <a:xfrm>
              <a:off x="2300600" y="146030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46"/>
            <p:cNvSpPr/>
            <p:nvPr/>
          </p:nvSpPr>
          <p:spPr>
            <a:xfrm>
              <a:off x="2300600" y="147145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46"/>
            <p:cNvSpPr/>
            <p:nvPr/>
          </p:nvSpPr>
          <p:spPr>
            <a:xfrm>
              <a:off x="2301850" y="1482600"/>
              <a:ext cx="140700" cy="1275"/>
            </a:xfrm>
            <a:custGeom>
              <a:avLst/>
              <a:gdLst/>
              <a:ahLst/>
              <a:cxnLst/>
              <a:rect l="l" t="t" r="r" b="b"/>
              <a:pathLst>
                <a:path w="5628" h="51" extrusionOk="0">
                  <a:moveTo>
                    <a:pt x="0" y="1"/>
                  </a:moveTo>
                  <a:lnTo>
                    <a:pt x="0" y="50"/>
                  </a:lnTo>
                  <a:lnTo>
                    <a:pt x="5628" y="50"/>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46"/>
            <p:cNvSpPr/>
            <p:nvPr/>
          </p:nvSpPr>
          <p:spPr>
            <a:xfrm>
              <a:off x="2305575" y="149312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46"/>
            <p:cNvSpPr/>
            <p:nvPr/>
          </p:nvSpPr>
          <p:spPr>
            <a:xfrm>
              <a:off x="2311775" y="1504300"/>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46"/>
            <p:cNvSpPr/>
            <p:nvPr/>
          </p:nvSpPr>
          <p:spPr>
            <a:xfrm>
              <a:off x="2320450" y="1515450"/>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46"/>
            <p:cNvSpPr/>
            <p:nvPr/>
          </p:nvSpPr>
          <p:spPr>
            <a:xfrm>
              <a:off x="2334075" y="1526600"/>
              <a:ext cx="76875" cy="1875"/>
            </a:xfrm>
            <a:custGeom>
              <a:avLst/>
              <a:gdLst/>
              <a:ahLst/>
              <a:cxnLst/>
              <a:rect l="l" t="t" r="r" b="b"/>
              <a:pathLst>
                <a:path w="3075" h="75" extrusionOk="0">
                  <a:moveTo>
                    <a:pt x="1" y="1"/>
                  </a:moveTo>
                  <a:lnTo>
                    <a:pt x="1" y="75"/>
                  </a:lnTo>
                  <a:lnTo>
                    <a:pt x="3074" y="75"/>
                  </a:lnTo>
                  <a:lnTo>
                    <a:pt x="30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8" name="Google Shape;2208;p46"/>
          <p:cNvGrpSpPr/>
          <p:nvPr/>
        </p:nvGrpSpPr>
        <p:grpSpPr>
          <a:xfrm>
            <a:off x="8588574" y="4755820"/>
            <a:ext cx="293748" cy="298803"/>
            <a:chOff x="2300600" y="1393350"/>
            <a:chExt cx="143825" cy="146300"/>
          </a:xfrm>
        </p:grpSpPr>
        <p:sp>
          <p:nvSpPr>
            <p:cNvPr id="2209" name="Google Shape;2209;p46"/>
            <p:cNvSpPr/>
            <p:nvPr/>
          </p:nvSpPr>
          <p:spPr>
            <a:xfrm>
              <a:off x="2334075" y="1404525"/>
              <a:ext cx="76875" cy="1875"/>
            </a:xfrm>
            <a:custGeom>
              <a:avLst/>
              <a:gdLst/>
              <a:ahLst/>
              <a:cxnLst/>
              <a:rect l="l" t="t" r="r" b="b"/>
              <a:pathLst>
                <a:path w="3075" h="75" extrusionOk="0">
                  <a:moveTo>
                    <a:pt x="1" y="0"/>
                  </a:moveTo>
                  <a:lnTo>
                    <a:pt x="1" y="74"/>
                  </a:lnTo>
                  <a:lnTo>
                    <a:pt x="3074" y="74"/>
                  </a:lnTo>
                  <a:lnTo>
                    <a:pt x="30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46"/>
            <p:cNvSpPr/>
            <p:nvPr/>
          </p:nvSpPr>
          <p:spPr>
            <a:xfrm>
              <a:off x="2352675" y="1393350"/>
              <a:ext cx="39675" cy="1275"/>
            </a:xfrm>
            <a:custGeom>
              <a:avLst/>
              <a:gdLst/>
              <a:ahLst/>
              <a:cxnLst/>
              <a:rect l="l" t="t" r="r" b="b"/>
              <a:pathLst>
                <a:path w="1587" h="51" extrusionOk="0">
                  <a:moveTo>
                    <a:pt x="0" y="1"/>
                  </a:moveTo>
                  <a:lnTo>
                    <a:pt x="0" y="50"/>
                  </a:lnTo>
                  <a:lnTo>
                    <a:pt x="1587" y="50"/>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46"/>
            <p:cNvSpPr/>
            <p:nvPr/>
          </p:nvSpPr>
          <p:spPr>
            <a:xfrm>
              <a:off x="2352675" y="1537750"/>
              <a:ext cx="39675" cy="1900"/>
            </a:xfrm>
            <a:custGeom>
              <a:avLst/>
              <a:gdLst/>
              <a:ahLst/>
              <a:cxnLst/>
              <a:rect l="l" t="t" r="r" b="b"/>
              <a:pathLst>
                <a:path w="1587" h="76" extrusionOk="0">
                  <a:moveTo>
                    <a:pt x="0" y="1"/>
                  </a:moveTo>
                  <a:lnTo>
                    <a:pt x="0" y="75"/>
                  </a:lnTo>
                  <a:lnTo>
                    <a:pt x="1587" y="75"/>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46"/>
            <p:cNvSpPr/>
            <p:nvPr/>
          </p:nvSpPr>
          <p:spPr>
            <a:xfrm>
              <a:off x="2320450" y="1415675"/>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46"/>
            <p:cNvSpPr/>
            <p:nvPr/>
          </p:nvSpPr>
          <p:spPr>
            <a:xfrm>
              <a:off x="2311775" y="1426825"/>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46"/>
            <p:cNvSpPr/>
            <p:nvPr/>
          </p:nvSpPr>
          <p:spPr>
            <a:xfrm>
              <a:off x="2305575" y="143797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46"/>
            <p:cNvSpPr/>
            <p:nvPr/>
          </p:nvSpPr>
          <p:spPr>
            <a:xfrm>
              <a:off x="2301850" y="1449125"/>
              <a:ext cx="140700" cy="1900"/>
            </a:xfrm>
            <a:custGeom>
              <a:avLst/>
              <a:gdLst/>
              <a:ahLst/>
              <a:cxnLst/>
              <a:rect l="l" t="t" r="r" b="b"/>
              <a:pathLst>
                <a:path w="5628" h="76" extrusionOk="0">
                  <a:moveTo>
                    <a:pt x="0" y="1"/>
                  </a:moveTo>
                  <a:lnTo>
                    <a:pt x="0" y="75"/>
                  </a:lnTo>
                  <a:lnTo>
                    <a:pt x="5628" y="75"/>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46"/>
            <p:cNvSpPr/>
            <p:nvPr/>
          </p:nvSpPr>
          <p:spPr>
            <a:xfrm>
              <a:off x="2300600" y="146030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46"/>
            <p:cNvSpPr/>
            <p:nvPr/>
          </p:nvSpPr>
          <p:spPr>
            <a:xfrm>
              <a:off x="2300600" y="147145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46"/>
            <p:cNvSpPr/>
            <p:nvPr/>
          </p:nvSpPr>
          <p:spPr>
            <a:xfrm>
              <a:off x="2301850" y="1482600"/>
              <a:ext cx="140700" cy="1275"/>
            </a:xfrm>
            <a:custGeom>
              <a:avLst/>
              <a:gdLst/>
              <a:ahLst/>
              <a:cxnLst/>
              <a:rect l="l" t="t" r="r" b="b"/>
              <a:pathLst>
                <a:path w="5628" h="51" extrusionOk="0">
                  <a:moveTo>
                    <a:pt x="0" y="1"/>
                  </a:moveTo>
                  <a:lnTo>
                    <a:pt x="0" y="50"/>
                  </a:lnTo>
                  <a:lnTo>
                    <a:pt x="5628" y="50"/>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46"/>
            <p:cNvSpPr/>
            <p:nvPr/>
          </p:nvSpPr>
          <p:spPr>
            <a:xfrm>
              <a:off x="2305575" y="149312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46"/>
            <p:cNvSpPr/>
            <p:nvPr/>
          </p:nvSpPr>
          <p:spPr>
            <a:xfrm>
              <a:off x="2311775" y="1504300"/>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46"/>
            <p:cNvSpPr/>
            <p:nvPr/>
          </p:nvSpPr>
          <p:spPr>
            <a:xfrm>
              <a:off x="2320450" y="1515450"/>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46"/>
            <p:cNvSpPr/>
            <p:nvPr/>
          </p:nvSpPr>
          <p:spPr>
            <a:xfrm>
              <a:off x="2334075" y="1526600"/>
              <a:ext cx="76875" cy="1875"/>
            </a:xfrm>
            <a:custGeom>
              <a:avLst/>
              <a:gdLst/>
              <a:ahLst/>
              <a:cxnLst/>
              <a:rect l="l" t="t" r="r" b="b"/>
              <a:pathLst>
                <a:path w="3075" h="75" extrusionOk="0">
                  <a:moveTo>
                    <a:pt x="1" y="1"/>
                  </a:moveTo>
                  <a:lnTo>
                    <a:pt x="1" y="75"/>
                  </a:lnTo>
                  <a:lnTo>
                    <a:pt x="3074" y="75"/>
                  </a:lnTo>
                  <a:lnTo>
                    <a:pt x="30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223"/>
        <p:cNvGrpSpPr/>
        <p:nvPr/>
      </p:nvGrpSpPr>
      <p:grpSpPr>
        <a:xfrm>
          <a:off x="0" y="0"/>
          <a:ext cx="0" cy="0"/>
          <a:chOff x="0" y="0"/>
          <a:chExt cx="0" cy="0"/>
        </a:xfrm>
      </p:grpSpPr>
      <p:sp>
        <p:nvSpPr>
          <p:cNvPr id="2224" name="Google Shape;2224;p47"/>
          <p:cNvSpPr/>
          <p:nvPr/>
        </p:nvSpPr>
        <p:spPr>
          <a:xfrm rot="4500092">
            <a:off x="8836402" y="4586463"/>
            <a:ext cx="534118" cy="895415"/>
          </a:xfrm>
          <a:custGeom>
            <a:avLst/>
            <a:gdLst/>
            <a:ahLst/>
            <a:cxnLst/>
            <a:rect l="l" t="t" r="r" b="b"/>
            <a:pathLst>
              <a:path w="16238" h="27222" extrusionOk="0">
                <a:moveTo>
                  <a:pt x="8251" y="1"/>
                </a:moveTo>
                <a:cubicBezTo>
                  <a:pt x="7451" y="1"/>
                  <a:pt x="6717" y="92"/>
                  <a:pt x="6198" y="248"/>
                </a:cubicBezTo>
                <a:cubicBezTo>
                  <a:pt x="3644" y="967"/>
                  <a:pt x="1587" y="3371"/>
                  <a:pt x="1562" y="6024"/>
                </a:cubicBezTo>
                <a:cubicBezTo>
                  <a:pt x="1512" y="9073"/>
                  <a:pt x="3942" y="11849"/>
                  <a:pt x="3496" y="14874"/>
                </a:cubicBezTo>
                <a:cubicBezTo>
                  <a:pt x="3272" y="16485"/>
                  <a:pt x="2256" y="17848"/>
                  <a:pt x="1463" y="19236"/>
                </a:cubicBezTo>
                <a:cubicBezTo>
                  <a:pt x="645" y="20625"/>
                  <a:pt x="0" y="22335"/>
                  <a:pt x="570" y="23847"/>
                </a:cubicBezTo>
                <a:cubicBezTo>
                  <a:pt x="1041" y="25112"/>
                  <a:pt x="2281" y="25954"/>
                  <a:pt x="3520" y="26475"/>
                </a:cubicBezTo>
                <a:cubicBezTo>
                  <a:pt x="4738" y="26967"/>
                  <a:pt x="6062" y="27222"/>
                  <a:pt x="7381" y="27222"/>
                </a:cubicBezTo>
                <a:cubicBezTo>
                  <a:pt x="8987" y="27222"/>
                  <a:pt x="10585" y="26843"/>
                  <a:pt x="11974" y="26054"/>
                </a:cubicBezTo>
                <a:cubicBezTo>
                  <a:pt x="14502" y="24616"/>
                  <a:pt x="16237" y="21765"/>
                  <a:pt x="16163" y="18865"/>
                </a:cubicBezTo>
                <a:cubicBezTo>
                  <a:pt x="16089" y="15939"/>
                  <a:pt x="14329" y="13361"/>
                  <a:pt x="13163" y="10684"/>
                </a:cubicBezTo>
                <a:cubicBezTo>
                  <a:pt x="12643" y="9469"/>
                  <a:pt x="12271" y="8131"/>
                  <a:pt x="12221" y="6792"/>
                </a:cubicBezTo>
                <a:cubicBezTo>
                  <a:pt x="12147" y="5280"/>
                  <a:pt x="13188" y="4090"/>
                  <a:pt x="13213" y="2776"/>
                </a:cubicBezTo>
                <a:cubicBezTo>
                  <a:pt x="13286" y="726"/>
                  <a:pt x="10508" y="1"/>
                  <a:pt x="82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47"/>
          <p:cNvSpPr/>
          <p:nvPr/>
        </p:nvSpPr>
        <p:spPr>
          <a:xfrm rot="4500092">
            <a:off x="8956339" y="4470588"/>
            <a:ext cx="492541" cy="1000542"/>
          </a:xfrm>
          <a:custGeom>
            <a:avLst/>
            <a:gdLst/>
            <a:ahLst/>
            <a:cxnLst/>
            <a:rect l="l" t="t" r="r" b="b"/>
            <a:pathLst>
              <a:path w="14974" h="30418" fill="none" extrusionOk="0">
                <a:moveTo>
                  <a:pt x="6992" y="1909"/>
                </a:moveTo>
                <a:cubicBezTo>
                  <a:pt x="6223" y="2529"/>
                  <a:pt x="5603" y="3322"/>
                  <a:pt x="5356" y="4041"/>
                </a:cubicBezTo>
                <a:cubicBezTo>
                  <a:pt x="4810" y="5727"/>
                  <a:pt x="4959" y="7536"/>
                  <a:pt x="5008" y="9296"/>
                </a:cubicBezTo>
                <a:cubicBezTo>
                  <a:pt x="5033" y="11056"/>
                  <a:pt x="4909" y="12940"/>
                  <a:pt x="3868" y="14378"/>
                </a:cubicBezTo>
                <a:cubicBezTo>
                  <a:pt x="3075" y="15494"/>
                  <a:pt x="1811" y="16213"/>
                  <a:pt x="1042" y="17328"/>
                </a:cubicBezTo>
                <a:cubicBezTo>
                  <a:pt x="1" y="18890"/>
                  <a:pt x="75" y="20997"/>
                  <a:pt x="794" y="22732"/>
                </a:cubicBezTo>
                <a:cubicBezTo>
                  <a:pt x="2926" y="27889"/>
                  <a:pt x="11231" y="30417"/>
                  <a:pt x="14156" y="24517"/>
                </a:cubicBezTo>
                <a:cubicBezTo>
                  <a:pt x="14875" y="23079"/>
                  <a:pt x="14974" y="21443"/>
                  <a:pt x="14949" y="19832"/>
                </a:cubicBezTo>
                <a:cubicBezTo>
                  <a:pt x="14924" y="18667"/>
                  <a:pt x="14850" y="17477"/>
                  <a:pt x="14577" y="16312"/>
                </a:cubicBezTo>
                <a:cubicBezTo>
                  <a:pt x="14205" y="14775"/>
                  <a:pt x="13487" y="13337"/>
                  <a:pt x="12991" y="11825"/>
                </a:cubicBezTo>
                <a:cubicBezTo>
                  <a:pt x="11974" y="8801"/>
                  <a:pt x="12222" y="5776"/>
                  <a:pt x="11677" y="2702"/>
                </a:cubicBezTo>
                <a:cubicBezTo>
                  <a:pt x="11156" y="0"/>
                  <a:pt x="8727" y="546"/>
                  <a:pt x="6992" y="1909"/>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47"/>
          <p:cNvSpPr/>
          <p:nvPr/>
        </p:nvSpPr>
        <p:spPr>
          <a:xfrm rot="1800152">
            <a:off x="-12692" y="-406577"/>
            <a:ext cx="688209" cy="1334876"/>
          </a:xfrm>
          <a:custGeom>
            <a:avLst/>
            <a:gdLst/>
            <a:ahLst/>
            <a:cxnLst/>
            <a:rect l="l" t="t" r="r" b="b"/>
            <a:pathLst>
              <a:path w="20923" h="40583" extrusionOk="0">
                <a:moveTo>
                  <a:pt x="11696" y="1"/>
                </a:moveTo>
                <a:cubicBezTo>
                  <a:pt x="11457" y="1"/>
                  <a:pt x="11218" y="26"/>
                  <a:pt x="10982" y="80"/>
                </a:cubicBezTo>
                <a:cubicBezTo>
                  <a:pt x="10040" y="303"/>
                  <a:pt x="9222" y="923"/>
                  <a:pt x="8627" y="1691"/>
                </a:cubicBezTo>
                <a:cubicBezTo>
                  <a:pt x="6644" y="4146"/>
                  <a:pt x="6842" y="7641"/>
                  <a:pt x="7164" y="10764"/>
                </a:cubicBezTo>
                <a:cubicBezTo>
                  <a:pt x="7462" y="13888"/>
                  <a:pt x="7710" y="17358"/>
                  <a:pt x="5801" y="19862"/>
                </a:cubicBezTo>
                <a:cubicBezTo>
                  <a:pt x="4884" y="21102"/>
                  <a:pt x="3520" y="21944"/>
                  <a:pt x="2504" y="23110"/>
                </a:cubicBezTo>
                <a:cubicBezTo>
                  <a:pt x="25" y="25960"/>
                  <a:pt x="0" y="30373"/>
                  <a:pt x="1611" y="33794"/>
                </a:cubicBezTo>
                <a:cubicBezTo>
                  <a:pt x="3074" y="36942"/>
                  <a:pt x="5925" y="39545"/>
                  <a:pt x="9321" y="40338"/>
                </a:cubicBezTo>
                <a:cubicBezTo>
                  <a:pt x="10021" y="40502"/>
                  <a:pt x="10740" y="40582"/>
                  <a:pt x="11460" y="40582"/>
                </a:cubicBezTo>
                <a:cubicBezTo>
                  <a:pt x="14236" y="40582"/>
                  <a:pt x="17018" y="39389"/>
                  <a:pt x="18691" y="37165"/>
                </a:cubicBezTo>
                <a:cubicBezTo>
                  <a:pt x="20104" y="35281"/>
                  <a:pt x="20625" y="32877"/>
                  <a:pt x="20798" y="30522"/>
                </a:cubicBezTo>
                <a:cubicBezTo>
                  <a:pt x="20922" y="29009"/>
                  <a:pt x="20898" y="27473"/>
                  <a:pt x="20551" y="26010"/>
                </a:cubicBezTo>
                <a:cubicBezTo>
                  <a:pt x="20204" y="24448"/>
                  <a:pt x="19460" y="22986"/>
                  <a:pt x="18865" y="21523"/>
                </a:cubicBezTo>
                <a:cubicBezTo>
                  <a:pt x="17105" y="17259"/>
                  <a:pt x="16212" y="12673"/>
                  <a:pt x="16237" y="8087"/>
                </a:cubicBezTo>
                <a:cubicBezTo>
                  <a:pt x="16237" y="6352"/>
                  <a:pt x="16832" y="4369"/>
                  <a:pt x="15989" y="2807"/>
                </a:cubicBezTo>
                <a:cubicBezTo>
                  <a:pt x="15183" y="1346"/>
                  <a:pt x="13437" y="1"/>
                  <a:pt x="116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47"/>
          <p:cNvSpPr/>
          <p:nvPr/>
        </p:nvSpPr>
        <p:spPr>
          <a:xfrm rot="5400000">
            <a:off x="4473183" y="-740478"/>
            <a:ext cx="618083" cy="1573314"/>
          </a:xfrm>
          <a:custGeom>
            <a:avLst/>
            <a:gdLst/>
            <a:ahLst/>
            <a:cxnLst/>
            <a:rect l="l" t="t" r="r" b="b"/>
            <a:pathLst>
              <a:path w="18791" h="47832" extrusionOk="0">
                <a:moveTo>
                  <a:pt x="10359" y="1"/>
                </a:moveTo>
                <a:cubicBezTo>
                  <a:pt x="10082" y="1"/>
                  <a:pt x="9802" y="24"/>
                  <a:pt x="9520" y="74"/>
                </a:cubicBezTo>
                <a:cubicBezTo>
                  <a:pt x="7561" y="421"/>
                  <a:pt x="6123" y="2255"/>
                  <a:pt x="5702" y="4213"/>
                </a:cubicBezTo>
                <a:cubicBezTo>
                  <a:pt x="5256" y="6147"/>
                  <a:pt x="5652" y="8180"/>
                  <a:pt x="6173" y="10113"/>
                </a:cubicBezTo>
                <a:cubicBezTo>
                  <a:pt x="6718" y="12022"/>
                  <a:pt x="7363" y="13931"/>
                  <a:pt x="7487" y="15939"/>
                </a:cubicBezTo>
                <a:cubicBezTo>
                  <a:pt x="7710" y="19980"/>
                  <a:pt x="5652" y="23748"/>
                  <a:pt x="3768" y="27342"/>
                </a:cubicBezTo>
                <a:cubicBezTo>
                  <a:pt x="1860" y="30912"/>
                  <a:pt x="0" y="34853"/>
                  <a:pt x="670" y="38844"/>
                </a:cubicBezTo>
                <a:cubicBezTo>
                  <a:pt x="1413" y="43505"/>
                  <a:pt x="5727" y="47174"/>
                  <a:pt x="10412" y="47744"/>
                </a:cubicBezTo>
                <a:cubicBezTo>
                  <a:pt x="10847" y="47800"/>
                  <a:pt x="11291" y="47831"/>
                  <a:pt x="11736" y="47831"/>
                </a:cubicBezTo>
                <a:cubicBezTo>
                  <a:pt x="13242" y="47831"/>
                  <a:pt x="14754" y="47478"/>
                  <a:pt x="15940" y="46579"/>
                </a:cubicBezTo>
                <a:cubicBezTo>
                  <a:pt x="18667" y="44521"/>
                  <a:pt x="18791" y="40456"/>
                  <a:pt x="17799" y="37208"/>
                </a:cubicBezTo>
                <a:cubicBezTo>
                  <a:pt x="16783" y="33961"/>
                  <a:pt x="14924" y="30986"/>
                  <a:pt x="14378" y="27615"/>
                </a:cubicBezTo>
                <a:cubicBezTo>
                  <a:pt x="13436" y="21690"/>
                  <a:pt x="16882" y="15988"/>
                  <a:pt x="17899" y="10064"/>
                </a:cubicBezTo>
                <a:cubicBezTo>
                  <a:pt x="18552" y="6142"/>
                  <a:pt x="14832" y="1"/>
                  <a:pt x="103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47"/>
          <p:cNvSpPr/>
          <p:nvPr/>
        </p:nvSpPr>
        <p:spPr>
          <a:xfrm rot="1800152">
            <a:off x="-55631" y="-217163"/>
            <a:ext cx="539831" cy="1332376"/>
          </a:xfrm>
          <a:custGeom>
            <a:avLst/>
            <a:gdLst/>
            <a:ahLst/>
            <a:cxnLst/>
            <a:rect l="l" t="t" r="r" b="b"/>
            <a:pathLst>
              <a:path w="16412" h="40507" fill="none" extrusionOk="0">
                <a:moveTo>
                  <a:pt x="4884" y="1512"/>
                </a:moveTo>
                <a:cubicBezTo>
                  <a:pt x="2281" y="2727"/>
                  <a:pt x="447" y="5429"/>
                  <a:pt x="273" y="8305"/>
                </a:cubicBezTo>
                <a:cubicBezTo>
                  <a:pt x="1" y="12618"/>
                  <a:pt x="3149" y="16337"/>
                  <a:pt x="4488" y="20452"/>
                </a:cubicBezTo>
                <a:cubicBezTo>
                  <a:pt x="5430" y="23426"/>
                  <a:pt x="5430" y="26699"/>
                  <a:pt x="4463" y="29673"/>
                </a:cubicBezTo>
                <a:cubicBezTo>
                  <a:pt x="4091" y="30814"/>
                  <a:pt x="3595" y="31904"/>
                  <a:pt x="3372" y="33070"/>
                </a:cubicBezTo>
                <a:cubicBezTo>
                  <a:pt x="3025" y="34854"/>
                  <a:pt x="3397" y="36813"/>
                  <a:pt x="4512" y="38251"/>
                </a:cubicBezTo>
                <a:cubicBezTo>
                  <a:pt x="5653" y="39664"/>
                  <a:pt x="7562" y="40506"/>
                  <a:pt x="9346" y="40209"/>
                </a:cubicBezTo>
                <a:cubicBezTo>
                  <a:pt x="10264" y="40035"/>
                  <a:pt x="11131" y="39614"/>
                  <a:pt x="11875" y="39069"/>
                </a:cubicBezTo>
                <a:cubicBezTo>
                  <a:pt x="15296" y="36565"/>
                  <a:pt x="16411" y="31855"/>
                  <a:pt x="15990" y="27641"/>
                </a:cubicBezTo>
                <a:cubicBezTo>
                  <a:pt x="15544" y="23426"/>
                  <a:pt x="13858" y="19435"/>
                  <a:pt x="12693" y="15370"/>
                </a:cubicBezTo>
                <a:cubicBezTo>
                  <a:pt x="11528" y="11230"/>
                  <a:pt x="11751" y="7908"/>
                  <a:pt x="12272" y="3744"/>
                </a:cubicBezTo>
                <a:cubicBezTo>
                  <a:pt x="12743" y="0"/>
                  <a:pt x="7239" y="397"/>
                  <a:pt x="4884" y="1512"/>
                </a:cubicBezTo>
                <a:close/>
              </a:path>
            </a:pathLst>
          </a:custGeom>
          <a:noFill/>
          <a:ln w="3725" cap="flat" cmpd="sng">
            <a:solidFill>
              <a:srgbClr val="040606"/>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47"/>
          <p:cNvSpPr/>
          <p:nvPr/>
        </p:nvSpPr>
        <p:spPr>
          <a:xfrm rot="5400000">
            <a:off x="4282616" y="-638350"/>
            <a:ext cx="517004" cy="1445724"/>
          </a:xfrm>
          <a:custGeom>
            <a:avLst/>
            <a:gdLst/>
            <a:ahLst/>
            <a:cxnLst/>
            <a:rect l="l" t="t" r="r" b="b"/>
            <a:pathLst>
              <a:path w="15718" h="43953" fill="none" extrusionOk="0">
                <a:moveTo>
                  <a:pt x="10338" y="3025"/>
                </a:moveTo>
                <a:cubicBezTo>
                  <a:pt x="13114" y="5033"/>
                  <a:pt x="14676" y="8627"/>
                  <a:pt x="14230" y="12023"/>
                </a:cubicBezTo>
                <a:cubicBezTo>
                  <a:pt x="13734" y="15717"/>
                  <a:pt x="11131" y="18840"/>
                  <a:pt x="10363" y="22485"/>
                </a:cubicBezTo>
                <a:cubicBezTo>
                  <a:pt x="9941" y="24517"/>
                  <a:pt x="10115" y="26649"/>
                  <a:pt x="10834" y="28583"/>
                </a:cubicBezTo>
                <a:cubicBezTo>
                  <a:pt x="11751" y="31037"/>
                  <a:pt x="13536" y="33094"/>
                  <a:pt x="14577" y="35499"/>
                </a:cubicBezTo>
                <a:cubicBezTo>
                  <a:pt x="15618" y="37879"/>
                  <a:pt x="15717" y="41077"/>
                  <a:pt x="13684" y="42738"/>
                </a:cubicBezTo>
                <a:cubicBezTo>
                  <a:pt x="12668" y="43580"/>
                  <a:pt x="11280" y="43853"/>
                  <a:pt x="9966" y="43878"/>
                </a:cubicBezTo>
                <a:cubicBezTo>
                  <a:pt x="6347" y="43952"/>
                  <a:pt x="2504" y="41944"/>
                  <a:pt x="1339" y="38523"/>
                </a:cubicBezTo>
                <a:cubicBezTo>
                  <a:pt x="496" y="36044"/>
                  <a:pt x="1141" y="33318"/>
                  <a:pt x="1785" y="30789"/>
                </a:cubicBezTo>
                <a:cubicBezTo>
                  <a:pt x="2504" y="27864"/>
                  <a:pt x="3223" y="24914"/>
                  <a:pt x="3149" y="21890"/>
                </a:cubicBezTo>
                <a:cubicBezTo>
                  <a:pt x="3025" y="16238"/>
                  <a:pt x="1" y="10957"/>
                  <a:pt x="348" y="5256"/>
                </a:cubicBezTo>
                <a:cubicBezTo>
                  <a:pt x="670" y="0"/>
                  <a:pt x="6991" y="645"/>
                  <a:pt x="10338" y="3025"/>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47"/>
          <p:cNvSpPr/>
          <p:nvPr/>
        </p:nvSpPr>
        <p:spPr>
          <a:xfrm>
            <a:off x="-212093" y="4092245"/>
            <a:ext cx="924674" cy="1470097"/>
          </a:xfrm>
          <a:custGeom>
            <a:avLst/>
            <a:gdLst/>
            <a:ahLst/>
            <a:cxnLst/>
            <a:rect l="l" t="t" r="r" b="b"/>
            <a:pathLst>
              <a:path w="28112" h="44694" extrusionOk="0">
                <a:moveTo>
                  <a:pt x="10768" y="0"/>
                </a:moveTo>
                <a:cubicBezTo>
                  <a:pt x="7396" y="0"/>
                  <a:pt x="3925" y="2198"/>
                  <a:pt x="3818" y="5866"/>
                </a:cubicBezTo>
                <a:cubicBezTo>
                  <a:pt x="3768" y="7279"/>
                  <a:pt x="4264" y="8643"/>
                  <a:pt x="4611" y="10006"/>
                </a:cubicBezTo>
                <a:cubicBezTo>
                  <a:pt x="5752" y="14493"/>
                  <a:pt x="5305" y="19352"/>
                  <a:pt x="3347" y="23541"/>
                </a:cubicBezTo>
                <a:cubicBezTo>
                  <a:pt x="2033" y="26367"/>
                  <a:pt x="0" y="29094"/>
                  <a:pt x="75" y="32242"/>
                </a:cubicBezTo>
                <a:cubicBezTo>
                  <a:pt x="100" y="33878"/>
                  <a:pt x="744" y="35465"/>
                  <a:pt x="1513" y="36903"/>
                </a:cubicBezTo>
                <a:cubicBezTo>
                  <a:pt x="3248" y="40175"/>
                  <a:pt x="5925" y="43125"/>
                  <a:pt x="9445" y="44216"/>
                </a:cubicBezTo>
                <a:cubicBezTo>
                  <a:pt x="10567" y="44555"/>
                  <a:pt x="11729" y="44693"/>
                  <a:pt x="12900" y="44693"/>
                </a:cubicBezTo>
                <a:cubicBezTo>
                  <a:pt x="14292" y="44693"/>
                  <a:pt x="15696" y="44498"/>
                  <a:pt x="17056" y="44216"/>
                </a:cubicBezTo>
                <a:cubicBezTo>
                  <a:pt x="19435" y="43695"/>
                  <a:pt x="21791" y="42877"/>
                  <a:pt x="23675" y="41315"/>
                </a:cubicBezTo>
                <a:cubicBezTo>
                  <a:pt x="26773" y="38787"/>
                  <a:pt x="28112" y="34523"/>
                  <a:pt x="27889" y="30507"/>
                </a:cubicBezTo>
                <a:cubicBezTo>
                  <a:pt x="27740" y="28003"/>
                  <a:pt x="26996" y="25450"/>
                  <a:pt x="25311" y="23615"/>
                </a:cubicBezTo>
                <a:cubicBezTo>
                  <a:pt x="23451" y="21608"/>
                  <a:pt x="20700" y="20616"/>
                  <a:pt x="18865" y="18608"/>
                </a:cubicBezTo>
                <a:cubicBezTo>
                  <a:pt x="17527" y="17145"/>
                  <a:pt x="16783" y="15162"/>
                  <a:pt x="16758" y="13179"/>
                </a:cubicBezTo>
                <a:cubicBezTo>
                  <a:pt x="16758" y="10898"/>
                  <a:pt x="17725" y="8667"/>
                  <a:pt x="17576" y="6387"/>
                </a:cubicBezTo>
                <a:cubicBezTo>
                  <a:pt x="17428" y="4280"/>
                  <a:pt x="16262" y="2247"/>
                  <a:pt x="14478" y="1057"/>
                </a:cubicBezTo>
                <a:cubicBezTo>
                  <a:pt x="13396" y="338"/>
                  <a:pt x="12089" y="0"/>
                  <a:pt x="107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47"/>
          <p:cNvSpPr/>
          <p:nvPr/>
        </p:nvSpPr>
        <p:spPr>
          <a:xfrm rot="8100000">
            <a:off x="8872335" y="-58107"/>
            <a:ext cx="476197" cy="830565"/>
          </a:xfrm>
          <a:custGeom>
            <a:avLst/>
            <a:gdLst/>
            <a:ahLst/>
            <a:cxnLst/>
            <a:rect l="l" t="t" r="r" b="b"/>
            <a:pathLst>
              <a:path w="14478" h="25252" extrusionOk="0">
                <a:moveTo>
                  <a:pt x="6670" y="1"/>
                </a:moveTo>
                <a:cubicBezTo>
                  <a:pt x="4125" y="1"/>
                  <a:pt x="1371" y="1675"/>
                  <a:pt x="819" y="4062"/>
                </a:cubicBezTo>
                <a:cubicBezTo>
                  <a:pt x="0" y="7508"/>
                  <a:pt x="3297" y="10805"/>
                  <a:pt x="2950" y="14350"/>
                </a:cubicBezTo>
                <a:cubicBezTo>
                  <a:pt x="2777" y="15912"/>
                  <a:pt x="1909" y="17300"/>
                  <a:pt x="1314" y="18762"/>
                </a:cubicBezTo>
                <a:cubicBezTo>
                  <a:pt x="695" y="20225"/>
                  <a:pt x="348" y="21985"/>
                  <a:pt x="1190" y="23324"/>
                </a:cubicBezTo>
                <a:cubicBezTo>
                  <a:pt x="2108" y="24761"/>
                  <a:pt x="3992" y="25158"/>
                  <a:pt x="5702" y="25232"/>
                </a:cubicBezTo>
                <a:cubicBezTo>
                  <a:pt x="5958" y="25244"/>
                  <a:pt x="6216" y="25251"/>
                  <a:pt x="6475" y="25251"/>
                </a:cubicBezTo>
                <a:cubicBezTo>
                  <a:pt x="7843" y="25251"/>
                  <a:pt x="9228" y="25061"/>
                  <a:pt x="10437" y="24414"/>
                </a:cubicBezTo>
                <a:cubicBezTo>
                  <a:pt x="12247" y="23423"/>
                  <a:pt x="13387" y="21464"/>
                  <a:pt x="13907" y="19457"/>
                </a:cubicBezTo>
                <a:cubicBezTo>
                  <a:pt x="14478" y="17201"/>
                  <a:pt x="14403" y="14771"/>
                  <a:pt x="13660" y="12540"/>
                </a:cubicBezTo>
                <a:cubicBezTo>
                  <a:pt x="12866" y="10210"/>
                  <a:pt x="11652" y="8153"/>
                  <a:pt x="11230" y="5674"/>
                </a:cubicBezTo>
                <a:cubicBezTo>
                  <a:pt x="11007" y="4360"/>
                  <a:pt x="11057" y="2649"/>
                  <a:pt x="10164" y="1534"/>
                </a:cubicBezTo>
                <a:cubicBezTo>
                  <a:pt x="9292" y="465"/>
                  <a:pt x="8010" y="1"/>
                  <a:pt x="66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47"/>
          <p:cNvSpPr/>
          <p:nvPr/>
        </p:nvSpPr>
        <p:spPr>
          <a:xfrm>
            <a:off x="-250411" y="4154705"/>
            <a:ext cx="1140778" cy="1510128"/>
          </a:xfrm>
          <a:custGeom>
            <a:avLst/>
            <a:gdLst/>
            <a:ahLst/>
            <a:cxnLst/>
            <a:rect l="l" t="t" r="r" b="b"/>
            <a:pathLst>
              <a:path w="34682" h="45911" fill="none" extrusionOk="0">
                <a:moveTo>
                  <a:pt x="9619" y="4463"/>
                </a:moveTo>
                <a:cubicBezTo>
                  <a:pt x="12098" y="5033"/>
                  <a:pt x="14651" y="5083"/>
                  <a:pt x="17155" y="5455"/>
                </a:cubicBezTo>
                <a:cubicBezTo>
                  <a:pt x="19039" y="5752"/>
                  <a:pt x="21047" y="6297"/>
                  <a:pt x="22261" y="7785"/>
                </a:cubicBezTo>
                <a:cubicBezTo>
                  <a:pt x="23550" y="9347"/>
                  <a:pt x="23650" y="11602"/>
                  <a:pt x="23278" y="13610"/>
                </a:cubicBezTo>
                <a:cubicBezTo>
                  <a:pt x="22906" y="15593"/>
                  <a:pt x="22113" y="17527"/>
                  <a:pt x="21865" y="19535"/>
                </a:cubicBezTo>
                <a:cubicBezTo>
                  <a:pt x="21592" y="21543"/>
                  <a:pt x="21964" y="23824"/>
                  <a:pt x="23476" y="25162"/>
                </a:cubicBezTo>
                <a:cubicBezTo>
                  <a:pt x="25434" y="26873"/>
                  <a:pt x="28484" y="26451"/>
                  <a:pt x="30814" y="27616"/>
                </a:cubicBezTo>
                <a:cubicBezTo>
                  <a:pt x="32623" y="28509"/>
                  <a:pt x="33888" y="30368"/>
                  <a:pt x="34284" y="32376"/>
                </a:cubicBezTo>
                <a:cubicBezTo>
                  <a:pt x="34681" y="34359"/>
                  <a:pt x="34284" y="36466"/>
                  <a:pt x="33367" y="38276"/>
                </a:cubicBezTo>
                <a:cubicBezTo>
                  <a:pt x="31830" y="41375"/>
                  <a:pt x="28880" y="43680"/>
                  <a:pt x="25608" y="44795"/>
                </a:cubicBezTo>
                <a:cubicBezTo>
                  <a:pt x="22336" y="45911"/>
                  <a:pt x="18741" y="45911"/>
                  <a:pt x="15345" y="45192"/>
                </a:cubicBezTo>
                <a:cubicBezTo>
                  <a:pt x="12197" y="44498"/>
                  <a:pt x="9148" y="43209"/>
                  <a:pt x="6694" y="41127"/>
                </a:cubicBezTo>
                <a:cubicBezTo>
                  <a:pt x="4239" y="39044"/>
                  <a:pt x="2430" y="36144"/>
                  <a:pt x="1934" y="32971"/>
                </a:cubicBezTo>
                <a:cubicBezTo>
                  <a:pt x="1017" y="27046"/>
                  <a:pt x="4636" y="21122"/>
                  <a:pt x="3644" y="15246"/>
                </a:cubicBezTo>
                <a:cubicBezTo>
                  <a:pt x="3074" y="11751"/>
                  <a:pt x="0" y="7562"/>
                  <a:pt x="1190" y="3992"/>
                </a:cubicBezTo>
                <a:cubicBezTo>
                  <a:pt x="2504" y="1"/>
                  <a:pt x="7189" y="3918"/>
                  <a:pt x="9619" y="4463"/>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47"/>
          <p:cNvSpPr/>
          <p:nvPr/>
        </p:nvSpPr>
        <p:spPr>
          <a:xfrm rot="8100000">
            <a:off x="8681897" y="-239786"/>
            <a:ext cx="656407" cy="1001303"/>
          </a:xfrm>
          <a:custGeom>
            <a:avLst/>
            <a:gdLst/>
            <a:ahLst/>
            <a:cxnLst/>
            <a:rect l="l" t="t" r="r" b="b"/>
            <a:pathLst>
              <a:path w="19957" h="30443" fill="none" extrusionOk="0">
                <a:moveTo>
                  <a:pt x="3472" y="720"/>
                </a:moveTo>
                <a:cubicBezTo>
                  <a:pt x="1786" y="1166"/>
                  <a:pt x="199" y="2480"/>
                  <a:pt x="51" y="4215"/>
                </a:cubicBezTo>
                <a:cubicBezTo>
                  <a:pt x="1" y="4884"/>
                  <a:pt x="174" y="5554"/>
                  <a:pt x="422" y="6173"/>
                </a:cubicBezTo>
                <a:cubicBezTo>
                  <a:pt x="1290" y="8157"/>
                  <a:pt x="3025" y="9594"/>
                  <a:pt x="4562" y="11131"/>
                </a:cubicBezTo>
                <a:cubicBezTo>
                  <a:pt x="6099" y="12644"/>
                  <a:pt x="7562" y="14528"/>
                  <a:pt x="7562" y="16709"/>
                </a:cubicBezTo>
                <a:cubicBezTo>
                  <a:pt x="7537" y="18568"/>
                  <a:pt x="6446" y="20229"/>
                  <a:pt x="5975" y="22014"/>
                </a:cubicBezTo>
                <a:cubicBezTo>
                  <a:pt x="5455" y="23997"/>
                  <a:pt x="5777" y="26253"/>
                  <a:pt x="7016" y="27889"/>
                </a:cubicBezTo>
                <a:cubicBezTo>
                  <a:pt x="8256" y="29550"/>
                  <a:pt x="10487" y="30442"/>
                  <a:pt x="12495" y="29922"/>
                </a:cubicBezTo>
                <a:cubicBezTo>
                  <a:pt x="13759" y="29600"/>
                  <a:pt x="14850" y="28732"/>
                  <a:pt x="15742" y="27740"/>
                </a:cubicBezTo>
                <a:cubicBezTo>
                  <a:pt x="19015" y="24121"/>
                  <a:pt x="19957" y="18593"/>
                  <a:pt x="18073" y="14081"/>
                </a:cubicBezTo>
                <a:cubicBezTo>
                  <a:pt x="17205" y="11999"/>
                  <a:pt x="15792" y="10189"/>
                  <a:pt x="14800" y="8157"/>
                </a:cubicBezTo>
                <a:cubicBezTo>
                  <a:pt x="14007" y="6545"/>
                  <a:pt x="13685" y="4760"/>
                  <a:pt x="12916" y="3149"/>
                </a:cubicBezTo>
                <a:cubicBezTo>
                  <a:pt x="11454" y="150"/>
                  <a:pt x="6298" y="1"/>
                  <a:pt x="3472" y="720"/>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47"/>
          <p:cNvSpPr/>
          <p:nvPr/>
        </p:nvSpPr>
        <p:spPr>
          <a:xfrm>
            <a:off x="1332244" y="3923473"/>
            <a:ext cx="117459" cy="135386"/>
          </a:xfrm>
          <a:custGeom>
            <a:avLst/>
            <a:gdLst/>
            <a:ahLst/>
            <a:cxnLst/>
            <a:rect l="l" t="t" r="r" b="b"/>
            <a:pathLst>
              <a:path w="3571" h="4116" extrusionOk="0">
                <a:moveTo>
                  <a:pt x="2058" y="0"/>
                </a:moveTo>
                <a:lnTo>
                  <a:pt x="1" y="2058"/>
                </a:lnTo>
                <a:lnTo>
                  <a:pt x="2058" y="4115"/>
                </a:lnTo>
                <a:lnTo>
                  <a:pt x="3571" y="4115"/>
                </a:lnTo>
                <a:lnTo>
                  <a:pt x="1513" y="2058"/>
                </a:lnTo>
                <a:lnTo>
                  <a:pt x="357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47"/>
          <p:cNvSpPr/>
          <p:nvPr/>
        </p:nvSpPr>
        <p:spPr>
          <a:xfrm>
            <a:off x="1466517" y="3923473"/>
            <a:ext cx="117426" cy="135386"/>
          </a:xfrm>
          <a:custGeom>
            <a:avLst/>
            <a:gdLst/>
            <a:ahLst/>
            <a:cxnLst/>
            <a:rect l="l" t="t" r="r" b="b"/>
            <a:pathLst>
              <a:path w="3570" h="4116" extrusionOk="0">
                <a:moveTo>
                  <a:pt x="2058" y="0"/>
                </a:moveTo>
                <a:lnTo>
                  <a:pt x="0" y="2058"/>
                </a:lnTo>
                <a:lnTo>
                  <a:pt x="2058" y="4115"/>
                </a:lnTo>
                <a:lnTo>
                  <a:pt x="3570" y="4115"/>
                </a:lnTo>
                <a:lnTo>
                  <a:pt x="1512" y="2058"/>
                </a:lnTo>
                <a:lnTo>
                  <a:pt x="357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47"/>
          <p:cNvSpPr/>
          <p:nvPr/>
        </p:nvSpPr>
        <p:spPr>
          <a:xfrm>
            <a:off x="1343658" y="3921828"/>
            <a:ext cx="124794" cy="138642"/>
          </a:xfrm>
          <a:custGeom>
            <a:avLst/>
            <a:gdLst/>
            <a:ahLst/>
            <a:cxnLst/>
            <a:rect l="l" t="t" r="r" b="b"/>
            <a:pathLst>
              <a:path w="3794" h="4215" extrusionOk="0">
                <a:moveTo>
                  <a:pt x="3521" y="100"/>
                </a:moveTo>
                <a:lnTo>
                  <a:pt x="1513" y="2108"/>
                </a:lnTo>
                <a:lnTo>
                  <a:pt x="3521" y="4116"/>
                </a:lnTo>
                <a:lnTo>
                  <a:pt x="2158" y="4116"/>
                </a:lnTo>
                <a:lnTo>
                  <a:pt x="150" y="2108"/>
                </a:lnTo>
                <a:lnTo>
                  <a:pt x="2158" y="100"/>
                </a:lnTo>
                <a:close/>
                <a:moveTo>
                  <a:pt x="2108" y="1"/>
                </a:moveTo>
                <a:lnTo>
                  <a:pt x="1" y="2108"/>
                </a:lnTo>
                <a:lnTo>
                  <a:pt x="2108" y="4215"/>
                </a:lnTo>
                <a:lnTo>
                  <a:pt x="3794" y="4215"/>
                </a:lnTo>
                <a:lnTo>
                  <a:pt x="1687" y="2108"/>
                </a:lnTo>
                <a:lnTo>
                  <a:pt x="37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47"/>
          <p:cNvSpPr/>
          <p:nvPr/>
        </p:nvSpPr>
        <p:spPr>
          <a:xfrm>
            <a:off x="1477930" y="3921828"/>
            <a:ext cx="124794" cy="138642"/>
          </a:xfrm>
          <a:custGeom>
            <a:avLst/>
            <a:gdLst/>
            <a:ahLst/>
            <a:cxnLst/>
            <a:rect l="l" t="t" r="r" b="b"/>
            <a:pathLst>
              <a:path w="3794" h="4215" extrusionOk="0">
                <a:moveTo>
                  <a:pt x="3520" y="100"/>
                </a:moveTo>
                <a:lnTo>
                  <a:pt x="1512" y="2108"/>
                </a:lnTo>
                <a:lnTo>
                  <a:pt x="3520" y="4116"/>
                </a:lnTo>
                <a:lnTo>
                  <a:pt x="2157" y="4116"/>
                </a:lnTo>
                <a:lnTo>
                  <a:pt x="149" y="2108"/>
                </a:lnTo>
                <a:lnTo>
                  <a:pt x="2157" y="100"/>
                </a:lnTo>
                <a:close/>
                <a:moveTo>
                  <a:pt x="2107" y="1"/>
                </a:moveTo>
                <a:lnTo>
                  <a:pt x="0" y="2108"/>
                </a:lnTo>
                <a:lnTo>
                  <a:pt x="2107" y="4215"/>
                </a:lnTo>
                <a:lnTo>
                  <a:pt x="3793" y="4215"/>
                </a:lnTo>
                <a:lnTo>
                  <a:pt x="1661" y="2108"/>
                </a:lnTo>
                <a:lnTo>
                  <a:pt x="37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38" name="Google Shape;2238;p47"/>
          <p:cNvGrpSpPr/>
          <p:nvPr/>
        </p:nvGrpSpPr>
        <p:grpSpPr>
          <a:xfrm rot="5400000">
            <a:off x="8826590" y="2785314"/>
            <a:ext cx="292769" cy="107657"/>
            <a:chOff x="2073852" y="4810889"/>
            <a:chExt cx="292769" cy="107657"/>
          </a:xfrm>
        </p:grpSpPr>
        <p:sp>
          <p:nvSpPr>
            <p:cNvPr id="2239" name="Google Shape;2239;p47"/>
            <p:cNvSpPr/>
            <p:nvPr/>
          </p:nvSpPr>
          <p:spPr>
            <a:xfrm>
              <a:off x="2073852" y="4812534"/>
              <a:ext cx="90553" cy="104401"/>
            </a:xfrm>
            <a:custGeom>
              <a:avLst/>
              <a:gdLst/>
              <a:ahLst/>
              <a:cxnLst/>
              <a:rect l="l" t="t" r="r" b="b"/>
              <a:pathLst>
                <a:path w="2753" h="3174" extrusionOk="0">
                  <a:moveTo>
                    <a:pt x="1587" y="0"/>
                  </a:moveTo>
                  <a:lnTo>
                    <a:pt x="1" y="1587"/>
                  </a:lnTo>
                  <a:lnTo>
                    <a:pt x="1587" y="3173"/>
                  </a:lnTo>
                  <a:lnTo>
                    <a:pt x="2753" y="3173"/>
                  </a:lnTo>
                  <a:lnTo>
                    <a:pt x="1166" y="1587"/>
                  </a:lnTo>
                  <a:lnTo>
                    <a:pt x="275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47"/>
            <p:cNvSpPr/>
            <p:nvPr/>
          </p:nvSpPr>
          <p:spPr>
            <a:xfrm>
              <a:off x="2167625" y="4812534"/>
              <a:ext cx="90553" cy="104401"/>
            </a:xfrm>
            <a:custGeom>
              <a:avLst/>
              <a:gdLst/>
              <a:ahLst/>
              <a:cxnLst/>
              <a:rect l="l" t="t" r="r" b="b"/>
              <a:pathLst>
                <a:path w="2753" h="3174" extrusionOk="0">
                  <a:moveTo>
                    <a:pt x="1587" y="0"/>
                  </a:moveTo>
                  <a:lnTo>
                    <a:pt x="1" y="1587"/>
                  </a:lnTo>
                  <a:lnTo>
                    <a:pt x="1587" y="3173"/>
                  </a:lnTo>
                  <a:lnTo>
                    <a:pt x="2752" y="3173"/>
                  </a:lnTo>
                  <a:lnTo>
                    <a:pt x="1166" y="1587"/>
                  </a:lnTo>
                  <a:lnTo>
                    <a:pt x="275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47"/>
            <p:cNvSpPr/>
            <p:nvPr/>
          </p:nvSpPr>
          <p:spPr>
            <a:xfrm>
              <a:off x="2262221" y="4812534"/>
              <a:ext cx="90520" cy="104401"/>
            </a:xfrm>
            <a:custGeom>
              <a:avLst/>
              <a:gdLst/>
              <a:ahLst/>
              <a:cxnLst/>
              <a:rect l="l" t="t" r="r" b="b"/>
              <a:pathLst>
                <a:path w="2752" h="3174" extrusionOk="0">
                  <a:moveTo>
                    <a:pt x="1587" y="0"/>
                  </a:moveTo>
                  <a:lnTo>
                    <a:pt x="0" y="1587"/>
                  </a:lnTo>
                  <a:lnTo>
                    <a:pt x="1587" y="3173"/>
                  </a:lnTo>
                  <a:lnTo>
                    <a:pt x="2752" y="3173"/>
                  </a:lnTo>
                  <a:lnTo>
                    <a:pt x="1165" y="1587"/>
                  </a:lnTo>
                  <a:lnTo>
                    <a:pt x="275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47"/>
            <p:cNvSpPr/>
            <p:nvPr/>
          </p:nvSpPr>
          <p:spPr>
            <a:xfrm>
              <a:off x="2082009" y="4810889"/>
              <a:ext cx="96276" cy="107657"/>
            </a:xfrm>
            <a:custGeom>
              <a:avLst/>
              <a:gdLst/>
              <a:ahLst/>
              <a:cxnLst/>
              <a:rect l="l" t="t" r="r" b="b"/>
              <a:pathLst>
                <a:path w="2927" h="3273" extrusionOk="0">
                  <a:moveTo>
                    <a:pt x="2728" y="100"/>
                  </a:moveTo>
                  <a:lnTo>
                    <a:pt x="1191" y="1637"/>
                  </a:lnTo>
                  <a:lnTo>
                    <a:pt x="2728" y="3174"/>
                  </a:lnTo>
                  <a:lnTo>
                    <a:pt x="1687" y="3174"/>
                  </a:lnTo>
                  <a:lnTo>
                    <a:pt x="125" y="1637"/>
                  </a:lnTo>
                  <a:lnTo>
                    <a:pt x="1687" y="100"/>
                  </a:lnTo>
                  <a:close/>
                  <a:moveTo>
                    <a:pt x="1637" y="1"/>
                  </a:moveTo>
                  <a:lnTo>
                    <a:pt x="1" y="1637"/>
                  </a:lnTo>
                  <a:lnTo>
                    <a:pt x="1637" y="3273"/>
                  </a:lnTo>
                  <a:lnTo>
                    <a:pt x="2926" y="3273"/>
                  </a:lnTo>
                  <a:lnTo>
                    <a:pt x="1290" y="1637"/>
                  </a:lnTo>
                  <a:lnTo>
                    <a:pt x="29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47"/>
            <p:cNvSpPr/>
            <p:nvPr/>
          </p:nvSpPr>
          <p:spPr>
            <a:xfrm>
              <a:off x="2176605" y="4810889"/>
              <a:ext cx="96243" cy="107657"/>
            </a:xfrm>
            <a:custGeom>
              <a:avLst/>
              <a:gdLst/>
              <a:ahLst/>
              <a:cxnLst/>
              <a:rect l="l" t="t" r="r" b="b"/>
              <a:pathLst>
                <a:path w="2926" h="3273" extrusionOk="0">
                  <a:moveTo>
                    <a:pt x="2703" y="100"/>
                  </a:moveTo>
                  <a:lnTo>
                    <a:pt x="1166" y="1637"/>
                  </a:lnTo>
                  <a:lnTo>
                    <a:pt x="2703" y="3174"/>
                  </a:lnTo>
                  <a:lnTo>
                    <a:pt x="1661" y="3174"/>
                  </a:lnTo>
                  <a:lnTo>
                    <a:pt x="124" y="1637"/>
                  </a:lnTo>
                  <a:lnTo>
                    <a:pt x="1661" y="100"/>
                  </a:lnTo>
                  <a:close/>
                  <a:moveTo>
                    <a:pt x="1612" y="1"/>
                  </a:moveTo>
                  <a:lnTo>
                    <a:pt x="0" y="1637"/>
                  </a:lnTo>
                  <a:lnTo>
                    <a:pt x="1612" y="3273"/>
                  </a:lnTo>
                  <a:lnTo>
                    <a:pt x="2926" y="3273"/>
                  </a:lnTo>
                  <a:lnTo>
                    <a:pt x="1289" y="1637"/>
                  </a:lnTo>
                  <a:lnTo>
                    <a:pt x="29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47"/>
            <p:cNvSpPr/>
            <p:nvPr/>
          </p:nvSpPr>
          <p:spPr>
            <a:xfrm>
              <a:off x="2270378" y="4810889"/>
              <a:ext cx="96243" cy="107657"/>
            </a:xfrm>
            <a:custGeom>
              <a:avLst/>
              <a:gdLst/>
              <a:ahLst/>
              <a:cxnLst/>
              <a:rect l="l" t="t" r="r" b="b"/>
              <a:pathLst>
                <a:path w="2926" h="3273" extrusionOk="0">
                  <a:moveTo>
                    <a:pt x="2727" y="100"/>
                  </a:moveTo>
                  <a:lnTo>
                    <a:pt x="1165" y="1637"/>
                  </a:lnTo>
                  <a:lnTo>
                    <a:pt x="2727" y="3174"/>
                  </a:lnTo>
                  <a:lnTo>
                    <a:pt x="1661" y="3174"/>
                  </a:lnTo>
                  <a:lnTo>
                    <a:pt x="124" y="1637"/>
                  </a:lnTo>
                  <a:lnTo>
                    <a:pt x="1661" y="100"/>
                  </a:lnTo>
                  <a:close/>
                  <a:moveTo>
                    <a:pt x="1636" y="1"/>
                  </a:moveTo>
                  <a:lnTo>
                    <a:pt x="0" y="1637"/>
                  </a:lnTo>
                  <a:lnTo>
                    <a:pt x="1636" y="3273"/>
                  </a:lnTo>
                  <a:lnTo>
                    <a:pt x="2925" y="3273"/>
                  </a:lnTo>
                  <a:lnTo>
                    <a:pt x="1289" y="1637"/>
                  </a:lnTo>
                  <a:lnTo>
                    <a:pt x="29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45" name="Google Shape;2245;p47"/>
          <p:cNvSpPr/>
          <p:nvPr/>
        </p:nvSpPr>
        <p:spPr>
          <a:xfrm>
            <a:off x="282037" y="2006838"/>
            <a:ext cx="88908" cy="95454"/>
          </a:xfrm>
          <a:custGeom>
            <a:avLst/>
            <a:gdLst/>
            <a:ahLst/>
            <a:cxnLst/>
            <a:rect l="l" t="t" r="r" b="b"/>
            <a:pathLst>
              <a:path w="2703" h="2902" extrusionOk="0">
                <a:moveTo>
                  <a:pt x="1339" y="1"/>
                </a:moveTo>
                <a:lnTo>
                  <a:pt x="1" y="769"/>
                </a:lnTo>
                <a:lnTo>
                  <a:pt x="1" y="2133"/>
                </a:lnTo>
                <a:lnTo>
                  <a:pt x="1339" y="2901"/>
                </a:lnTo>
                <a:lnTo>
                  <a:pt x="2703" y="2133"/>
                </a:lnTo>
                <a:lnTo>
                  <a:pt x="2703" y="769"/>
                </a:lnTo>
                <a:lnTo>
                  <a:pt x="13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46" name="Google Shape;2246;p47"/>
          <p:cNvGrpSpPr/>
          <p:nvPr/>
        </p:nvGrpSpPr>
        <p:grpSpPr>
          <a:xfrm>
            <a:off x="269050" y="1985876"/>
            <a:ext cx="91375" cy="98678"/>
            <a:chOff x="1428625" y="4177225"/>
            <a:chExt cx="69450" cy="75000"/>
          </a:xfrm>
        </p:grpSpPr>
        <p:sp>
          <p:nvSpPr>
            <p:cNvPr id="2247" name="Google Shape;2247;p47"/>
            <p:cNvSpPr/>
            <p:nvPr/>
          </p:nvSpPr>
          <p:spPr>
            <a:xfrm>
              <a:off x="1428625" y="4196425"/>
              <a:ext cx="35350" cy="55800"/>
            </a:xfrm>
            <a:custGeom>
              <a:avLst/>
              <a:gdLst/>
              <a:ahLst/>
              <a:cxnLst/>
              <a:rect l="l" t="t" r="r" b="b"/>
              <a:pathLst>
                <a:path w="1414" h="2232" extrusionOk="0">
                  <a:moveTo>
                    <a:pt x="75" y="125"/>
                  </a:moveTo>
                  <a:lnTo>
                    <a:pt x="1340" y="844"/>
                  </a:lnTo>
                  <a:lnTo>
                    <a:pt x="1340" y="2108"/>
                  </a:lnTo>
                  <a:lnTo>
                    <a:pt x="75" y="1389"/>
                  </a:lnTo>
                  <a:lnTo>
                    <a:pt x="75" y="125"/>
                  </a:lnTo>
                  <a:close/>
                  <a:moveTo>
                    <a:pt x="1" y="1"/>
                  </a:moveTo>
                  <a:lnTo>
                    <a:pt x="1" y="1439"/>
                  </a:lnTo>
                  <a:lnTo>
                    <a:pt x="1414" y="2232"/>
                  </a:lnTo>
                  <a:lnTo>
                    <a:pt x="1414" y="819"/>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47"/>
            <p:cNvSpPr/>
            <p:nvPr/>
          </p:nvSpPr>
          <p:spPr>
            <a:xfrm>
              <a:off x="1462100" y="4196425"/>
              <a:ext cx="35975" cy="55800"/>
            </a:xfrm>
            <a:custGeom>
              <a:avLst/>
              <a:gdLst/>
              <a:ahLst/>
              <a:cxnLst/>
              <a:rect l="l" t="t" r="r" b="b"/>
              <a:pathLst>
                <a:path w="1439" h="2232" extrusionOk="0">
                  <a:moveTo>
                    <a:pt x="1364" y="125"/>
                  </a:moveTo>
                  <a:lnTo>
                    <a:pt x="1364" y="1389"/>
                  </a:lnTo>
                  <a:lnTo>
                    <a:pt x="75" y="2108"/>
                  </a:lnTo>
                  <a:lnTo>
                    <a:pt x="75" y="844"/>
                  </a:lnTo>
                  <a:lnTo>
                    <a:pt x="1364" y="125"/>
                  </a:lnTo>
                  <a:close/>
                  <a:moveTo>
                    <a:pt x="1438" y="1"/>
                  </a:moveTo>
                  <a:lnTo>
                    <a:pt x="1" y="819"/>
                  </a:lnTo>
                  <a:lnTo>
                    <a:pt x="1" y="2232"/>
                  </a:lnTo>
                  <a:lnTo>
                    <a:pt x="1438" y="1439"/>
                  </a:lnTo>
                  <a:lnTo>
                    <a:pt x="14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47"/>
            <p:cNvSpPr/>
            <p:nvPr/>
          </p:nvSpPr>
          <p:spPr>
            <a:xfrm>
              <a:off x="1428625" y="4177225"/>
              <a:ext cx="69450" cy="40925"/>
            </a:xfrm>
            <a:custGeom>
              <a:avLst/>
              <a:gdLst/>
              <a:ahLst/>
              <a:cxnLst/>
              <a:rect l="l" t="t" r="r" b="b"/>
              <a:pathLst>
                <a:path w="2778" h="1637" extrusionOk="0">
                  <a:moveTo>
                    <a:pt x="1389" y="75"/>
                  </a:moveTo>
                  <a:lnTo>
                    <a:pt x="2678" y="818"/>
                  </a:lnTo>
                  <a:lnTo>
                    <a:pt x="1389" y="1562"/>
                  </a:lnTo>
                  <a:lnTo>
                    <a:pt x="100" y="818"/>
                  </a:lnTo>
                  <a:lnTo>
                    <a:pt x="1389" y="75"/>
                  </a:lnTo>
                  <a:close/>
                  <a:moveTo>
                    <a:pt x="1389" y="0"/>
                  </a:moveTo>
                  <a:lnTo>
                    <a:pt x="1" y="793"/>
                  </a:lnTo>
                  <a:lnTo>
                    <a:pt x="1" y="843"/>
                  </a:lnTo>
                  <a:lnTo>
                    <a:pt x="1389" y="1636"/>
                  </a:lnTo>
                  <a:lnTo>
                    <a:pt x="2777" y="843"/>
                  </a:lnTo>
                  <a:lnTo>
                    <a:pt x="2777" y="793"/>
                  </a:lnTo>
                  <a:lnTo>
                    <a:pt x="13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0" name="Google Shape;2250;p47"/>
          <p:cNvSpPr/>
          <p:nvPr/>
        </p:nvSpPr>
        <p:spPr>
          <a:xfrm>
            <a:off x="5378323" y="4155485"/>
            <a:ext cx="81573" cy="81573"/>
          </a:xfrm>
          <a:custGeom>
            <a:avLst/>
            <a:gdLst/>
            <a:ahLst/>
            <a:cxnLst/>
            <a:rect l="l" t="t" r="r" b="b"/>
            <a:pathLst>
              <a:path w="2480" h="2480" extrusionOk="0">
                <a:moveTo>
                  <a:pt x="1909" y="1"/>
                </a:moveTo>
                <a:lnTo>
                  <a:pt x="1463" y="497"/>
                </a:lnTo>
                <a:lnTo>
                  <a:pt x="1215" y="769"/>
                </a:lnTo>
                <a:lnTo>
                  <a:pt x="967" y="522"/>
                </a:lnTo>
                <a:lnTo>
                  <a:pt x="472" y="51"/>
                </a:lnTo>
                <a:lnTo>
                  <a:pt x="1" y="571"/>
                </a:lnTo>
                <a:lnTo>
                  <a:pt x="496" y="1042"/>
                </a:lnTo>
                <a:lnTo>
                  <a:pt x="744" y="1265"/>
                </a:lnTo>
                <a:lnTo>
                  <a:pt x="521" y="1513"/>
                </a:lnTo>
                <a:lnTo>
                  <a:pt x="50" y="2034"/>
                </a:lnTo>
                <a:lnTo>
                  <a:pt x="571" y="2480"/>
                </a:lnTo>
                <a:lnTo>
                  <a:pt x="1017" y="1984"/>
                </a:lnTo>
                <a:lnTo>
                  <a:pt x="1265" y="1736"/>
                </a:lnTo>
                <a:lnTo>
                  <a:pt x="1513" y="1959"/>
                </a:lnTo>
                <a:lnTo>
                  <a:pt x="2009" y="2430"/>
                </a:lnTo>
                <a:lnTo>
                  <a:pt x="2480" y="1935"/>
                </a:lnTo>
                <a:lnTo>
                  <a:pt x="1984" y="1464"/>
                </a:lnTo>
                <a:lnTo>
                  <a:pt x="1711" y="1216"/>
                </a:lnTo>
                <a:lnTo>
                  <a:pt x="1959" y="968"/>
                </a:lnTo>
                <a:lnTo>
                  <a:pt x="2430" y="472"/>
                </a:lnTo>
                <a:lnTo>
                  <a:pt x="19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47"/>
          <p:cNvSpPr/>
          <p:nvPr/>
        </p:nvSpPr>
        <p:spPr>
          <a:xfrm>
            <a:off x="5366087" y="4154696"/>
            <a:ext cx="84830" cy="84830"/>
          </a:xfrm>
          <a:custGeom>
            <a:avLst/>
            <a:gdLst/>
            <a:ahLst/>
            <a:cxnLst/>
            <a:rect l="l" t="t" r="r" b="b"/>
            <a:pathLst>
              <a:path w="2579" h="2579" extrusionOk="0">
                <a:moveTo>
                  <a:pt x="1959" y="99"/>
                </a:moveTo>
                <a:lnTo>
                  <a:pt x="2430" y="521"/>
                </a:lnTo>
                <a:lnTo>
                  <a:pt x="1711" y="1264"/>
                </a:lnTo>
                <a:lnTo>
                  <a:pt x="2480" y="1959"/>
                </a:lnTo>
                <a:lnTo>
                  <a:pt x="2058" y="2430"/>
                </a:lnTo>
                <a:lnTo>
                  <a:pt x="1290" y="1711"/>
                </a:lnTo>
                <a:lnTo>
                  <a:pt x="596" y="2479"/>
                </a:lnTo>
                <a:lnTo>
                  <a:pt x="150" y="2058"/>
                </a:lnTo>
                <a:lnTo>
                  <a:pt x="844" y="1289"/>
                </a:lnTo>
                <a:lnTo>
                  <a:pt x="100" y="595"/>
                </a:lnTo>
                <a:lnTo>
                  <a:pt x="521" y="149"/>
                </a:lnTo>
                <a:lnTo>
                  <a:pt x="1265" y="843"/>
                </a:lnTo>
                <a:lnTo>
                  <a:pt x="1959" y="99"/>
                </a:lnTo>
                <a:close/>
                <a:moveTo>
                  <a:pt x="1959" y="0"/>
                </a:moveTo>
                <a:lnTo>
                  <a:pt x="1265" y="744"/>
                </a:lnTo>
                <a:lnTo>
                  <a:pt x="497" y="50"/>
                </a:lnTo>
                <a:lnTo>
                  <a:pt x="1" y="595"/>
                </a:lnTo>
                <a:lnTo>
                  <a:pt x="744" y="1314"/>
                </a:lnTo>
                <a:lnTo>
                  <a:pt x="50" y="2058"/>
                </a:lnTo>
                <a:lnTo>
                  <a:pt x="596" y="2578"/>
                </a:lnTo>
                <a:lnTo>
                  <a:pt x="1315" y="1810"/>
                </a:lnTo>
                <a:lnTo>
                  <a:pt x="2058" y="2504"/>
                </a:lnTo>
                <a:lnTo>
                  <a:pt x="2579" y="1959"/>
                </a:lnTo>
                <a:lnTo>
                  <a:pt x="1810" y="1264"/>
                </a:lnTo>
                <a:lnTo>
                  <a:pt x="2505" y="496"/>
                </a:lnTo>
                <a:lnTo>
                  <a:pt x="19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47"/>
          <p:cNvSpPr/>
          <p:nvPr/>
        </p:nvSpPr>
        <p:spPr>
          <a:xfrm>
            <a:off x="4776408" y="504943"/>
            <a:ext cx="69337" cy="69337"/>
          </a:xfrm>
          <a:custGeom>
            <a:avLst/>
            <a:gdLst/>
            <a:ahLst/>
            <a:cxnLst/>
            <a:rect l="l" t="t" r="r" b="b"/>
            <a:pathLst>
              <a:path w="2108" h="2108" extrusionOk="0">
                <a:moveTo>
                  <a:pt x="422" y="0"/>
                </a:moveTo>
                <a:lnTo>
                  <a:pt x="0" y="422"/>
                </a:lnTo>
                <a:lnTo>
                  <a:pt x="422" y="843"/>
                </a:lnTo>
                <a:lnTo>
                  <a:pt x="645" y="1066"/>
                </a:lnTo>
                <a:lnTo>
                  <a:pt x="422" y="1265"/>
                </a:lnTo>
                <a:lnTo>
                  <a:pt x="0" y="1686"/>
                </a:lnTo>
                <a:lnTo>
                  <a:pt x="422" y="2107"/>
                </a:lnTo>
                <a:lnTo>
                  <a:pt x="843" y="1686"/>
                </a:lnTo>
                <a:lnTo>
                  <a:pt x="1066" y="1488"/>
                </a:lnTo>
                <a:lnTo>
                  <a:pt x="1265" y="1686"/>
                </a:lnTo>
                <a:lnTo>
                  <a:pt x="1686" y="2107"/>
                </a:lnTo>
                <a:lnTo>
                  <a:pt x="2107" y="1686"/>
                </a:lnTo>
                <a:lnTo>
                  <a:pt x="1686" y="1265"/>
                </a:lnTo>
                <a:lnTo>
                  <a:pt x="1488" y="1066"/>
                </a:lnTo>
                <a:lnTo>
                  <a:pt x="1686" y="843"/>
                </a:lnTo>
                <a:lnTo>
                  <a:pt x="2107" y="422"/>
                </a:lnTo>
                <a:lnTo>
                  <a:pt x="1686" y="0"/>
                </a:lnTo>
                <a:lnTo>
                  <a:pt x="1265" y="422"/>
                </a:lnTo>
                <a:lnTo>
                  <a:pt x="1066" y="645"/>
                </a:lnTo>
                <a:lnTo>
                  <a:pt x="843" y="422"/>
                </a:lnTo>
                <a:lnTo>
                  <a:pt x="4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47"/>
          <p:cNvSpPr/>
          <p:nvPr/>
        </p:nvSpPr>
        <p:spPr>
          <a:xfrm>
            <a:off x="4765817" y="504120"/>
            <a:ext cx="71771" cy="71771"/>
          </a:xfrm>
          <a:custGeom>
            <a:avLst/>
            <a:gdLst/>
            <a:ahLst/>
            <a:cxnLst/>
            <a:rect l="l" t="t" r="r" b="b"/>
            <a:pathLst>
              <a:path w="2182" h="2182" extrusionOk="0">
                <a:moveTo>
                  <a:pt x="1735" y="75"/>
                </a:moveTo>
                <a:lnTo>
                  <a:pt x="2107" y="447"/>
                </a:lnTo>
                <a:lnTo>
                  <a:pt x="1463" y="1091"/>
                </a:lnTo>
                <a:lnTo>
                  <a:pt x="2107" y="1711"/>
                </a:lnTo>
                <a:lnTo>
                  <a:pt x="1735" y="2083"/>
                </a:lnTo>
                <a:lnTo>
                  <a:pt x="1091" y="1463"/>
                </a:lnTo>
                <a:lnTo>
                  <a:pt x="471" y="2083"/>
                </a:lnTo>
                <a:lnTo>
                  <a:pt x="99" y="1711"/>
                </a:lnTo>
                <a:lnTo>
                  <a:pt x="719" y="1091"/>
                </a:lnTo>
                <a:lnTo>
                  <a:pt x="99" y="447"/>
                </a:lnTo>
                <a:lnTo>
                  <a:pt x="471" y="75"/>
                </a:lnTo>
                <a:lnTo>
                  <a:pt x="1091" y="695"/>
                </a:lnTo>
                <a:lnTo>
                  <a:pt x="1735" y="75"/>
                </a:lnTo>
                <a:close/>
                <a:moveTo>
                  <a:pt x="471" y="1"/>
                </a:moveTo>
                <a:lnTo>
                  <a:pt x="0" y="447"/>
                </a:lnTo>
                <a:lnTo>
                  <a:pt x="645" y="1091"/>
                </a:lnTo>
                <a:lnTo>
                  <a:pt x="0" y="1711"/>
                </a:lnTo>
                <a:lnTo>
                  <a:pt x="471" y="2182"/>
                </a:lnTo>
                <a:lnTo>
                  <a:pt x="1091" y="1537"/>
                </a:lnTo>
                <a:lnTo>
                  <a:pt x="1735" y="2182"/>
                </a:lnTo>
                <a:lnTo>
                  <a:pt x="2182" y="1711"/>
                </a:lnTo>
                <a:lnTo>
                  <a:pt x="1562" y="1091"/>
                </a:lnTo>
                <a:lnTo>
                  <a:pt x="2182" y="447"/>
                </a:lnTo>
                <a:lnTo>
                  <a:pt x="1735" y="1"/>
                </a:lnTo>
                <a:lnTo>
                  <a:pt x="1091" y="620"/>
                </a:lnTo>
                <a:lnTo>
                  <a:pt x="4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47"/>
          <p:cNvSpPr/>
          <p:nvPr/>
        </p:nvSpPr>
        <p:spPr>
          <a:xfrm>
            <a:off x="8423994" y="1839064"/>
            <a:ext cx="60391" cy="60391"/>
          </a:xfrm>
          <a:custGeom>
            <a:avLst/>
            <a:gdLst/>
            <a:ahLst/>
            <a:cxnLst/>
            <a:rect l="l" t="t" r="r" b="b"/>
            <a:pathLst>
              <a:path w="1836" h="1836" extrusionOk="0">
                <a:moveTo>
                  <a:pt x="918" y="100"/>
                </a:moveTo>
                <a:cubicBezTo>
                  <a:pt x="1364" y="100"/>
                  <a:pt x="1736" y="472"/>
                  <a:pt x="1736" y="918"/>
                </a:cubicBezTo>
                <a:cubicBezTo>
                  <a:pt x="1736" y="1364"/>
                  <a:pt x="1364" y="1711"/>
                  <a:pt x="918" y="1711"/>
                </a:cubicBezTo>
                <a:cubicBezTo>
                  <a:pt x="472" y="1711"/>
                  <a:pt x="125" y="1364"/>
                  <a:pt x="125" y="918"/>
                </a:cubicBezTo>
                <a:cubicBezTo>
                  <a:pt x="125" y="472"/>
                  <a:pt x="472" y="100"/>
                  <a:pt x="918" y="100"/>
                </a:cubicBezTo>
                <a:close/>
                <a:moveTo>
                  <a:pt x="918" y="1"/>
                </a:moveTo>
                <a:cubicBezTo>
                  <a:pt x="422" y="1"/>
                  <a:pt x="1" y="398"/>
                  <a:pt x="1" y="918"/>
                </a:cubicBezTo>
                <a:cubicBezTo>
                  <a:pt x="1" y="1414"/>
                  <a:pt x="422" y="1835"/>
                  <a:pt x="918" y="1835"/>
                </a:cubicBezTo>
                <a:cubicBezTo>
                  <a:pt x="1439" y="1835"/>
                  <a:pt x="1835" y="1414"/>
                  <a:pt x="1835" y="918"/>
                </a:cubicBezTo>
                <a:cubicBezTo>
                  <a:pt x="1835" y="398"/>
                  <a:pt x="1439" y="1"/>
                  <a:pt x="9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47"/>
          <p:cNvSpPr/>
          <p:nvPr/>
        </p:nvSpPr>
        <p:spPr>
          <a:xfrm>
            <a:off x="4057953" y="5012126"/>
            <a:ext cx="44076" cy="44076"/>
          </a:xfrm>
          <a:custGeom>
            <a:avLst/>
            <a:gdLst/>
            <a:ahLst/>
            <a:cxnLst/>
            <a:rect l="l" t="t" r="r" b="b"/>
            <a:pathLst>
              <a:path w="1340" h="1340" extrusionOk="0">
                <a:moveTo>
                  <a:pt x="670" y="75"/>
                </a:moveTo>
                <a:cubicBezTo>
                  <a:pt x="992" y="75"/>
                  <a:pt x="1265" y="348"/>
                  <a:pt x="1265" y="670"/>
                </a:cubicBezTo>
                <a:cubicBezTo>
                  <a:pt x="1265" y="992"/>
                  <a:pt x="992" y="1265"/>
                  <a:pt x="670" y="1265"/>
                </a:cubicBezTo>
                <a:cubicBezTo>
                  <a:pt x="348" y="1265"/>
                  <a:pt x="75" y="992"/>
                  <a:pt x="75" y="670"/>
                </a:cubicBezTo>
                <a:cubicBezTo>
                  <a:pt x="75" y="348"/>
                  <a:pt x="348" y="75"/>
                  <a:pt x="670" y="75"/>
                </a:cubicBezTo>
                <a:close/>
                <a:moveTo>
                  <a:pt x="670" y="1"/>
                </a:moveTo>
                <a:cubicBezTo>
                  <a:pt x="298" y="1"/>
                  <a:pt x="1" y="298"/>
                  <a:pt x="1" y="670"/>
                </a:cubicBezTo>
                <a:cubicBezTo>
                  <a:pt x="1" y="1042"/>
                  <a:pt x="298" y="1339"/>
                  <a:pt x="670" y="1339"/>
                </a:cubicBezTo>
                <a:cubicBezTo>
                  <a:pt x="1042" y="1339"/>
                  <a:pt x="1339" y="1042"/>
                  <a:pt x="1339" y="670"/>
                </a:cubicBezTo>
                <a:cubicBezTo>
                  <a:pt x="1339" y="298"/>
                  <a:pt x="1042" y="1"/>
                  <a:pt x="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47"/>
          <p:cNvSpPr/>
          <p:nvPr/>
        </p:nvSpPr>
        <p:spPr>
          <a:xfrm>
            <a:off x="2590905" y="3830523"/>
            <a:ext cx="44043" cy="44043"/>
          </a:xfrm>
          <a:custGeom>
            <a:avLst/>
            <a:gdLst/>
            <a:ahLst/>
            <a:cxnLst/>
            <a:rect l="l" t="t" r="r" b="b"/>
            <a:pathLst>
              <a:path w="1339" h="1339" extrusionOk="0">
                <a:moveTo>
                  <a:pt x="669" y="74"/>
                </a:moveTo>
                <a:cubicBezTo>
                  <a:pt x="992" y="74"/>
                  <a:pt x="1264" y="347"/>
                  <a:pt x="1264" y="669"/>
                </a:cubicBezTo>
                <a:cubicBezTo>
                  <a:pt x="1264" y="992"/>
                  <a:pt x="992" y="1264"/>
                  <a:pt x="669" y="1264"/>
                </a:cubicBezTo>
                <a:cubicBezTo>
                  <a:pt x="347" y="1264"/>
                  <a:pt x="75" y="992"/>
                  <a:pt x="75" y="669"/>
                </a:cubicBezTo>
                <a:cubicBezTo>
                  <a:pt x="75" y="347"/>
                  <a:pt x="347" y="74"/>
                  <a:pt x="669" y="74"/>
                </a:cubicBezTo>
                <a:close/>
                <a:moveTo>
                  <a:pt x="669" y="0"/>
                </a:moveTo>
                <a:cubicBezTo>
                  <a:pt x="298" y="0"/>
                  <a:pt x="0" y="298"/>
                  <a:pt x="0" y="669"/>
                </a:cubicBezTo>
                <a:cubicBezTo>
                  <a:pt x="0" y="1041"/>
                  <a:pt x="298" y="1339"/>
                  <a:pt x="669" y="1339"/>
                </a:cubicBezTo>
                <a:cubicBezTo>
                  <a:pt x="1041" y="1339"/>
                  <a:pt x="1339" y="1041"/>
                  <a:pt x="1339" y="669"/>
                </a:cubicBezTo>
                <a:cubicBezTo>
                  <a:pt x="1339" y="298"/>
                  <a:pt x="1041"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47"/>
          <p:cNvSpPr/>
          <p:nvPr/>
        </p:nvSpPr>
        <p:spPr>
          <a:xfrm rot="-5400000">
            <a:off x="3994125" y="4595794"/>
            <a:ext cx="1144034" cy="1447829"/>
          </a:xfrm>
          <a:custGeom>
            <a:avLst/>
            <a:gdLst/>
            <a:ahLst/>
            <a:cxnLst/>
            <a:rect l="l" t="t" r="r" b="b"/>
            <a:pathLst>
              <a:path w="34781" h="44017" extrusionOk="0">
                <a:moveTo>
                  <a:pt x="16167" y="0"/>
                </a:moveTo>
                <a:cubicBezTo>
                  <a:pt x="15171" y="0"/>
                  <a:pt x="14155" y="208"/>
                  <a:pt x="13164" y="586"/>
                </a:cubicBezTo>
                <a:cubicBezTo>
                  <a:pt x="10041" y="1776"/>
                  <a:pt x="7339" y="4652"/>
                  <a:pt x="6942" y="7800"/>
                </a:cubicBezTo>
                <a:cubicBezTo>
                  <a:pt x="6496" y="11246"/>
                  <a:pt x="7066" y="14047"/>
                  <a:pt x="5232" y="17319"/>
                </a:cubicBezTo>
                <a:cubicBezTo>
                  <a:pt x="3818" y="19848"/>
                  <a:pt x="1612" y="21980"/>
                  <a:pt x="918" y="24781"/>
                </a:cubicBezTo>
                <a:cubicBezTo>
                  <a:pt x="1" y="28549"/>
                  <a:pt x="2034" y="32342"/>
                  <a:pt x="3992" y="35688"/>
                </a:cubicBezTo>
                <a:cubicBezTo>
                  <a:pt x="5876" y="38911"/>
                  <a:pt x="8058" y="42406"/>
                  <a:pt x="11602" y="43621"/>
                </a:cubicBezTo>
                <a:cubicBezTo>
                  <a:pt x="12399" y="43886"/>
                  <a:pt x="13239" y="44016"/>
                  <a:pt x="14081" y="44016"/>
                </a:cubicBezTo>
                <a:cubicBezTo>
                  <a:pt x="15834" y="44016"/>
                  <a:pt x="17592" y="43453"/>
                  <a:pt x="18965" y="42382"/>
                </a:cubicBezTo>
                <a:cubicBezTo>
                  <a:pt x="21345" y="40547"/>
                  <a:pt x="22559" y="37473"/>
                  <a:pt x="25063" y="35862"/>
                </a:cubicBezTo>
                <a:cubicBezTo>
                  <a:pt x="26402" y="34994"/>
                  <a:pt x="27988" y="34622"/>
                  <a:pt x="29401" y="33903"/>
                </a:cubicBezTo>
                <a:cubicBezTo>
                  <a:pt x="32252" y="32441"/>
                  <a:pt x="34310" y="29218"/>
                  <a:pt x="34582" y="26020"/>
                </a:cubicBezTo>
                <a:cubicBezTo>
                  <a:pt x="34781" y="23368"/>
                  <a:pt x="33442" y="20492"/>
                  <a:pt x="30963" y="19526"/>
                </a:cubicBezTo>
                <a:cubicBezTo>
                  <a:pt x="29943" y="19126"/>
                  <a:pt x="28825" y="19064"/>
                  <a:pt x="27697" y="19064"/>
                </a:cubicBezTo>
                <a:cubicBezTo>
                  <a:pt x="27179" y="19064"/>
                  <a:pt x="26660" y="19077"/>
                  <a:pt x="26147" y="19077"/>
                </a:cubicBezTo>
                <a:cubicBezTo>
                  <a:pt x="24652" y="19077"/>
                  <a:pt x="23212" y="18965"/>
                  <a:pt x="22039" y="18088"/>
                </a:cubicBezTo>
                <a:cubicBezTo>
                  <a:pt x="20130" y="16675"/>
                  <a:pt x="19907" y="13874"/>
                  <a:pt x="20378" y="11543"/>
                </a:cubicBezTo>
                <a:cubicBezTo>
                  <a:pt x="20948" y="8817"/>
                  <a:pt x="22708" y="5569"/>
                  <a:pt x="21320" y="2817"/>
                </a:cubicBezTo>
                <a:cubicBezTo>
                  <a:pt x="20576" y="1305"/>
                  <a:pt x="18940" y="388"/>
                  <a:pt x="17279" y="91"/>
                </a:cubicBezTo>
                <a:cubicBezTo>
                  <a:pt x="16913" y="30"/>
                  <a:pt x="16541" y="0"/>
                  <a:pt x="16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47"/>
          <p:cNvSpPr/>
          <p:nvPr/>
        </p:nvSpPr>
        <p:spPr>
          <a:xfrm rot="-5400000">
            <a:off x="4011522" y="4927056"/>
            <a:ext cx="838265" cy="1032331"/>
          </a:xfrm>
          <a:custGeom>
            <a:avLst/>
            <a:gdLst/>
            <a:ahLst/>
            <a:cxnLst/>
            <a:rect l="l" t="t" r="r" b="b"/>
            <a:pathLst>
              <a:path w="25485" h="31385" fill="none" extrusionOk="0">
                <a:moveTo>
                  <a:pt x="10437" y="1"/>
                </a:moveTo>
                <a:cubicBezTo>
                  <a:pt x="10957" y="1885"/>
                  <a:pt x="12222" y="3546"/>
                  <a:pt x="13907" y="4562"/>
                </a:cubicBezTo>
                <a:cubicBezTo>
                  <a:pt x="15271" y="5405"/>
                  <a:pt x="16882" y="5777"/>
                  <a:pt x="18345" y="6471"/>
                </a:cubicBezTo>
                <a:cubicBezTo>
                  <a:pt x="19807" y="7165"/>
                  <a:pt x="21220" y="8330"/>
                  <a:pt x="21493" y="9917"/>
                </a:cubicBezTo>
                <a:cubicBezTo>
                  <a:pt x="21815" y="11577"/>
                  <a:pt x="20824" y="13189"/>
                  <a:pt x="19832" y="14602"/>
                </a:cubicBezTo>
                <a:cubicBezTo>
                  <a:pt x="18865" y="15990"/>
                  <a:pt x="17824" y="17552"/>
                  <a:pt x="18047" y="19237"/>
                </a:cubicBezTo>
                <a:cubicBezTo>
                  <a:pt x="18122" y="20006"/>
                  <a:pt x="18493" y="20750"/>
                  <a:pt x="19039" y="21270"/>
                </a:cubicBezTo>
                <a:cubicBezTo>
                  <a:pt x="19882" y="22113"/>
                  <a:pt x="21096" y="22435"/>
                  <a:pt x="22212" y="22857"/>
                </a:cubicBezTo>
                <a:cubicBezTo>
                  <a:pt x="23327" y="23278"/>
                  <a:pt x="24492" y="23873"/>
                  <a:pt x="24939" y="24964"/>
                </a:cubicBezTo>
                <a:cubicBezTo>
                  <a:pt x="25484" y="26253"/>
                  <a:pt x="24914" y="27691"/>
                  <a:pt x="24319" y="28955"/>
                </a:cubicBezTo>
                <a:cubicBezTo>
                  <a:pt x="24046" y="29550"/>
                  <a:pt x="23749" y="30170"/>
                  <a:pt x="23228" y="30566"/>
                </a:cubicBezTo>
                <a:cubicBezTo>
                  <a:pt x="22732" y="30938"/>
                  <a:pt x="22088" y="31087"/>
                  <a:pt x="21468" y="31136"/>
                </a:cubicBezTo>
                <a:cubicBezTo>
                  <a:pt x="18518" y="31384"/>
                  <a:pt x="15469" y="30021"/>
                  <a:pt x="13684" y="27641"/>
                </a:cubicBezTo>
                <a:cubicBezTo>
                  <a:pt x="12792" y="26426"/>
                  <a:pt x="11354" y="25707"/>
                  <a:pt x="9867" y="25410"/>
                </a:cubicBezTo>
                <a:cubicBezTo>
                  <a:pt x="9098" y="25286"/>
                  <a:pt x="8330" y="25261"/>
                  <a:pt x="7561" y="25187"/>
                </a:cubicBezTo>
                <a:cubicBezTo>
                  <a:pt x="4586" y="24914"/>
                  <a:pt x="1488" y="23253"/>
                  <a:pt x="570" y="20402"/>
                </a:cubicBezTo>
                <a:cubicBezTo>
                  <a:pt x="0" y="18618"/>
                  <a:pt x="347" y="16684"/>
                  <a:pt x="818" y="14850"/>
                </a:cubicBezTo>
                <a:cubicBezTo>
                  <a:pt x="967" y="14279"/>
                  <a:pt x="1116" y="13685"/>
                  <a:pt x="1463" y="13189"/>
                </a:cubicBezTo>
                <a:cubicBezTo>
                  <a:pt x="1983" y="12420"/>
                  <a:pt x="2851" y="11999"/>
                  <a:pt x="3644" y="11478"/>
                </a:cubicBezTo>
                <a:cubicBezTo>
                  <a:pt x="6247" y="9793"/>
                  <a:pt x="8107" y="6942"/>
                  <a:pt x="8578" y="3843"/>
                </a:cubicBezTo>
                <a:cubicBezTo>
                  <a:pt x="8776" y="2430"/>
                  <a:pt x="9346" y="943"/>
                  <a:pt x="10437" y="1"/>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47"/>
          <p:cNvSpPr/>
          <p:nvPr/>
        </p:nvSpPr>
        <p:spPr>
          <a:xfrm>
            <a:off x="1627119" y="289048"/>
            <a:ext cx="118249" cy="135386"/>
          </a:xfrm>
          <a:custGeom>
            <a:avLst/>
            <a:gdLst/>
            <a:ahLst/>
            <a:cxnLst/>
            <a:rect l="l" t="t" r="r" b="b"/>
            <a:pathLst>
              <a:path w="3595" h="4116" extrusionOk="0">
                <a:moveTo>
                  <a:pt x="0" y="1"/>
                </a:moveTo>
                <a:lnTo>
                  <a:pt x="2058" y="2058"/>
                </a:lnTo>
                <a:lnTo>
                  <a:pt x="0" y="4116"/>
                </a:lnTo>
                <a:lnTo>
                  <a:pt x="1537" y="4116"/>
                </a:lnTo>
                <a:lnTo>
                  <a:pt x="3595" y="2058"/>
                </a:lnTo>
                <a:lnTo>
                  <a:pt x="15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47"/>
          <p:cNvSpPr/>
          <p:nvPr/>
        </p:nvSpPr>
        <p:spPr>
          <a:xfrm>
            <a:off x="1505619" y="289048"/>
            <a:ext cx="117459" cy="135386"/>
          </a:xfrm>
          <a:custGeom>
            <a:avLst/>
            <a:gdLst/>
            <a:ahLst/>
            <a:cxnLst/>
            <a:rect l="l" t="t" r="r" b="b"/>
            <a:pathLst>
              <a:path w="3571" h="4116" extrusionOk="0">
                <a:moveTo>
                  <a:pt x="0" y="1"/>
                </a:moveTo>
                <a:lnTo>
                  <a:pt x="2058" y="2058"/>
                </a:lnTo>
                <a:lnTo>
                  <a:pt x="0" y="4116"/>
                </a:lnTo>
                <a:lnTo>
                  <a:pt x="1513" y="4116"/>
                </a:lnTo>
                <a:lnTo>
                  <a:pt x="3570" y="2058"/>
                </a:lnTo>
                <a:lnTo>
                  <a:pt x="15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47"/>
          <p:cNvSpPr/>
          <p:nvPr/>
        </p:nvSpPr>
        <p:spPr>
          <a:xfrm>
            <a:off x="1609160" y="287436"/>
            <a:ext cx="124794" cy="139464"/>
          </a:xfrm>
          <a:custGeom>
            <a:avLst/>
            <a:gdLst/>
            <a:ahLst/>
            <a:cxnLst/>
            <a:rect l="l" t="t" r="r" b="b"/>
            <a:pathLst>
              <a:path w="3794" h="4240" extrusionOk="0">
                <a:moveTo>
                  <a:pt x="1637" y="124"/>
                </a:moveTo>
                <a:lnTo>
                  <a:pt x="3645" y="2107"/>
                </a:lnTo>
                <a:lnTo>
                  <a:pt x="1637" y="4115"/>
                </a:lnTo>
                <a:lnTo>
                  <a:pt x="273" y="4115"/>
                </a:lnTo>
                <a:lnTo>
                  <a:pt x="2281" y="2107"/>
                </a:lnTo>
                <a:lnTo>
                  <a:pt x="273" y="124"/>
                </a:lnTo>
                <a:close/>
                <a:moveTo>
                  <a:pt x="1" y="0"/>
                </a:moveTo>
                <a:lnTo>
                  <a:pt x="2108" y="2107"/>
                </a:lnTo>
                <a:lnTo>
                  <a:pt x="1" y="4239"/>
                </a:lnTo>
                <a:lnTo>
                  <a:pt x="1686" y="4239"/>
                </a:lnTo>
                <a:lnTo>
                  <a:pt x="3793" y="2107"/>
                </a:lnTo>
                <a:lnTo>
                  <a:pt x="16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47"/>
          <p:cNvSpPr/>
          <p:nvPr/>
        </p:nvSpPr>
        <p:spPr>
          <a:xfrm>
            <a:off x="1486871" y="287436"/>
            <a:ext cx="124794" cy="139464"/>
          </a:xfrm>
          <a:custGeom>
            <a:avLst/>
            <a:gdLst/>
            <a:ahLst/>
            <a:cxnLst/>
            <a:rect l="l" t="t" r="r" b="b"/>
            <a:pathLst>
              <a:path w="3794" h="4240" extrusionOk="0">
                <a:moveTo>
                  <a:pt x="1636" y="124"/>
                </a:moveTo>
                <a:lnTo>
                  <a:pt x="3644" y="2107"/>
                </a:lnTo>
                <a:lnTo>
                  <a:pt x="1636" y="4115"/>
                </a:lnTo>
                <a:lnTo>
                  <a:pt x="273" y="4115"/>
                </a:lnTo>
                <a:lnTo>
                  <a:pt x="2281" y="2107"/>
                </a:lnTo>
                <a:lnTo>
                  <a:pt x="273" y="124"/>
                </a:lnTo>
                <a:close/>
                <a:moveTo>
                  <a:pt x="0" y="0"/>
                </a:moveTo>
                <a:lnTo>
                  <a:pt x="2132" y="2107"/>
                </a:lnTo>
                <a:lnTo>
                  <a:pt x="0" y="4239"/>
                </a:lnTo>
                <a:lnTo>
                  <a:pt x="1686" y="4239"/>
                </a:lnTo>
                <a:lnTo>
                  <a:pt x="3793" y="2107"/>
                </a:lnTo>
                <a:lnTo>
                  <a:pt x="16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47"/>
          <p:cNvSpPr/>
          <p:nvPr/>
        </p:nvSpPr>
        <p:spPr>
          <a:xfrm>
            <a:off x="7183465" y="316369"/>
            <a:ext cx="97066" cy="104401"/>
          </a:xfrm>
          <a:custGeom>
            <a:avLst/>
            <a:gdLst/>
            <a:ahLst/>
            <a:cxnLst/>
            <a:rect l="l" t="t" r="r" b="b"/>
            <a:pathLst>
              <a:path w="2951" h="3174" extrusionOk="0">
                <a:moveTo>
                  <a:pt x="1463" y="1"/>
                </a:moveTo>
                <a:lnTo>
                  <a:pt x="1" y="844"/>
                </a:lnTo>
                <a:lnTo>
                  <a:pt x="1" y="869"/>
                </a:lnTo>
                <a:lnTo>
                  <a:pt x="1" y="2331"/>
                </a:lnTo>
                <a:lnTo>
                  <a:pt x="1463" y="3174"/>
                </a:lnTo>
                <a:lnTo>
                  <a:pt x="2951" y="2331"/>
                </a:lnTo>
                <a:lnTo>
                  <a:pt x="2951" y="844"/>
                </a:lnTo>
                <a:lnTo>
                  <a:pt x="14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64" name="Google Shape;2264;p47"/>
          <p:cNvGrpSpPr/>
          <p:nvPr/>
        </p:nvGrpSpPr>
        <p:grpSpPr>
          <a:xfrm>
            <a:off x="7194968" y="293592"/>
            <a:ext cx="99533" cy="107690"/>
            <a:chOff x="1805425" y="934125"/>
            <a:chExt cx="75650" cy="81850"/>
          </a:xfrm>
        </p:grpSpPr>
        <p:sp>
          <p:nvSpPr>
            <p:cNvPr id="2265" name="Google Shape;2265;p47"/>
            <p:cNvSpPr/>
            <p:nvPr/>
          </p:nvSpPr>
          <p:spPr>
            <a:xfrm>
              <a:off x="1842625" y="955200"/>
              <a:ext cx="38450" cy="60775"/>
            </a:xfrm>
            <a:custGeom>
              <a:avLst/>
              <a:gdLst/>
              <a:ahLst/>
              <a:cxnLst/>
              <a:rect l="l" t="t" r="r" b="b"/>
              <a:pathLst>
                <a:path w="1538" h="2431" extrusionOk="0">
                  <a:moveTo>
                    <a:pt x="1463" y="125"/>
                  </a:moveTo>
                  <a:lnTo>
                    <a:pt x="1463" y="1513"/>
                  </a:lnTo>
                  <a:lnTo>
                    <a:pt x="75" y="2306"/>
                  </a:lnTo>
                  <a:lnTo>
                    <a:pt x="75" y="918"/>
                  </a:lnTo>
                  <a:lnTo>
                    <a:pt x="1463" y="125"/>
                  </a:lnTo>
                  <a:close/>
                  <a:moveTo>
                    <a:pt x="1537" y="1"/>
                  </a:moveTo>
                  <a:lnTo>
                    <a:pt x="0" y="893"/>
                  </a:lnTo>
                  <a:lnTo>
                    <a:pt x="0" y="2430"/>
                  </a:lnTo>
                  <a:lnTo>
                    <a:pt x="1537" y="1562"/>
                  </a:lnTo>
                  <a:lnTo>
                    <a:pt x="15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47"/>
            <p:cNvSpPr/>
            <p:nvPr/>
          </p:nvSpPr>
          <p:spPr>
            <a:xfrm>
              <a:off x="1805425" y="955200"/>
              <a:ext cx="39075" cy="60775"/>
            </a:xfrm>
            <a:custGeom>
              <a:avLst/>
              <a:gdLst/>
              <a:ahLst/>
              <a:cxnLst/>
              <a:rect l="l" t="t" r="r" b="b"/>
              <a:pathLst>
                <a:path w="1563" h="2431" extrusionOk="0">
                  <a:moveTo>
                    <a:pt x="100" y="125"/>
                  </a:moveTo>
                  <a:lnTo>
                    <a:pt x="1488" y="918"/>
                  </a:lnTo>
                  <a:lnTo>
                    <a:pt x="1488" y="2306"/>
                  </a:lnTo>
                  <a:lnTo>
                    <a:pt x="100" y="1513"/>
                  </a:lnTo>
                  <a:lnTo>
                    <a:pt x="100" y="125"/>
                  </a:lnTo>
                  <a:close/>
                  <a:moveTo>
                    <a:pt x="1" y="1"/>
                  </a:moveTo>
                  <a:lnTo>
                    <a:pt x="1" y="1562"/>
                  </a:lnTo>
                  <a:lnTo>
                    <a:pt x="1563" y="2430"/>
                  </a:lnTo>
                  <a:lnTo>
                    <a:pt x="1563" y="893"/>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47"/>
            <p:cNvSpPr/>
            <p:nvPr/>
          </p:nvSpPr>
          <p:spPr>
            <a:xfrm>
              <a:off x="1805425" y="934125"/>
              <a:ext cx="75650" cy="44650"/>
            </a:xfrm>
            <a:custGeom>
              <a:avLst/>
              <a:gdLst/>
              <a:ahLst/>
              <a:cxnLst/>
              <a:rect l="l" t="t" r="r" b="b"/>
              <a:pathLst>
                <a:path w="3026" h="1786" extrusionOk="0">
                  <a:moveTo>
                    <a:pt x="1513" y="100"/>
                  </a:moveTo>
                  <a:lnTo>
                    <a:pt x="2926" y="893"/>
                  </a:lnTo>
                  <a:lnTo>
                    <a:pt x="1513" y="1711"/>
                  </a:lnTo>
                  <a:lnTo>
                    <a:pt x="125" y="893"/>
                  </a:lnTo>
                  <a:lnTo>
                    <a:pt x="1513" y="100"/>
                  </a:lnTo>
                  <a:close/>
                  <a:moveTo>
                    <a:pt x="1513" y="1"/>
                  </a:moveTo>
                  <a:lnTo>
                    <a:pt x="1" y="868"/>
                  </a:lnTo>
                  <a:lnTo>
                    <a:pt x="1" y="918"/>
                  </a:lnTo>
                  <a:lnTo>
                    <a:pt x="1513" y="1786"/>
                  </a:lnTo>
                  <a:lnTo>
                    <a:pt x="3025" y="918"/>
                  </a:lnTo>
                  <a:lnTo>
                    <a:pt x="3025" y="868"/>
                  </a:lnTo>
                  <a:lnTo>
                    <a:pt x="15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68" name="Google Shape;2268;p47"/>
          <p:cNvSpPr/>
          <p:nvPr/>
        </p:nvSpPr>
        <p:spPr>
          <a:xfrm>
            <a:off x="6290781" y="4940385"/>
            <a:ext cx="106868" cy="115814"/>
          </a:xfrm>
          <a:custGeom>
            <a:avLst/>
            <a:gdLst/>
            <a:ahLst/>
            <a:cxnLst/>
            <a:rect l="l" t="t" r="r" b="b"/>
            <a:pathLst>
              <a:path w="3249" h="3521" extrusionOk="0">
                <a:moveTo>
                  <a:pt x="1612" y="0"/>
                </a:moveTo>
                <a:lnTo>
                  <a:pt x="1" y="942"/>
                </a:lnTo>
                <a:lnTo>
                  <a:pt x="1" y="967"/>
                </a:lnTo>
                <a:lnTo>
                  <a:pt x="1" y="2578"/>
                </a:lnTo>
                <a:lnTo>
                  <a:pt x="1612" y="3520"/>
                </a:lnTo>
                <a:lnTo>
                  <a:pt x="3248" y="2578"/>
                </a:lnTo>
                <a:lnTo>
                  <a:pt x="3248" y="942"/>
                </a:lnTo>
                <a:lnTo>
                  <a:pt x="16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47"/>
          <p:cNvSpPr/>
          <p:nvPr/>
        </p:nvSpPr>
        <p:spPr>
          <a:xfrm>
            <a:off x="6356827" y="4946075"/>
            <a:ext cx="56312" cy="88908"/>
          </a:xfrm>
          <a:custGeom>
            <a:avLst/>
            <a:gdLst/>
            <a:ahLst/>
            <a:cxnLst/>
            <a:rect l="l" t="t" r="r" b="b"/>
            <a:pathLst>
              <a:path w="1712" h="2703" extrusionOk="0">
                <a:moveTo>
                  <a:pt x="1637" y="150"/>
                </a:moveTo>
                <a:lnTo>
                  <a:pt x="1637" y="1662"/>
                </a:lnTo>
                <a:lnTo>
                  <a:pt x="100" y="2554"/>
                </a:lnTo>
                <a:lnTo>
                  <a:pt x="100" y="1017"/>
                </a:lnTo>
                <a:lnTo>
                  <a:pt x="1637" y="150"/>
                </a:lnTo>
                <a:close/>
                <a:moveTo>
                  <a:pt x="1711" y="1"/>
                </a:moveTo>
                <a:lnTo>
                  <a:pt x="1" y="968"/>
                </a:lnTo>
                <a:lnTo>
                  <a:pt x="1" y="2703"/>
                </a:lnTo>
                <a:lnTo>
                  <a:pt x="1711" y="1711"/>
                </a:lnTo>
                <a:lnTo>
                  <a:pt x="1711" y="1"/>
                </a:lnTo>
                <a:close/>
              </a:path>
            </a:pathLst>
          </a:custGeom>
          <a:solidFill>
            <a:srgbClr val="04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47"/>
          <p:cNvSpPr/>
          <p:nvPr/>
        </p:nvSpPr>
        <p:spPr>
          <a:xfrm>
            <a:off x="6303839" y="4946075"/>
            <a:ext cx="56312" cy="88908"/>
          </a:xfrm>
          <a:custGeom>
            <a:avLst/>
            <a:gdLst/>
            <a:ahLst/>
            <a:cxnLst/>
            <a:rect l="l" t="t" r="r" b="b"/>
            <a:pathLst>
              <a:path w="1712" h="2703" extrusionOk="0">
                <a:moveTo>
                  <a:pt x="75" y="150"/>
                </a:moveTo>
                <a:lnTo>
                  <a:pt x="1612" y="1017"/>
                </a:lnTo>
                <a:lnTo>
                  <a:pt x="1612" y="2554"/>
                </a:lnTo>
                <a:lnTo>
                  <a:pt x="75" y="1662"/>
                </a:lnTo>
                <a:lnTo>
                  <a:pt x="75" y="150"/>
                </a:lnTo>
                <a:close/>
                <a:moveTo>
                  <a:pt x="1" y="1"/>
                </a:moveTo>
                <a:lnTo>
                  <a:pt x="1" y="1711"/>
                </a:lnTo>
                <a:lnTo>
                  <a:pt x="1711" y="2703"/>
                </a:lnTo>
                <a:lnTo>
                  <a:pt x="1711" y="968"/>
                </a:lnTo>
                <a:lnTo>
                  <a:pt x="1" y="1"/>
                </a:lnTo>
                <a:close/>
              </a:path>
            </a:pathLst>
          </a:custGeom>
          <a:solidFill>
            <a:srgbClr val="04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47"/>
          <p:cNvSpPr/>
          <p:nvPr/>
        </p:nvSpPr>
        <p:spPr>
          <a:xfrm>
            <a:off x="6303839" y="4915914"/>
            <a:ext cx="109302" cy="64436"/>
          </a:xfrm>
          <a:custGeom>
            <a:avLst/>
            <a:gdLst/>
            <a:ahLst/>
            <a:cxnLst/>
            <a:rect l="l" t="t" r="r" b="b"/>
            <a:pathLst>
              <a:path w="3323" h="1959" extrusionOk="0">
                <a:moveTo>
                  <a:pt x="1661" y="75"/>
                </a:moveTo>
                <a:lnTo>
                  <a:pt x="3223" y="967"/>
                </a:lnTo>
                <a:lnTo>
                  <a:pt x="1661" y="1860"/>
                </a:lnTo>
                <a:lnTo>
                  <a:pt x="100" y="967"/>
                </a:lnTo>
                <a:lnTo>
                  <a:pt x="1661" y="75"/>
                </a:lnTo>
                <a:close/>
                <a:moveTo>
                  <a:pt x="1661" y="1"/>
                </a:moveTo>
                <a:lnTo>
                  <a:pt x="1" y="943"/>
                </a:lnTo>
                <a:lnTo>
                  <a:pt x="1" y="1017"/>
                </a:lnTo>
                <a:lnTo>
                  <a:pt x="1661" y="1959"/>
                </a:lnTo>
                <a:lnTo>
                  <a:pt x="3322" y="1017"/>
                </a:lnTo>
                <a:lnTo>
                  <a:pt x="3322" y="943"/>
                </a:lnTo>
                <a:lnTo>
                  <a:pt x="1661" y="1"/>
                </a:lnTo>
                <a:close/>
              </a:path>
            </a:pathLst>
          </a:custGeom>
          <a:solidFill>
            <a:srgbClr val="04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47"/>
          <p:cNvSpPr/>
          <p:nvPr/>
        </p:nvSpPr>
        <p:spPr>
          <a:xfrm>
            <a:off x="8194289" y="4749344"/>
            <a:ext cx="68548" cy="68515"/>
          </a:xfrm>
          <a:custGeom>
            <a:avLst/>
            <a:gdLst/>
            <a:ahLst/>
            <a:cxnLst/>
            <a:rect l="l" t="t" r="r" b="b"/>
            <a:pathLst>
              <a:path w="2084" h="2083" extrusionOk="0">
                <a:moveTo>
                  <a:pt x="422" y="0"/>
                </a:moveTo>
                <a:lnTo>
                  <a:pt x="1" y="422"/>
                </a:lnTo>
                <a:lnTo>
                  <a:pt x="422" y="818"/>
                </a:lnTo>
                <a:lnTo>
                  <a:pt x="621" y="1041"/>
                </a:lnTo>
                <a:lnTo>
                  <a:pt x="422" y="1240"/>
                </a:lnTo>
                <a:lnTo>
                  <a:pt x="1" y="1661"/>
                </a:lnTo>
                <a:lnTo>
                  <a:pt x="422" y="2083"/>
                </a:lnTo>
                <a:lnTo>
                  <a:pt x="844" y="1661"/>
                </a:lnTo>
                <a:lnTo>
                  <a:pt x="1042" y="1463"/>
                </a:lnTo>
                <a:lnTo>
                  <a:pt x="1240" y="1661"/>
                </a:lnTo>
                <a:lnTo>
                  <a:pt x="1662" y="2083"/>
                </a:lnTo>
                <a:lnTo>
                  <a:pt x="2083" y="1661"/>
                </a:lnTo>
                <a:lnTo>
                  <a:pt x="1662" y="1240"/>
                </a:lnTo>
                <a:lnTo>
                  <a:pt x="1463" y="1041"/>
                </a:lnTo>
                <a:lnTo>
                  <a:pt x="1662" y="818"/>
                </a:lnTo>
                <a:lnTo>
                  <a:pt x="2083" y="422"/>
                </a:lnTo>
                <a:lnTo>
                  <a:pt x="1662" y="0"/>
                </a:lnTo>
                <a:lnTo>
                  <a:pt x="1240" y="422"/>
                </a:lnTo>
                <a:lnTo>
                  <a:pt x="1042" y="620"/>
                </a:lnTo>
                <a:lnTo>
                  <a:pt x="844" y="422"/>
                </a:lnTo>
                <a:lnTo>
                  <a:pt x="4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47"/>
          <p:cNvSpPr/>
          <p:nvPr/>
        </p:nvSpPr>
        <p:spPr>
          <a:xfrm>
            <a:off x="8201623" y="4747700"/>
            <a:ext cx="71804" cy="71804"/>
          </a:xfrm>
          <a:custGeom>
            <a:avLst/>
            <a:gdLst/>
            <a:ahLst/>
            <a:cxnLst/>
            <a:rect l="l" t="t" r="r" b="b"/>
            <a:pathLst>
              <a:path w="2183" h="2183" extrusionOk="0">
                <a:moveTo>
                  <a:pt x="1736" y="75"/>
                </a:moveTo>
                <a:lnTo>
                  <a:pt x="2108" y="472"/>
                </a:lnTo>
                <a:lnTo>
                  <a:pt x="1488" y="1091"/>
                </a:lnTo>
                <a:lnTo>
                  <a:pt x="2108" y="1711"/>
                </a:lnTo>
                <a:lnTo>
                  <a:pt x="1736" y="2108"/>
                </a:lnTo>
                <a:lnTo>
                  <a:pt x="1092" y="1463"/>
                </a:lnTo>
                <a:lnTo>
                  <a:pt x="472" y="2108"/>
                </a:lnTo>
                <a:lnTo>
                  <a:pt x="100" y="1711"/>
                </a:lnTo>
                <a:lnTo>
                  <a:pt x="720" y="1091"/>
                </a:lnTo>
                <a:lnTo>
                  <a:pt x="100" y="472"/>
                </a:lnTo>
                <a:lnTo>
                  <a:pt x="472" y="75"/>
                </a:lnTo>
                <a:lnTo>
                  <a:pt x="1092" y="720"/>
                </a:lnTo>
                <a:lnTo>
                  <a:pt x="1736" y="75"/>
                </a:lnTo>
                <a:close/>
                <a:moveTo>
                  <a:pt x="472" y="1"/>
                </a:moveTo>
                <a:lnTo>
                  <a:pt x="1" y="472"/>
                </a:lnTo>
                <a:lnTo>
                  <a:pt x="646" y="1091"/>
                </a:lnTo>
                <a:lnTo>
                  <a:pt x="1" y="1711"/>
                </a:lnTo>
                <a:lnTo>
                  <a:pt x="472" y="2182"/>
                </a:lnTo>
                <a:lnTo>
                  <a:pt x="1092" y="1538"/>
                </a:lnTo>
                <a:lnTo>
                  <a:pt x="1736" y="2182"/>
                </a:lnTo>
                <a:lnTo>
                  <a:pt x="2182" y="1711"/>
                </a:lnTo>
                <a:lnTo>
                  <a:pt x="1563" y="1091"/>
                </a:lnTo>
                <a:lnTo>
                  <a:pt x="2182" y="472"/>
                </a:lnTo>
                <a:lnTo>
                  <a:pt x="1736" y="1"/>
                </a:lnTo>
                <a:lnTo>
                  <a:pt x="1092" y="620"/>
                </a:lnTo>
                <a:lnTo>
                  <a:pt x="472" y="1"/>
                </a:lnTo>
                <a:close/>
              </a:path>
            </a:pathLst>
          </a:custGeom>
          <a:solidFill>
            <a:srgbClr val="04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47"/>
          <p:cNvSpPr/>
          <p:nvPr/>
        </p:nvSpPr>
        <p:spPr>
          <a:xfrm>
            <a:off x="8839181" y="1047338"/>
            <a:ext cx="69337" cy="68515"/>
          </a:xfrm>
          <a:custGeom>
            <a:avLst/>
            <a:gdLst/>
            <a:ahLst/>
            <a:cxnLst/>
            <a:rect l="l" t="t" r="r" b="b"/>
            <a:pathLst>
              <a:path w="2108" h="2083" extrusionOk="0">
                <a:moveTo>
                  <a:pt x="422" y="0"/>
                </a:moveTo>
                <a:lnTo>
                  <a:pt x="1" y="422"/>
                </a:lnTo>
                <a:lnTo>
                  <a:pt x="422" y="843"/>
                </a:lnTo>
                <a:lnTo>
                  <a:pt x="645" y="1041"/>
                </a:lnTo>
                <a:lnTo>
                  <a:pt x="422" y="1264"/>
                </a:lnTo>
                <a:lnTo>
                  <a:pt x="1" y="1686"/>
                </a:lnTo>
                <a:lnTo>
                  <a:pt x="422" y="2082"/>
                </a:lnTo>
                <a:lnTo>
                  <a:pt x="844" y="1686"/>
                </a:lnTo>
                <a:lnTo>
                  <a:pt x="1067" y="1463"/>
                </a:lnTo>
                <a:lnTo>
                  <a:pt x="1265" y="1686"/>
                </a:lnTo>
                <a:lnTo>
                  <a:pt x="1686" y="2082"/>
                </a:lnTo>
                <a:lnTo>
                  <a:pt x="2108" y="1686"/>
                </a:lnTo>
                <a:lnTo>
                  <a:pt x="1686" y="1264"/>
                </a:lnTo>
                <a:lnTo>
                  <a:pt x="1488" y="1041"/>
                </a:lnTo>
                <a:lnTo>
                  <a:pt x="1686" y="843"/>
                </a:lnTo>
                <a:lnTo>
                  <a:pt x="2108" y="422"/>
                </a:lnTo>
                <a:lnTo>
                  <a:pt x="1686" y="0"/>
                </a:lnTo>
                <a:lnTo>
                  <a:pt x="1265" y="422"/>
                </a:lnTo>
                <a:lnTo>
                  <a:pt x="1067" y="620"/>
                </a:lnTo>
                <a:lnTo>
                  <a:pt x="844" y="422"/>
                </a:lnTo>
                <a:lnTo>
                  <a:pt x="4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47"/>
          <p:cNvSpPr/>
          <p:nvPr/>
        </p:nvSpPr>
        <p:spPr>
          <a:xfrm>
            <a:off x="8847338" y="1045694"/>
            <a:ext cx="71804" cy="71804"/>
          </a:xfrm>
          <a:custGeom>
            <a:avLst/>
            <a:gdLst/>
            <a:ahLst/>
            <a:cxnLst/>
            <a:rect l="l" t="t" r="r" b="b"/>
            <a:pathLst>
              <a:path w="2183" h="2183" extrusionOk="0">
                <a:moveTo>
                  <a:pt x="1736" y="100"/>
                </a:moveTo>
                <a:lnTo>
                  <a:pt x="2108" y="472"/>
                </a:lnTo>
                <a:lnTo>
                  <a:pt x="1463" y="1091"/>
                </a:lnTo>
                <a:lnTo>
                  <a:pt x="2108" y="1736"/>
                </a:lnTo>
                <a:lnTo>
                  <a:pt x="1736" y="2108"/>
                </a:lnTo>
                <a:lnTo>
                  <a:pt x="1091" y="1463"/>
                </a:lnTo>
                <a:lnTo>
                  <a:pt x="472" y="2108"/>
                </a:lnTo>
                <a:lnTo>
                  <a:pt x="100" y="1736"/>
                </a:lnTo>
                <a:lnTo>
                  <a:pt x="720" y="1091"/>
                </a:lnTo>
                <a:lnTo>
                  <a:pt x="100" y="472"/>
                </a:lnTo>
                <a:lnTo>
                  <a:pt x="472" y="100"/>
                </a:lnTo>
                <a:lnTo>
                  <a:pt x="1091" y="719"/>
                </a:lnTo>
                <a:lnTo>
                  <a:pt x="1736" y="100"/>
                </a:lnTo>
                <a:close/>
                <a:moveTo>
                  <a:pt x="472" y="1"/>
                </a:moveTo>
                <a:lnTo>
                  <a:pt x="1" y="472"/>
                </a:lnTo>
                <a:lnTo>
                  <a:pt x="645" y="1091"/>
                </a:lnTo>
                <a:lnTo>
                  <a:pt x="1" y="1736"/>
                </a:lnTo>
                <a:lnTo>
                  <a:pt x="472" y="2182"/>
                </a:lnTo>
                <a:lnTo>
                  <a:pt x="1091" y="1562"/>
                </a:lnTo>
                <a:lnTo>
                  <a:pt x="1736" y="2182"/>
                </a:lnTo>
                <a:lnTo>
                  <a:pt x="2182" y="1736"/>
                </a:lnTo>
                <a:lnTo>
                  <a:pt x="1562" y="1091"/>
                </a:lnTo>
                <a:lnTo>
                  <a:pt x="2182" y="472"/>
                </a:lnTo>
                <a:lnTo>
                  <a:pt x="1736" y="1"/>
                </a:lnTo>
                <a:lnTo>
                  <a:pt x="1091" y="645"/>
                </a:lnTo>
                <a:lnTo>
                  <a:pt x="4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47"/>
          <p:cNvSpPr/>
          <p:nvPr/>
        </p:nvSpPr>
        <p:spPr>
          <a:xfrm>
            <a:off x="1175186" y="4968502"/>
            <a:ext cx="59568" cy="59568"/>
          </a:xfrm>
          <a:custGeom>
            <a:avLst/>
            <a:gdLst/>
            <a:ahLst/>
            <a:cxnLst/>
            <a:rect l="l" t="t" r="r" b="b"/>
            <a:pathLst>
              <a:path w="1811" h="1811" extrusionOk="0">
                <a:moveTo>
                  <a:pt x="918" y="100"/>
                </a:moveTo>
                <a:cubicBezTo>
                  <a:pt x="1340" y="100"/>
                  <a:pt x="1711" y="472"/>
                  <a:pt x="1711" y="893"/>
                </a:cubicBezTo>
                <a:cubicBezTo>
                  <a:pt x="1711" y="1339"/>
                  <a:pt x="1340" y="1686"/>
                  <a:pt x="918" y="1686"/>
                </a:cubicBezTo>
                <a:cubicBezTo>
                  <a:pt x="472" y="1686"/>
                  <a:pt x="125" y="1339"/>
                  <a:pt x="125" y="893"/>
                </a:cubicBezTo>
                <a:cubicBezTo>
                  <a:pt x="125" y="472"/>
                  <a:pt x="472" y="100"/>
                  <a:pt x="918" y="100"/>
                </a:cubicBezTo>
                <a:close/>
                <a:moveTo>
                  <a:pt x="918" y="1"/>
                </a:moveTo>
                <a:cubicBezTo>
                  <a:pt x="422" y="1"/>
                  <a:pt x="1" y="397"/>
                  <a:pt x="1" y="893"/>
                </a:cubicBezTo>
                <a:cubicBezTo>
                  <a:pt x="1" y="1389"/>
                  <a:pt x="422" y="1810"/>
                  <a:pt x="918" y="1810"/>
                </a:cubicBezTo>
                <a:cubicBezTo>
                  <a:pt x="1414" y="1810"/>
                  <a:pt x="1811" y="1389"/>
                  <a:pt x="1811" y="893"/>
                </a:cubicBezTo>
                <a:cubicBezTo>
                  <a:pt x="1811" y="397"/>
                  <a:pt x="1414" y="1"/>
                  <a:pt x="9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47"/>
          <p:cNvSpPr/>
          <p:nvPr/>
        </p:nvSpPr>
        <p:spPr>
          <a:xfrm>
            <a:off x="8857124" y="4271563"/>
            <a:ext cx="44076" cy="44898"/>
          </a:xfrm>
          <a:custGeom>
            <a:avLst/>
            <a:gdLst/>
            <a:ahLst/>
            <a:cxnLst/>
            <a:rect l="l" t="t" r="r" b="b"/>
            <a:pathLst>
              <a:path w="1340" h="1365" extrusionOk="0">
                <a:moveTo>
                  <a:pt x="670" y="100"/>
                </a:moveTo>
                <a:cubicBezTo>
                  <a:pt x="992" y="100"/>
                  <a:pt x="1265" y="372"/>
                  <a:pt x="1265" y="695"/>
                </a:cubicBezTo>
                <a:cubicBezTo>
                  <a:pt x="1265" y="1017"/>
                  <a:pt x="992" y="1265"/>
                  <a:pt x="670" y="1265"/>
                </a:cubicBezTo>
                <a:cubicBezTo>
                  <a:pt x="348" y="1265"/>
                  <a:pt x="75" y="1017"/>
                  <a:pt x="75" y="695"/>
                </a:cubicBezTo>
                <a:cubicBezTo>
                  <a:pt x="75" y="372"/>
                  <a:pt x="348" y="100"/>
                  <a:pt x="670" y="100"/>
                </a:cubicBezTo>
                <a:close/>
                <a:moveTo>
                  <a:pt x="670" y="1"/>
                </a:moveTo>
                <a:cubicBezTo>
                  <a:pt x="298" y="1"/>
                  <a:pt x="1" y="323"/>
                  <a:pt x="1" y="695"/>
                </a:cubicBezTo>
                <a:cubicBezTo>
                  <a:pt x="1" y="1067"/>
                  <a:pt x="298" y="1364"/>
                  <a:pt x="670" y="1364"/>
                </a:cubicBezTo>
                <a:cubicBezTo>
                  <a:pt x="1042" y="1364"/>
                  <a:pt x="1339" y="1067"/>
                  <a:pt x="1339" y="695"/>
                </a:cubicBezTo>
                <a:cubicBezTo>
                  <a:pt x="1339" y="323"/>
                  <a:pt x="1042" y="1"/>
                  <a:pt x="670" y="1"/>
                </a:cubicBezTo>
                <a:close/>
              </a:path>
            </a:pathLst>
          </a:custGeom>
          <a:solidFill>
            <a:srgbClr val="0406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47"/>
          <p:cNvSpPr/>
          <p:nvPr/>
        </p:nvSpPr>
        <p:spPr>
          <a:xfrm>
            <a:off x="42552" y="1359769"/>
            <a:ext cx="44076" cy="44865"/>
          </a:xfrm>
          <a:custGeom>
            <a:avLst/>
            <a:gdLst/>
            <a:ahLst/>
            <a:cxnLst/>
            <a:rect l="l" t="t" r="r" b="b"/>
            <a:pathLst>
              <a:path w="1340" h="1364" extrusionOk="0">
                <a:moveTo>
                  <a:pt x="670" y="100"/>
                </a:moveTo>
                <a:cubicBezTo>
                  <a:pt x="993" y="100"/>
                  <a:pt x="1240" y="347"/>
                  <a:pt x="1240" y="670"/>
                </a:cubicBezTo>
                <a:cubicBezTo>
                  <a:pt x="1240" y="992"/>
                  <a:pt x="993" y="1265"/>
                  <a:pt x="670" y="1265"/>
                </a:cubicBezTo>
                <a:cubicBezTo>
                  <a:pt x="348" y="1265"/>
                  <a:pt x="75" y="992"/>
                  <a:pt x="75" y="670"/>
                </a:cubicBezTo>
                <a:cubicBezTo>
                  <a:pt x="75" y="347"/>
                  <a:pt x="348" y="100"/>
                  <a:pt x="670" y="100"/>
                </a:cubicBezTo>
                <a:close/>
                <a:moveTo>
                  <a:pt x="670" y="0"/>
                </a:moveTo>
                <a:cubicBezTo>
                  <a:pt x="298" y="0"/>
                  <a:pt x="1" y="298"/>
                  <a:pt x="1" y="670"/>
                </a:cubicBezTo>
                <a:cubicBezTo>
                  <a:pt x="1" y="1042"/>
                  <a:pt x="298" y="1364"/>
                  <a:pt x="670" y="1364"/>
                </a:cubicBezTo>
                <a:cubicBezTo>
                  <a:pt x="1042" y="1364"/>
                  <a:pt x="1340" y="1042"/>
                  <a:pt x="1340" y="670"/>
                </a:cubicBezTo>
                <a:cubicBezTo>
                  <a:pt x="1340" y="298"/>
                  <a:pt x="1042" y="0"/>
                  <a:pt x="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47"/>
          <p:cNvSpPr/>
          <p:nvPr/>
        </p:nvSpPr>
        <p:spPr>
          <a:xfrm>
            <a:off x="3330031" y="24159"/>
            <a:ext cx="44043" cy="44043"/>
          </a:xfrm>
          <a:custGeom>
            <a:avLst/>
            <a:gdLst/>
            <a:ahLst/>
            <a:cxnLst/>
            <a:rect l="l" t="t" r="r" b="b"/>
            <a:pathLst>
              <a:path w="1339" h="1339" extrusionOk="0">
                <a:moveTo>
                  <a:pt x="669" y="74"/>
                </a:moveTo>
                <a:cubicBezTo>
                  <a:pt x="992" y="74"/>
                  <a:pt x="1264" y="347"/>
                  <a:pt x="1264" y="669"/>
                </a:cubicBezTo>
                <a:cubicBezTo>
                  <a:pt x="1264" y="992"/>
                  <a:pt x="992" y="1264"/>
                  <a:pt x="669" y="1264"/>
                </a:cubicBezTo>
                <a:cubicBezTo>
                  <a:pt x="347" y="1264"/>
                  <a:pt x="74" y="992"/>
                  <a:pt x="74" y="669"/>
                </a:cubicBezTo>
                <a:cubicBezTo>
                  <a:pt x="74" y="347"/>
                  <a:pt x="347" y="74"/>
                  <a:pt x="669" y="74"/>
                </a:cubicBezTo>
                <a:close/>
                <a:moveTo>
                  <a:pt x="669" y="0"/>
                </a:moveTo>
                <a:cubicBezTo>
                  <a:pt x="298" y="0"/>
                  <a:pt x="0" y="298"/>
                  <a:pt x="0" y="669"/>
                </a:cubicBezTo>
                <a:cubicBezTo>
                  <a:pt x="0" y="1041"/>
                  <a:pt x="298" y="1339"/>
                  <a:pt x="669" y="1339"/>
                </a:cubicBezTo>
                <a:cubicBezTo>
                  <a:pt x="1041" y="1339"/>
                  <a:pt x="1339" y="1041"/>
                  <a:pt x="1339" y="669"/>
                </a:cubicBezTo>
                <a:cubicBezTo>
                  <a:pt x="1339" y="298"/>
                  <a:pt x="1041"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80" name="Google Shape;2280;p47"/>
          <p:cNvGrpSpPr/>
          <p:nvPr/>
        </p:nvGrpSpPr>
        <p:grpSpPr>
          <a:xfrm>
            <a:off x="-395051" y="1935633"/>
            <a:ext cx="293748" cy="298803"/>
            <a:chOff x="2300600" y="1393350"/>
            <a:chExt cx="143825" cy="146300"/>
          </a:xfrm>
        </p:grpSpPr>
        <p:sp>
          <p:nvSpPr>
            <p:cNvPr id="2281" name="Google Shape;2281;p47"/>
            <p:cNvSpPr/>
            <p:nvPr/>
          </p:nvSpPr>
          <p:spPr>
            <a:xfrm>
              <a:off x="2334075" y="1404525"/>
              <a:ext cx="76875" cy="1875"/>
            </a:xfrm>
            <a:custGeom>
              <a:avLst/>
              <a:gdLst/>
              <a:ahLst/>
              <a:cxnLst/>
              <a:rect l="l" t="t" r="r" b="b"/>
              <a:pathLst>
                <a:path w="3075" h="75" extrusionOk="0">
                  <a:moveTo>
                    <a:pt x="1" y="0"/>
                  </a:moveTo>
                  <a:lnTo>
                    <a:pt x="1" y="74"/>
                  </a:lnTo>
                  <a:lnTo>
                    <a:pt x="3074" y="74"/>
                  </a:lnTo>
                  <a:lnTo>
                    <a:pt x="30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47"/>
            <p:cNvSpPr/>
            <p:nvPr/>
          </p:nvSpPr>
          <p:spPr>
            <a:xfrm>
              <a:off x="2352675" y="1393350"/>
              <a:ext cx="39675" cy="1275"/>
            </a:xfrm>
            <a:custGeom>
              <a:avLst/>
              <a:gdLst/>
              <a:ahLst/>
              <a:cxnLst/>
              <a:rect l="l" t="t" r="r" b="b"/>
              <a:pathLst>
                <a:path w="1587" h="51" extrusionOk="0">
                  <a:moveTo>
                    <a:pt x="0" y="1"/>
                  </a:moveTo>
                  <a:lnTo>
                    <a:pt x="0" y="50"/>
                  </a:lnTo>
                  <a:lnTo>
                    <a:pt x="1587" y="50"/>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47"/>
            <p:cNvSpPr/>
            <p:nvPr/>
          </p:nvSpPr>
          <p:spPr>
            <a:xfrm>
              <a:off x="2352675" y="1537750"/>
              <a:ext cx="39675" cy="1900"/>
            </a:xfrm>
            <a:custGeom>
              <a:avLst/>
              <a:gdLst/>
              <a:ahLst/>
              <a:cxnLst/>
              <a:rect l="l" t="t" r="r" b="b"/>
              <a:pathLst>
                <a:path w="1587" h="76" extrusionOk="0">
                  <a:moveTo>
                    <a:pt x="0" y="1"/>
                  </a:moveTo>
                  <a:lnTo>
                    <a:pt x="0" y="75"/>
                  </a:lnTo>
                  <a:lnTo>
                    <a:pt x="1587" y="75"/>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47"/>
            <p:cNvSpPr/>
            <p:nvPr/>
          </p:nvSpPr>
          <p:spPr>
            <a:xfrm>
              <a:off x="2320450" y="1415675"/>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47"/>
            <p:cNvSpPr/>
            <p:nvPr/>
          </p:nvSpPr>
          <p:spPr>
            <a:xfrm>
              <a:off x="2311775" y="1426825"/>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47"/>
            <p:cNvSpPr/>
            <p:nvPr/>
          </p:nvSpPr>
          <p:spPr>
            <a:xfrm>
              <a:off x="2305575" y="143797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47"/>
            <p:cNvSpPr/>
            <p:nvPr/>
          </p:nvSpPr>
          <p:spPr>
            <a:xfrm>
              <a:off x="2301850" y="1449125"/>
              <a:ext cx="140700" cy="1900"/>
            </a:xfrm>
            <a:custGeom>
              <a:avLst/>
              <a:gdLst/>
              <a:ahLst/>
              <a:cxnLst/>
              <a:rect l="l" t="t" r="r" b="b"/>
              <a:pathLst>
                <a:path w="5628" h="76" extrusionOk="0">
                  <a:moveTo>
                    <a:pt x="0" y="1"/>
                  </a:moveTo>
                  <a:lnTo>
                    <a:pt x="0" y="75"/>
                  </a:lnTo>
                  <a:lnTo>
                    <a:pt x="5628" y="75"/>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47"/>
            <p:cNvSpPr/>
            <p:nvPr/>
          </p:nvSpPr>
          <p:spPr>
            <a:xfrm>
              <a:off x="2300600" y="146030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47"/>
            <p:cNvSpPr/>
            <p:nvPr/>
          </p:nvSpPr>
          <p:spPr>
            <a:xfrm>
              <a:off x="2300600" y="147145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47"/>
            <p:cNvSpPr/>
            <p:nvPr/>
          </p:nvSpPr>
          <p:spPr>
            <a:xfrm>
              <a:off x="2301850" y="1482600"/>
              <a:ext cx="140700" cy="1275"/>
            </a:xfrm>
            <a:custGeom>
              <a:avLst/>
              <a:gdLst/>
              <a:ahLst/>
              <a:cxnLst/>
              <a:rect l="l" t="t" r="r" b="b"/>
              <a:pathLst>
                <a:path w="5628" h="51" extrusionOk="0">
                  <a:moveTo>
                    <a:pt x="0" y="1"/>
                  </a:moveTo>
                  <a:lnTo>
                    <a:pt x="0" y="50"/>
                  </a:lnTo>
                  <a:lnTo>
                    <a:pt x="5628" y="50"/>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47"/>
            <p:cNvSpPr/>
            <p:nvPr/>
          </p:nvSpPr>
          <p:spPr>
            <a:xfrm>
              <a:off x="2305575" y="149312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47"/>
            <p:cNvSpPr/>
            <p:nvPr/>
          </p:nvSpPr>
          <p:spPr>
            <a:xfrm>
              <a:off x="2311775" y="1504300"/>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47"/>
            <p:cNvSpPr/>
            <p:nvPr/>
          </p:nvSpPr>
          <p:spPr>
            <a:xfrm>
              <a:off x="2320450" y="1515450"/>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47"/>
            <p:cNvSpPr/>
            <p:nvPr/>
          </p:nvSpPr>
          <p:spPr>
            <a:xfrm>
              <a:off x="2334075" y="1526600"/>
              <a:ext cx="76875" cy="1875"/>
            </a:xfrm>
            <a:custGeom>
              <a:avLst/>
              <a:gdLst/>
              <a:ahLst/>
              <a:cxnLst/>
              <a:rect l="l" t="t" r="r" b="b"/>
              <a:pathLst>
                <a:path w="3075" h="75" extrusionOk="0">
                  <a:moveTo>
                    <a:pt x="1" y="1"/>
                  </a:moveTo>
                  <a:lnTo>
                    <a:pt x="1" y="75"/>
                  </a:lnTo>
                  <a:lnTo>
                    <a:pt x="3074" y="75"/>
                  </a:lnTo>
                  <a:lnTo>
                    <a:pt x="30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687"/>
        <p:cNvGrpSpPr/>
        <p:nvPr/>
      </p:nvGrpSpPr>
      <p:grpSpPr>
        <a:xfrm>
          <a:off x="0" y="0"/>
          <a:ext cx="0" cy="0"/>
          <a:chOff x="0" y="0"/>
          <a:chExt cx="0" cy="0"/>
        </a:xfrm>
      </p:grpSpPr>
      <p:sp>
        <p:nvSpPr>
          <p:cNvPr id="688" name="Google Shape;688;p25"/>
          <p:cNvSpPr txBox="1">
            <a:spLocks noGrp="1"/>
          </p:cNvSpPr>
          <p:nvPr>
            <p:ph type="title" hasCustomPrompt="1"/>
          </p:nvPr>
        </p:nvSpPr>
        <p:spPr>
          <a:xfrm>
            <a:off x="942050" y="1447875"/>
            <a:ext cx="462000" cy="7119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89" name="Google Shape;689;p25"/>
          <p:cNvSpPr txBox="1">
            <a:spLocks noGrp="1"/>
          </p:cNvSpPr>
          <p:nvPr>
            <p:ph type="subTitle" idx="1"/>
          </p:nvPr>
        </p:nvSpPr>
        <p:spPr>
          <a:xfrm>
            <a:off x="1410104" y="1675086"/>
            <a:ext cx="28869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Open Sans Medium"/>
                <a:ea typeface="Open Sans Medium"/>
                <a:cs typeface="Open Sans Medium"/>
                <a:sym typeface="Open Sans Medium"/>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90" name="Google Shape;690;p25"/>
          <p:cNvSpPr txBox="1">
            <a:spLocks noGrp="1"/>
          </p:cNvSpPr>
          <p:nvPr>
            <p:ph type="title" idx="2" hasCustomPrompt="1"/>
          </p:nvPr>
        </p:nvSpPr>
        <p:spPr>
          <a:xfrm>
            <a:off x="4841025" y="2452225"/>
            <a:ext cx="462000" cy="7119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91" name="Google Shape;691;p25"/>
          <p:cNvSpPr txBox="1">
            <a:spLocks noGrp="1"/>
          </p:cNvSpPr>
          <p:nvPr>
            <p:ph type="subTitle" idx="3"/>
          </p:nvPr>
        </p:nvSpPr>
        <p:spPr>
          <a:xfrm>
            <a:off x="1410104" y="2681137"/>
            <a:ext cx="28869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92" name="Google Shape;692;p25"/>
          <p:cNvSpPr txBox="1">
            <a:spLocks noGrp="1"/>
          </p:cNvSpPr>
          <p:nvPr>
            <p:ph type="title" idx="4" hasCustomPrompt="1"/>
          </p:nvPr>
        </p:nvSpPr>
        <p:spPr>
          <a:xfrm>
            <a:off x="942050" y="2461925"/>
            <a:ext cx="462000" cy="7119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93" name="Google Shape;693;p25"/>
          <p:cNvSpPr txBox="1">
            <a:spLocks noGrp="1"/>
          </p:cNvSpPr>
          <p:nvPr>
            <p:ph type="subTitle" idx="5"/>
          </p:nvPr>
        </p:nvSpPr>
        <p:spPr>
          <a:xfrm>
            <a:off x="1407077" y="3688675"/>
            <a:ext cx="28869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Open Sans Medium"/>
                <a:ea typeface="Open Sans Medium"/>
                <a:cs typeface="Open Sans Medium"/>
                <a:sym typeface="Open Sans Medium"/>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94" name="Google Shape;694;p25"/>
          <p:cNvSpPr txBox="1">
            <a:spLocks noGrp="1"/>
          </p:cNvSpPr>
          <p:nvPr>
            <p:ph type="title" idx="6" hasCustomPrompt="1"/>
          </p:nvPr>
        </p:nvSpPr>
        <p:spPr>
          <a:xfrm>
            <a:off x="942050" y="3461575"/>
            <a:ext cx="462000" cy="7119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95" name="Google Shape;695;p25"/>
          <p:cNvSpPr txBox="1">
            <a:spLocks noGrp="1"/>
          </p:cNvSpPr>
          <p:nvPr>
            <p:ph type="subTitle" idx="7"/>
          </p:nvPr>
        </p:nvSpPr>
        <p:spPr>
          <a:xfrm>
            <a:off x="5306060" y="1676778"/>
            <a:ext cx="28959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Open Sans Medium"/>
                <a:ea typeface="Open Sans Medium"/>
                <a:cs typeface="Open Sans Medium"/>
                <a:sym typeface="Open Sans Medium"/>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96" name="Google Shape;696;p25"/>
          <p:cNvSpPr txBox="1">
            <a:spLocks noGrp="1"/>
          </p:cNvSpPr>
          <p:nvPr>
            <p:ph type="title" idx="8" hasCustomPrompt="1"/>
          </p:nvPr>
        </p:nvSpPr>
        <p:spPr>
          <a:xfrm>
            <a:off x="4841025" y="1448950"/>
            <a:ext cx="462000" cy="7119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97" name="Google Shape;697;p25"/>
          <p:cNvSpPr txBox="1">
            <a:spLocks noGrp="1"/>
          </p:cNvSpPr>
          <p:nvPr>
            <p:ph type="subTitle" idx="9"/>
          </p:nvPr>
        </p:nvSpPr>
        <p:spPr>
          <a:xfrm>
            <a:off x="5299987" y="2681126"/>
            <a:ext cx="28959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Open Sans Medium"/>
                <a:ea typeface="Open Sans Medium"/>
                <a:cs typeface="Open Sans Medium"/>
                <a:sym typeface="Open Sans Medium"/>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98" name="Google Shape;698;p25"/>
          <p:cNvSpPr txBox="1">
            <a:spLocks noGrp="1"/>
          </p:cNvSpPr>
          <p:nvPr>
            <p:ph type="title" idx="13" hasCustomPrompt="1"/>
          </p:nvPr>
        </p:nvSpPr>
        <p:spPr>
          <a:xfrm>
            <a:off x="4841025" y="3458700"/>
            <a:ext cx="462000" cy="7119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6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99" name="Google Shape;699;p25"/>
          <p:cNvSpPr txBox="1">
            <a:spLocks noGrp="1"/>
          </p:cNvSpPr>
          <p:nvPr>
            <p:ph type="subTitle" idx="14"/>
          </p:nvPr>
        </p:nvSpPr>
        <p:spPr>
          <a:xfrm>
            <a:off x="5296950" y="3688675"/>
            <a:ext cx="2895900" cy="484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Open Sans Medium"/>
                <a:ea typeface="Open Sans Medium"/>
                <a:cs typeface="Open Sans Medium"/>
                <a:sym typeface="Open Sans Medium"/>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00" name="Google Shape;700;p25"/>
          <p:cNvSpPr txBox="1">
            <a:spLocks noGrp="1"/>
          </p:cNvSpPr>
          <p:nvPr>
            <p:ph type="subTitle" idx="15"/>
          </p:nvPr>
        </p:nvSpPr>
        <p:spPr>
          <a:xfrm>
            <a:off x="1404050" y="1452575"/>
            <a:ext cx="2886900" cy="379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100" b="1">
                <a:solidFill>
                  <a:schemeClr val="dk1"/>
                </a:solidFill>
                <a:latin typeface="Roboto"/>
                <a:ea typeface="Roboto"/>
                <a:cs typeface="Roboto"/>
                <a:sym typeface="Roboto"/>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01" name="Google Shape;701;p25"/>
          <p:cNvSpPr txBox="1">
            <a:spLocks noGrp="1"/>
          </p:cNvSpPr>
          <p:nvPr>
            <p:ph type="subTitle" idx="16"/>
          </p:nvPr>
        </p:nvSpPr>
        <p:spPr>
          <a:xfrm>
            <a:off x="1410100" y="2456925"/>
            <a:ext cx="2886900" cy="379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100" b="1">
                <a:solidFill>
                  <a:schemeClr val="dk1"/>
                </a:solidFill>
                <a:latin typeface="Roboto"/>
                <a:ea typeface="Roboto"/>
                <a:cs typeface="Roboto"/>
                <a:sym typeface="Roboto"/>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02" name="Google Shape;702;p25"/>
          <p:cNvSpPr txBox="1">
            <a:spLocks noGrp="1"/>
          </p:cNvSpPr>
          <p:nvPr>
            <p:ph type="subTitle" idx="17"/>
          </p:nvPr>
        </p:nvSpPr>
        <p:spPr>
          <a:xfrm>
            <a:off x="1413125" y="3464476"/>
            <a:ext cx="2886900" cy="379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100" b="1">
                <a:solidFill>
                  <a:schemeClr val="dk1"/>
                </a:solidFill>
                <a:latin typeface="Roboto"/>
                <a:ea typeface="Roboto"/>
                <a:cs typeface="Roboto"/>
                <a:sym typeface="Roboto"/>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03" name="Google Shape;703;p25"/>
          <p:cNvSpPr txBox="1">
            <a:spLocks noGrp="1"/>
          </p:cNvSpPr>
          <p:nvPr>
            <p:ph type="subTitle" idx="18"/>
          </p:nvPr>
        </p:nvSpPr>
        <p:spPr>
          <a:xfrm>
            <a:off x="5299987" y="1447875"/>
            <a:ext cx="2895900" cy="379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100" b="1">
                <a:solidFill>
                  <a:schemeClr val="dk1"/>
                </a:solidFill>
                <a:latin typeface="Roboto"/>
                <a:ea typeface="Roboto"/>
                <a:cs typeface="Roboto"/>
                <a:sym typeface="Roboto"/>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04" name="Google Shape;704;p25"/>
          <p:cNvSpPr txBox="1">
            <a:spLocks noGrp="1"/>
          </p:cNvSpPr>
          <p:nvPr>
            <p:ph type="subTitle" idx="19"/>
          </p:nvPr>
        </p:nvSpPr>
        <p:spPr>
          <a:xfrm>
            <a:off x="5299987" y="2452224"/>
            <a:ext cx="2895900" cy="379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100" b="1">
                <a:solidFill>
                  <a:schemeClr val="dk1"/>
                </a:solidFill>
                <a:latin typeface="Roboto"/>
                <a:ea typeface="Roboto"/>
                <a:cs typeface="Roboto"/>
                <a:sym typeface="Roboto"/>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05" name="Google Shape;705;p25"/>
          <p:cNvSpPr txBox="1">
            <a:spLocks noGrp="1"/>
          </p:cNvSpPr>
          <p:nvPr>
            <p:ph type="subTitle" idx="20"/>
          </p:nvPr>
        </p:nvSpPr>
        <p:spPr>
          <a:xfrm>
            <a:off x="5303024" y="3459772"/>
            <a:ext cx="2895900" cy="379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100" b="1">
                <a:solidFill>
                  <a:schemeClr val="dk1"/>
                </a:solidFill>
                <a:latin typeface="Roboto"/>
                <a:ea typeface="Roboto"/>
                <a:cs typeface="Roboto"/>
                <a:sym typeface="Roboto"/>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06" name="Google Shape;706;p25"/>
          <p:cNvSpPr txBox="1">
            <a:spLocks noGrp="1"/>
          </p:cNvSpPr>
          <p:nvPr>
            <p:ph type="title" idx="21"/>
          </p:nvPr>
        </p:nvSpPr>
        <p:spPr>
          <a:xfrm>
            <a:off x="720000" y="368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700">
                <a:latin typeface="Roboto Medium"/>
                <a:ea typeface="Roboto Medium"/>
                <a:cs typeface="Roboto Medium"/>
                <a:sym typeface="Roboto Medium"/>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7" name="Google Shape;707;p25"/>
          <p:cNvSpPr/>
          <p:nvPr/>
        </p:nvSpPr>
        <p:spPr>
          <a:xfrm>
            <a:off x="7700235" y="4132833"/>
            <a:ext cx="1711779" cy="1546418"/>
          </a:xfrm>
          <a:custGeom>
            <a:avLst/>
            <a:gdLst/>
            <a:ahLst/>
            <a:cxnLst/>
            <a:rect l="l" t="t" r="r" b="b"/>
            <a:pathLst>
              <a:path w="30022" h="27123" extrusionOk="0">
                <a:moveTo>
                  <a:pt x="21046" y="0"/>
                </a:moveTo>
                <a:cubicBezTo>
                  <a:pt x="20114" y="0"/>
                  <a:pt x="19149" y="318"/>
                  <a:pt x="18618" y="989"/>
                </a:cubicBezTo>
                <a:cubicBezTo>
                  <a:pt x="17626" y="2204"/>
                  <a:pt x="18246" y="4088"/>
                  <a:pt x="17502" y="5476"/>
                </a:cubicBezTo>
                <a:cubicBezTo>
                  <a:pt x="16759" y="6815"/>
                  <a:pt x="14999" y="7187"/>
                  <a:pt x="13486" y="7410"/>
                </a:cubicBezTo>
                <a:cubicBezTo>
                  <a:pt x="11949" y="7658"/>
                  <a:pt x="10214" y="8079"/>
                  <a:pt x="9545" y="9467"/>
                </a:cubicBezTo>
                <a:cubicBezTo>
                  <a:pt x="9123" y="10335"/>
                  <a:pt x="9272" y="11401"/>
                  <a:pt x="8826" y="12269"/>
                </a:cubicBezTo>
                <a:cubicBezTo>
                  <a:pt x="8132" y="13657"/>
                  <a:pt x="6322" y="14004"/>
                  <a:pt x="4760" y="14103"/>
                </a:cubicBezTo>
                <a:cubicBezTo>
                  <a:pt x="3199" y="14202"/>
                  <a:pt x="1389" y="14376"/>
                  <a:pt x="521" y="15690"/>
                </a:cubicBezTo>
                <a:cubicBezTo>
                  <a:pt x="100" y="16309"/>
                  <a:pt x="1" y="17078"/>
                  <a:pt x="1" y="17822"/>
                </a:cubicBezTo>
                <a:cubicBezTo>
                  <a:pt x="50" y="20995"/>
                  <a:pt x="2306" y="23845"/>
                  <a:pt x="5107" y="25333"/>
                </a:cubicBezTo>
                <a:cubicBezTo>
                  <a:pt x="7766" y="26732"/>
                  <a:pt x="10820" y="27122"/>
                  <a:pt x="13814" y="27122"/>
                </a:cubicBezTo>
                <a:cubicBezTo>
                  <a:pt x="14003" y="27122"/>
                  <a:pt x="14191" y="27121"/>
                  <a:pt x="14379" y="27118"/>
                </a:cubicBezTo>
                <a:cubicBezTo>
                  <a:pt x="16164" y="27093"/>
                  <a:pt x="17949" y="26969"/>
                  <a:pt x="19659" y="26473"/>
                </a:cubicBezTo>
                <a:cubicBezTo>
                  <a:pt x="21047" y="26076"/>
                  <a:pt x="22386" y="25407"/>
                  <a:pt x="23650" y="24663"/>
                </a:cubicBezTo>
                <a:cubicBezTo>
                  <a:pt x="25385" y="23622"/>
                  <a:pt x="27071" y="22358"/>
                  <a:pt x="28137" y="20623"/>
                </a:cubicBezTo>
                <a:cubicBezTo>
                  <a:pt x="29104" y="19111"/>
                  <a:pt x="29550" y="17326"/>
                  <a:pt x="29798" y="15541"/>
                </a:cubicBezTo>
                <a:cubicBezTo>
                  <a:pt x="29947" y="14277"/>
                  <a:pt x="30021" y="13012"/>
                  <a:pt x="29848" y="11748"/>
                </a:cubicBezTo>
                <a:cubicBezTo>
                  <a:pt x="29377" y="8327"/>
                  <a:pt x="27294" y="5427"/>
                  <a:pt x="25063" y="2898"/>
                </a:cubicBezTo>
                <a:cubicBezTo>
                  <a:pt x="24344" y="2080"/>
                  <a:pt x="23576" y="791"/>
                  <a:pt x="22559" y="320"/>
                </a:cubicBezTo>
                <a:cubicBezTo>
                  <a:pt x="22129" y="109"/>
                  <a:pt x="21593" y="0"/>
                  <a:pt x="210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5"/>
          <p:cNvSpPr/>
          <p:nvPr/>
        </p:nvSpPr>
        <p:spPr>
          <a:xfrm>
            <a:off x="7435974" y="4237281"/>
            <a:ext cx="1848792" cy="1198569"/>
          </a:xfrm>
          <a:custGeom>
            <a:avLst/>
            <a:gdLst/>
            <a:ahLst/>
            <a:cxnLst/>
            <a:rect l="l" t="t" r="r" b="b"/>
            <a:pathLst>
              <a:path w="32425" h="21022" fill="none" extrusionOk="0">
                <a:moveTo>
                  <a:pt x="18121" y="3545"/>
                </a:moveTo>
                <a:cubicBezTo>
                  <a:pt x="17155" y="5380"/>
                  <a:pt x="17750" y="7784"/>
                  <a:pt x="16584" y="9470"/>
                </a:cubicBezTo>
                <a:cubicBezTo>
                  <a:pt x="15345" y="11280"/>
                  <a:pt x="12717" y="11379"/>
                  <a:pt x="10561" y="10932"/>
                </a:cubicBezTo>
                <a:cubicBezTo>
                  <a:pt x="8429" y="10486"/>
                  <a:pt x="6222" y="9643"/>
                  <a:pt x="4115" y="10189"/>
                </a:cubicBezTo>
                <a:cubicBezTo>
                  <a:pt x="2479" y="10610"/>
                  <a:pt x="1091" y="11874"/>
                  <a:pt x="546" y="13461"/>
                </a:cubicBezTo>
                <a:cubicBezTo>
                  <a:pt x="0" y="15048"/>
                  <a:pt x="273" y="16907"/>
                  <a:pt x="1289" y="18245"/>
                </a:cubicBezTo>
                <a:cubicBezTo>
                  <a:pt x="2727" y="20179"/>
                  <a:pt x="5330" y="20848"/>
                  <a:pt x="7735" y="20947"/>
                </a:cubicBezTo>
                <a:cubicBezTo>
                  <a:pt x="9371" y="21022"/>
                  <a:pt x="11032" y="20873"/>
                  <a:pt x="12569" y="20352"/>
                </a:cubicBezTo>
                <a:cubicBezTo>
                  <a:pt x="14527" y="19708"/>
                  <a:pt x="16287" y="18444"/>
                  <a:pt x="18320" y="18221"/>
                </a:cubicBezTo>
                <a:cubicBezTo>
                  <a:pt x="20352" y="18022"/>
                  <a:pt x="22311" y="18840"/>
                  <a:pt x="24269" y="19386"/>
                </a:cubicBezTo>
                <a:cubicBezTo>
                  <a:pt x="26228" y="19931"/>
                  <a:pt x="28508" y="20154"/>
                  <a:pt x="30144" y="18964"/>
                </a:cubicBezTo>
                <a:cubicBezTo>
                  <a:pt x="31657" y="17824"/>
                  <a:pt x="32177" y="15791"/>
                  <a:pt x="32276" y="13907"/>
                </a:cubicBezTo>
                <a:cubicBezTo>
                  <a:pt x="32425" y="11156"/>
                  <a:pt x="31161" y="9990"/>
                  <a:pt x="29723" y="7883"/>
                </a:cubicBezTo>
                <a:cubicBezTo>
                  <a:pt x="28880" y="6619"/>
                  <a:pt x="28806" y="5057"/>
                  <a:pt x="27963" y="3843"/>
                </a:cubicBezTo>
                <a:cubicBezTo>
                  <a:pt x="25980" y="893"/>
                  <a:pt x="19981" y="0"/>
                  <a:pt x="18121" y="3545"/>
                </a:cubicBezTo>
                <a:close/>
              </a:path>
            </a:pathLst>
          </a:custGeom>
          <a:noFill/>
          <a:ln w="4950"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9" name="Google Shape;709;p25"/>
          <p:cNvGrpSpPr/>
          <p:nvPr/>
        </p:nvGrpSpPr>
        <p:grpSpPr>
          <a:xfrm>
            <a:off x="8850249" y="3987708"/>
            <a:ext cx="293748" cy="298803"/>
            <a:chOff x="2300600" y="1393350"/>
            <a:chExt cx="143825" cy="146300"/>
          </a:xfrm>
        </p:grpSpPr>
        <p:sp>
          <p:nvSpPr>
            <p:cNvPr id="710" name="Google Shape;710;p25"/>
            <p:cNvSpPr/>
            <p:nvPr/>
          </p:nvSpPr>
          <p:spPr>
            <a:xfrm>
              <a:off x="2334075" y="1404525"/>
              <a:ext cx="76875" cy="1875"/>
            </a:xfrm>
            <a:custGeom>
              <a:avLst/>
              <a:gdLst/>
              <a:ahLst/>
              <a:cxnLst/>
              <a:rect l="l" t="t" r="r" b="b"/>
              <a:pathLst>
                <a:path w="3075" h="75" extrusionOk="0">
                  <a:moveTo>
                    <a:pt x="1" y="0"/>
                  </a:moveTo>
                  <a:lnTo>
                    <a:pt x="1" y="74"/>
                  </a:lnTo>
                  <a:lnTo>
                    <a:pt x="3074" y="74"/>
                  </a:lnTo>
                  <a:lnTo>
                    <a:pt x="30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5"/>
            <p:cNvSpPr/>
            <p:nvPr/>
          </p:nvSpPr>
          <p:spPr>
            <a:xfrm>
              <a:off x="2352675" y="1393350"/>
              <a:ext cx="39675" cy="1275"/>
            </a:xfrm>
            <a:custGeom>
              <a:avLst/>
              <a:gdLst/>
              <a:ahLst/>
              <a:cxnLst/>
              <a:rect l="l" t="t" r="r" b="b"/>
              <a:pathLst>
                <a:path w="1587" h="51" extrusionOk="0">
                  <a:moveTo>
                    <a:pt x="0" y="1"/>
                  </a:moveTo>
                  <a:lnTo>
                    <a:pt x="0" y="50"/>
                  </a:lnTo>
                  <a:lnTo>
                    <a:pt x="1587" y="50"/>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5"/>
            <p:cNvSpPr/>
            <p:nvPr/>
          </p:nvSpPr>
          <p:spPr>
            <a:xfrm>
              <a:off x="2352675" y="1537750"/>
              <a:ext cx="39675" cy="1900"/>
            </a:xfrm>
            <a:custGeom>
              <a:avLst/>
              <a:gdLst/>
              <a:ahLst/>
              <a:cxnLst/>
              <a:rect l="l" t="t" r="r" b="b"/>
              <a:pathLst>
                <a:path w="1587" h="76" extrusionOk="0">
                  <a:moveTo>
                    <a:pt x="0" y="1"/>
                  </a:moveTo>
                  <a:lnTo>
                    <a:pt x="0" y="75"/>
                  </a:lnTo>
                  <a:lnTo>
                    <a:pt x="1587" y="75"/>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5"/>
            <p:cNvSpPr/>
            <p:nvPr/>
          </p:nvSpPr>
          <p:spPr>
            <a:xfrm>
              <a:off x="2320450" y="1415675"/>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5"/>
            <p:cNvSpPr/>
            <p:nvPr/>
          </p:nvSpPr>
          <p:spPr>
            <a:xfrm>
              <a:off x="2311775" y="1426825"/>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5"/>
            <p:cNvSpPr/>
            <p:nvPr/>
          </p:nvSpPr>
          <p:spPr>
            <a:xfrm>
              <a:off x="2305575" y="143797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5"/>
            <p:cNvSpPr/>
            <p:nvPr/>
          </p:nvSpPr>
          <p:spPr>
            <a:xfrm>
              <a:off x="2301850" y="1449125"/>
              <a:ext cx="140700" cy="1900"/>
            </a:xfrm>
            <a:custGeom>
              <a:avLst/>
              <a:gdLst/>
              <a:ahLst/>
              <a:cxnLst/>
              <a:rect l="l" t="t" r="r" b="b"/>
              <a:pathLst>
                <a:path w="5628" h="76" extrusionOk="0">
                  <a:moveTo>
                    <a:pt x="0" y="1"/>
                  </a:moveTo>
                  <a:lnTo>
                    <a:pt x="0" y="75"/>
                  </a:lnTo>
                  <a:lnTo>
                    <a:pt x="5628" y="75"/>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5"/>
            <p:cNvSpPr/>
            <p:nvPr/>
          </p:nvSpPr>
          <p:spPr>
            <a:xfrm>
              <a:off x="2300600" y="146030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5"/>
            <p:cNvSpPr/>
            <p:nvPr/>
          </p:nvSpPr>
          <p:spPr>
            <a:xfrm>
              <a:off x="2300600" y="147145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5"/>
            <p:cNvSpPr/>
            <p:nvPr/>
          </p:nvSpPr>
          <p:spPr>
            <a:xfrm>
              <a:off x="2301850" y="1482600"/>
              <a:ext cx="140700" cy="1275"/>
            </a:xfrm>
            <a:custGeom>
              <a:avLst/>
              <a:gdLst/>
              <a:ahLst/>
              <a:cxnLst/>
              <a:rect l="l" t="t" r="r" b="b"/>
              <a:pathLst>
                <a:path w="5628" h="51" extrusionOk="0">
                  <a:moveTo>
                    <a:pt x="0" y="1"/>
                  </a:moveTo>
                  <a:lnTo>
                    <a:pt x="0" y="50"/>
                  </a:lnTo>
                  <a:lnTo>
                    <a:pt x="5628" y="50"/>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5"/>
            <p:cNvSpPr/>
            <p:nvPr/>
          </p:nvSpPr>
          <p:spPr>
            <a:xfrm>
              <a:off x="2305575" y="149312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5"/>
            <p:cNvSpPr/>
            <p:nvPr/>
          </p:nvSpPr>
          <p:spPr>
            <a:xfrm>
              <a:off x="2311775" y="1504300"/>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5"/>
            <p:cNvSpPr/>
            <p:nvPr/>
          </p:nvSpPr>
          <p:spPr>
            <a:xfrm>
              <a:off x="2320450" y="1515450"/>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5"/>
            <p:cNvSpPr/>
            <p:nvPr/>
          </p:nvSpPr>
          <p:spPr>
            <a:xfrm>
              <a:off x="2334075" y="1526600"/>
              <a:ext cx="76875" cy="1875"/>
            </a:xfrm>
            <a:custGeom>
              <a:avLst/>
              <a:gdLst/>
              <a:ahLst/>
              <a:cxnLst/>
              <a:rect l="l" t="t" r="r" b="b"/>
              <a:pathLst>
                <a:path w="3075" h="75" extrusionOk="0">
                  <a:moveTo>
                    <a:pt x="1" y="1"/>
                  </a:moveTo>
                  <a:lnTo>
                    <a:pt x="1" y="75"/>
                  </a:lnTo>
                  <a:lnTo>
                    <a:pt x="3074" y="75"/>
                  </a:lnTo>
                  <a:lnTo>
                    <a:pt x="30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4" name="Google Shape;724;p25"/>
          <p:cNvSpPr/>
          <p:nvPr/>
        </p:nvSpPr>
        <p:spPr>
          <a:xfrm rot="1800227">
            <a:off x="-565252" y="-187662"/>
            <a:ext cx="1446376" cy="1830458"/>
          </a:xfrm>
          <a:custGeom>
            <a:avLst/>
            <a:gdLst/>
            <a:ahLst/>
            <a:cxnLst/>
            <a:rect l="l" t="t" r="r" b="b"/>
            <a:pathLst>
              <a:path w="34781" h="44017" extrusionOk="0">
                <a:moveTo>
                  <a:pt x="16167" y="0"/>
                </a:moveTo>
                <a:cubicBezTo>
                  <a:pt x="15171" y="0"/>
                  <a:pt x="14155" y="208"/>
                  <a:pt x="13164" y="586"/>
                </a:cubicBezTo>
                <a:cubicBezTo>
                  <a:pt x="10041" y="1776"/>
                  <a:pt x="7339" y="4652"/>
                  <a:pt x="6942" y="7800"/>
                </a:cubicBezTo>
                <a:cubicBezTo>
                  <a:pt x="6496" y="11246"/>
                  <a:pt x="7066" y="14047"/>
                  <a:pt x="5232" y="17319"/>
                </a:cubicBezTo>
                <a:cubicBezTo>
                  <a:pt x="3818" y="19848"/>
                  <a:pt x="1612" y="21980"/>
                  <a:pt x="918" y="24781"/>
                </a:cubicBezTo>
                <a:cubicBezTo>
                  <a:pt x="1" y="28549"/>
                  <a:pt x="2034" y="32342"/>
                  <a:pt x="3992" y="35688"/>
                </a:cubicBezTo>
                <a:cubicBezTo>
                  <a:pt x="5876" y="38911"/>
                  <a:pt x="8058" y="42406"/>
                  <a:pt x="11602" y="43621"/>
                </a:cubicBezTo>
                <a:cubicBezTo>
                  <a:pt x="12399" y="43886"/>
                  <a:pt x="13239" y="44016"/>
                  <a:pt x="14081" y="44016"/>
                </a:cubicBezTo>
                <a:cubicBezTo>
                  <a:pt x="15834" y="44016"/>
                  <a:pt x="17592" y="43453"/>
                  <a:pt x="18965" y="42382"/>
                </a:cubicBezTo>
                <a:cubicBezTo>
                  <a:pt x="21345" y="40547"/>
                  <a:pt x="22559" y="37473"/>
                  <a:pt x="25063" y="35862"/>
                </a:cubicBezTo>
                <a:cubicBezTo>
                  <a:pt x="26402" y="34994"/>
                  <a:pt x="27988" y="34622"/>
                  <a:pt x="29401" y="33903"/>
                </a:cubicBezTo>
                <a:cubicBezTo>
                  <a:pt x="32252" y="32441"/>
                  <a:pt x="34310" y="29218"/>
                  <a:pt x="34582" y="26020"/>
                </a:cubicBezTo>
                <a:cubicBezTo>
                  <a:pt x="34781" y="23368"/>
                  <a:pt x="33442" y="20492"/>
                  <a:pt x="30963" y="19526"/>
                </a:cubicBezTo>
                <a:cubicBezTo>
                  <a:pt x="29943" y="19126"/>
                  <a:pt x="28825" y="19064"/>
                  <a:pt x="27697" y="19064"/>
                </a:cubicBezTo>
                <a:cubicBezTo>
                  <a:pt x="27179" y="19064"/>
                  <a:pt x="26660" y="19077"/>
                  <a:pt x="26147" y="19077"/>
                </a:cubicBezTo>
                <a:cubicBezTo>
                  <a:pt x="24652" y="19077"/>
                  <a:pt x="23212" y="18965"/>
                  <a:pt x="22039" y="18088"/>
                </a:cubicBezTo>
                <a:cubicBezTo>
                  <a:pt x="20130" y="16675"/>
                  <a:pt x="19907" y="13874"/>
                  <a:pt x="20378" y="11543"/>
                </a:cubicBezTo>
                <a:cubicBezTo>
                  <a:pt x="20948" y="8817"/>
                  <a:pt x="22708" y="5569"/>
                  <a:pt x="21320" y="2817"/>
                </a:cubicBezTo>
                <a:cubicBezTo>
                  <a:pt x="20576" y="1305"/>
                  <a:pt x="18940" y="388"/>
                  <a:pt x="17279" y="91"/>
                </a:cubicBezTo>
                <a:cubicBezTo>
                  <a:pt x="16913" y="30"/>
                  <a:pt x="16541" y="0"/>
                  <a:pt x="16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5"/>
          <p:cNvSpPr/>
          <p:nvPr/>
        </p:nvSpPr>
        <p:spPr>
          <a:xfrm rot="1800227">
            <a:off x="-126454" y="-204635"/>
            <a:ext cx="1059800" cy="1305153"/>
          </a:xfrm>
          <a:custGeom>
            <a:avLst/>
            <a:gdLst/>
            <a:ahLst/>
            <a:cxnLst/>
            <a:rect l="l" t="t" r="r" b="b"/>
            <a:pathLst>
              <a:path w="25485" h="31385" fill="none" extrusionOk="0">
                <a:moveTo>
                  <a:pt x="10437" y="1"/>
                </a:moveTo>
                <a:cubicBezTo>
                  <a:pt x="10957" y="1885"/>
                  <a:pt x="12222" y="3546"/>
                  <a:pt x="13907" y="4562"/>
                </a:cubicBezTo>
                <a:cubicBezTo>
                  <a:pt x="15271" y="5405"/>
                  <a:pt x="16882" y="5777"/>
                  <a:pt x="18345" y="6471"/>
                </a:cubicBezTo>
                <a:cubicBezTo>
                  <a:pt x="19807" y="7165"/>
                  <a:pt x="21220" y="8330"/>
                  <a:pt x="21493" y="9917"/>
                </a:cubicBezTo>
                <a:cubicBezTo>
                  <a:pt x="21815" y="11577"/>
                  <a:pt x="20824" y="13189"/>
                  <a:pt x="19832" y="14602"/>
                </a:cubicBezTo>
                <a:cubicBezTo>
                  <a:pt x="18865" y="15990"/>
                  <a:pt x="17824" y="17552"/>
                  <a:pt x="18047" y="19237"/>
                </a:cubicBezTo>
                <a:cubicBezTo>
                  <a:pt x="18122" y="20006"/>
                  <a:pt x="18493" y="20750"/>
                  <a:pt x="19039" y="21270"/>
                </a:cubicBezTo>
                <a:cubicBezTo>
                  <a:pt x="19882" y="22113"/>
                  <a:pt x="21096" y="22435"/>
                  <a:pt x="22212" y="22857"/>
                </a:cubicBezTo>
                <a:cubicBezTo>
                  <a:pt x="23327" y="23278"/>
                  <a:pt x="24492" y="23873"/>
                  <a:pt x="24939" y="24964"/>
                </a:cubicBezTo>
                <a:cubicBezTo>
                  <a:pt x="25484" y="26253"/>
                  <a:pt x="24914" y="27691"/>
                  <a:pt x="24319" y="28955"/>
                </a:cubicBezTo>
                <a:cubicBezTo>
                  <a:pt x="24046" y="29550"/>
                  <a:pt x="23749" y="30170"/>
                  <a:pt x="23228" y="30566"/>
                </a:cubicBezTo>
                <a:cubicBezTo>
                  <a:pt x="22732" y="30938"/>
                  <a:pt x="22088" y="31087"/>
                  <a:pt x="21468" y="31136"/>
                </a:cubicBezTo>
                <a:cubicBezTo>
                  <a:pt x="18518" y="31384"/>
                  <a:pt x="15469" y="30021"/>
                  <a:pt x="13684" y="27641"/>
                </a:cubicBezTo>
                <a:cubicBezTo>
                  <a:pt x="12792" y="26426"/>
                  <a:pt x="11354" y="25707"/>
                  <a:pt x="9867" y="25410"/>
                </a:cubicBezTo>
                <a:cubicBezTo>
                  <a:pt x="9098" y="25286"/>
                  <a:pt x="8330" y="25261"/>
                  <a:pt x="7561" y="25187"/>
                </a:cubicBezTo>
                <a:cubicBezTo>
                  <a:pt x="4586" y="24914"/>
                  <a:pt x="1488" y="23253"/>
                  <a:pt x="570" y="20402"/>
                </a:cubicBezTo>
                <a:cubicBezTo>
                  <a:pt x="0" y="18618"/>
                  <a:pt x="347" y="16684"/>
                  <a:pt x="818" y="14850"/>
                </a:cubicBezTo>
                <a:cubicBezTo>
                  <a:pt x="967" y="14279"/>
                  <a:pt x="1116" y="13685"/>
                  <a:pt x="1463" y="13189"/>
                </a:cubicBezTo>
                <a:cubicBezTo>
                  <a:pt x="1983" y="12420"/>
                  <a:pt x="2851" y="11999"/>
                  <a:pt x="3644" y="11478"/>
                </a:cubicBezTo>
                <a:cubicBezTo>
                  <a:pt x="6247" y="9793"/>
                  <a:pt x="8107" y="6942"/>
                  <a:pt x="8578" y="3843"/>
                </a:cubicBezTo>
                <a:cubicBezTo>
                  <a:pt x="8776" y="2430"/>
                  <a:pt x="9346" y="943"/>
                  <a:pt x="10437" y="1"/>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5"/>
          <p:cNvSpPr/>
          <p:nvPr/>
        </p:nvSpPr>
        <p:spPr>
          <a:xfrm rot="-1800038">
            <a:off x="8307663" y="-272200"/>
            <a:ext cx="785489" cy="1370021"/>
          </a:xfrm>
          <a:custGeom>
            <a:avLst/>
            <a:gdLst/>
            <a:ahLst/>
            <a:cxnLst/>
            <a:rect l="l" t="t" r="r" b="b"/>
            <a:pathLst>
              <a:path w="14478" h="25252" extrusionOk="0">
                <a:moveTo>
                  <a:pt x="6670" y="1"/>
                </a:moveTo>
                <a:cubicBezTo>
                  <a:pt x="4125" y="1"/>
                  <a:pt x="1371" y="1675"/>
                  <a:pt x="819" y="4062"/>
                </a:cubicBezTo>
                <a:cubicBezTo>
                  <a:pt x="0" y="7508"/>
                  <a:pt x="3297" y="10805"/>
                  <a:pt x="2950" y="14350"/>
                </a:cubicBezTo>
                <a:cubicBezTo>
                  <a:pt x="2777" y="15912"/>
                  <a:pt x="1909" y="17300"/>
                  <a:pt x="1314" y="18762"/>
                </a:cubicBezTo>
                <a:cubicBezTo>
                  <a:pt x="695" y="20225"/>
                  <a:pt x="348" y="21985"/>
                  <a:pt x="1190" y="23324"/>
                </a:cubicBezTo>
                <a:cubicBezTo>
                  <a:pt x="2108" y="24761"/>
                  <a:pt x="3992" y="25158"/>
                  <a:pt x="5702" y="25232"/>
                </a:cubicBezTo>
                <a:cubicBezTo>
                  <a:pt x="5958" y="25244"/>
                  <a:pt x="6216" y="25251"/>
                  <a:pt x="6475" y="25251"/>
                </a:cubicBezTo>
                <a:cubicBezTo>
                  <a:pt x="7843" y="25251"/>
                  <a:pt x="9228" y="25061"/>
                  <a:pt x="10437" y="24414"/>
                </a:cubicBezTo>
                <a:cubicBezTo>
                  <a:pt x="12247" y="23423"/>
                  <a:pt x="13387" y="21464"/>
                  <a:pt x="13907" y="19457"/>
                </a:cubicBezTo>
                <a:cubicBezTo>
                  <a:pt x="14478" y="17201"/>
                  <a:pt x="14403" y="14771"/>
                  <a:pt x="13660" y="12540"/>
                </a:cubicBezTo>
                <a:cubicBezTo>
                  <a:pt x="12866" y="10210"/>
                  <a:pt x="11652" y="8153"/>
                  <a:pt x="11230" y="5674"/>
                </a:cubicBezTo>
                <a:cubicBezTo>
                  <a:pt x="11007" y="4360"/>
                  <a:pt x="11057" y="2649"/>
                  <a:pt x="10164" y="1534"/>
                </a:cubicBezTo>
                <a:cubicBezTo>
                  <a:pt x="9292" y="465"/>
                  <a:pt x="8010" y="1"/>
                  <a:pt x="66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5"/>
          <p:cNvSpPr/>
          <p:nvPr/>
        </p:nvSpPr>
        <p:spPr>
          <a:xfrm rot="-1800038">
            <a:off x="8277777" y="-216736"/>
            <a:ext cx="1082746" cy="1651653"/>
          </a:xfrm>
          <a:custGeom>
            <a:avLst/>
            <a:gdLst/>
            <a:ahLst/>
            <a:cxnLst/>
            <a:rect l="l" t="t" r="r" b="b"/>
            <a:pathLst>
              <a:path w="19957" h="30443" fill="none" extrusionOk="0">
                <a:moveTo>
                  <a:pt x="3472" y="720"/>
                </a:moveTo>
                <a:cubicBezTo>
                  <a:pt x="1786" y="1166"/>
                  <a:pt x="199" y="2480"/>
                  <a:pt x="51" y="4215"/>
                </a:cubicBezTo>
                <a:cubicBezTo>
                  <a:pt x="1" y="4884"/>
                  <a:pt x="174" y="5554"/>
                  <a:pt x="422" y="6173"/>
                </a:cubicBezTo>
                <a:cubicBezTo>
                  <a:pt x="1290" y="8157"/>
                  <a:pt x="3025" y="9594"/>
                  <a:pt x="4562" y="11131"/>
                </a:cubicBezTo>
                <a:cubicBezTo>
                  <a:pt x="6099" y="12644"/>
                  <a:pt x="7562" y="14528"/>
                  <a:pt x="7562" y="16709"/>
                </a:cubicBezTo>
                <a:cubicBezTo>
                  <a:pt x="7537" y="18568"/>
                  <a:pt x="6446" y="20229"/>
                  <a:pt x="5975" y="22014"/>
                </a:cubicBezTo>
                <a:cubicBezTo>
                  <a:pt x="5455" y="23997"/>
                  <a:pt x="5777" y="26253"/>
                  <a:pt x="7016" y="27889"/>
                </a:cubicBezTo>
                <a:cubicBezTo>
                  <a:pt x="8256" y="29550"/>
                  <a:pt x="10487" y="30442"/>
                  <a:pt x="12495" y="29922"/>
                </a:cubicBezTo>
                <a:cubicBezTo>
                  <a:pt x="13759" y="29600"/>
                  <a:pt x="14850" y="28732"/>
                  <a:pt x="15742" y="27740"/>
                </a:cubicBezTo>
                <a:cubicBezTo>
                  <a:pt x="19015" y="24121"/>
                  <a:pt x="19957" y="18593"/>
                  <a:pt x="18073" y="14081"/>
                </a:cubicBezTo>
                <a:cubicBezTo>
                  <a:pt x="17205" y="11999"/>
                  <a:pt x="15792" y="10189"/>
                  <a:pt x="14800" y="8157"/>
                </a:cubicBezTo>
                <a:cubicBezTo>
                  <a:pt x="14007" y="6545"/>
                  <a:pt x="13685" y="4760"/>
                  <a:pt x="12916" y="3149"/>
                </a:cubicBezTo>
                <a:cubicBezTo>
                  <a:pt x="11454" y="150"/>
                  <a:pt x="6298" y="1"/>
                  <a:pt x="3472" y="720"/>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5"/>
          <p:cNvSpPr/>
          <p:nvPr/>
        </p:nvSpPr>
        <p:spPr>
          <a:xfrm rot="-2700000">
            <a:off x="-214933" y="3778637"/>
            <a:ext cx="817264" cy="1585195"/>
          </a:xfrm>
          <a:custGeom>
            <a:avLst/>
            <a:gdLst/>
            <a:ahLst/>
            <a:cxnLst/>
            <a:rect l="l" t="t" r="r" b="b"/>
            <a:pathLst>
              <a:path w="20923" h="40583" extrusionOk="0">
                <a:moveTo>
                  <a:pt x="11696" y="1"/>
                </a:moveTo>
                <a:cubicBezTo>
                  <a:pt x="11457" y="1"/>
                  <a:pt x="11218" y="26"/>
                  <a:pt x="10982" y="80"/>
                </a:cubicBezTo>
                <a:cubicBezTo>
                  <a:pt x="10040" y="303"/>
                  <a:pt x="9222" y="923"/>
                  <a:pt x="8627" y="1691"/>
                </a:cubicBezTo>
                <a:cubicBezTo>
                  <a:pt x="6644" y="4146"/>
                  <a:pt x="6842" y="7641"/>
                  <a:pt x="7164" y="10764"/>
                </a:cubicBezTo>
                <a:cubicBezTo>
                  <a:pt x="7462" y="13888"/>
                  <a:pt x="7710" y="17358"/>
                  <a:pt x="5801" y="19862"/>
                </a:cubicBezTo>
                <a:cubicBezTo>
                  <a:pt x="4884" y="21102"/>
                  <a:pt x="3520" y="21944"/>
                  <a:pt x="2504" y="23110"/>
                </a:cubicBezTo>
                <a:cubicBezTo>
                  <a:pt x="25" y="25960"/>
                  <a:pt x="0" y="30373"/>
                  <a:pt x="1611" y="33794"/>
                </a:cubicBezTo>
                <a:cubicBezTo>
                  <a:pt x="3074" y="36942"/>
                  <a:pt x="5925" y="39545"/>
                  <a:pt x="9321" y="40338"/>
                </a:cubicBezTo>
                <a:cubicBezTo>
                  <a:pt x="10021" y="40502"/>
                  <a:pt x="10740" y="40582"/>
                  <a:pt x="11460" y="40582"/>
                </a:cubicBezTo>
                <a:cubicBezTo>
                  <a:pt x="14236" y="40582"/>
                  <a:pt x="17018" y="39389"/>
                  <a:pt x="18691" y="37165"/>
                </a:cubicBezTo>
                <a:cubicBezTo>
                  <a:pt x="20104" y="35281"/>
                  <a:pt x="20625" y="32877"/>
                  <a:pt x="20798" y="30522"/>
                </a:cubicBezTo>
                <a:cubicBezTo>
                  <a:pt x="20922" y="29009"/>
                  <a:pt x="20898" y="27473"/>
                  <a:pt x="20551" y="26010"/>
                </a:cubicBezTo>
                <a:cubicBezTo>
                  <a:pt x="20204" y="24448"/>
                  <a:pt x="19460" y="22986"/>
                  <a:pt x="18865" y="21523"/>
                </a:cubicBezTo>
                <a:cubicBezTo>
                  <a:pt x="17105" y="17259"/>
                  <a:pt x="16212" y="12673"/>
                  <a:pt x="16237" y="8087"/>
                </a:cubicBezTo>
                <a:cubicBezTo>
                  <a:pt x="16237" y="6352"/>
                  <a:pt x="16832" y="4369"/>
                  <a:pt x="15989" y="2807"/>
                </a:cubicBezTo>
                <a:cubicBezTo>
                  <a:pt x="15183" y="1346"/>
                  <a:pt x="13437" y="1"/>
                  <a:pt x="116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5"/>
          <p:cNvSpPr/>
          <p:nvPr/>
        </p:nvSpPr>
        <p:spPr>
          <a:xfrm rot="-2700000">
            <a:off x="53020" y="3972317"/>
            <a:ext cx="641062" cy="1582227"/>
          </a:xfrm>
          <a:custGeom>
            <a:avLst/>
            <a:gdLst/>
            <a:ahLst/>
            <a:cxnLst/>
            <a:rect l="l" t="t" r="r" b="b"/>
            <a:pathLst>
              <a:path w="16412" h="40507" fill="none" extrusionOk="0">
                <a:moveTo>
                  <a:pt x="4884" y="1512"/>
                </a:moveTo>
                <a:cubicBezTo>
                  <a:pt x="2281" y="2727"/>
                  <a:pt x="447" y="5429"/>
                  <a:pt x="273" y="8305"/>
                </a:cubicBezTo>
                <a:cubicBezTo>
                  <a:pt x="1" y="12618"/>
                  <a:pt x="3149" y="16337"/>
                  <a:pt x="4488" y="20452"/>
                </a:cubicBezTo>
                <a:cubicBezTo>
                  <a:pt x="5430" y="23426"/>
                  <a:pt x="5430" y="26699"/>
                  <a:pt x="4463" y="29673"/>
                </a:cubicBezTo>
                <a:cubicBezTo>
                  <a:pt x="4091" y="30814"/>
                  <a:pt x="3595" y="31904"/>
                  <a:pt x="3372" y="33070"/>
                </a:cubicBezTo>
                <a:cubicBezTo>
                  <a:pt x="3025" y="34854"/>
                  <a:pt x="3397" y="36813"/>
                  <a:pt x="4512" y="38251"/>
                </a:cubicBezTo>
                <a:cubicBezTo>
                  <a:pt x="5653" y="39664"/>
                  <a:pt x="7562" y="40506"/>
                  <a:pt x="9346" y="40209"/>
                </a:cubicBezTo>
                <a:cubicBezTo>
                  <a:pt x="10264" y="40035"/>
                  <a:pt x="11131" y="39614"/>
                  <a:pt x="11875" y="39069"/>
                </a:cubicBezTo>
                <a:cubicBezTo>
                  <a:pt x="15296" y="36565"/>
                  <a:pt x="16411" y="31855"/>
                  <a:pt x="15990" y="27641"/>
                </a:cubicBezTo>
                <a:cubicBezTo>
                  <a:pt x="15544" y="23426"/>
                  <a:pt x="13858" y="19435"/>
                  <a:pt x="12693" y="15370"/>
                </a:cubicBezTo>
                <a:cubicBezTo>
                  <a:pt x="11528" y="11230"/>
                  <a:pt x="11751" y="7908"/>
                  <a:pt x="12272" y="3744"/>
                </a:cubicBezTo>
                <a:cubicBezTo>
                  <a:pt x="12743" y="0"/>
                  <a:pt x="7239" y="397"/>
                  <a:pt x="4884" y="1512"/>
                </a:cubicBezTo>
                <a:close/>
              </a:path>
            </a:pathLst>
          </a:custGeom>
          <a:noFill/>
          <a:ln w="3725" cap="flat" cmpd="sng">
            <a:solidFill>
              <a:schemeClr val="dk1"/>
            </a:solidFill>
            <a:prstDash val="solid"/>
            <a:miter lim="247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0" name="Google Shape;730;p25"/>
          <p:cNvGrpSpPr/>
          <p:nvPr/>
        </p:nvGrpSpPr>
        <p:grpSpPr>
          <a:xfrm rot="-5400000">
            <a:off x="8739999" y="3387923"/>
            <a:ext cx="257707" cy="139464"/>
            <a:chOff x="4207799" y="4294598"/>
            <a:chExt cx="257707" cy="139464"/>
          </a:xfrm>
        </p:grpSpPr>
        <p:sp>
          <p:nvSpPr>
            <p:cNvPr id="731" name="Google Shape;731;p25"/>
            <p:cNvSpPr/>
            <p:nvPr/>
          </p:nvSpPr>
          <p:spPr>
            <a:xfrm>
              <a:off x="4348047" y="4296210"/>
              <a:ext cx="117459" cy="135386"/>
            </a:xfrm>
            <a:custGeom>
              <a:avLst/>
              <a:gdLst/>
              <a:ahLst/>
              <a:cxnLst/>
              <a:rect l="l" t="t" r="r" b="b"/>
              <a:pathLst>
                <a:path w="3571" h="4116" extrusionOk="0">
                  <a:moveTo>
                    <a:pt x="1" y="1"/>
                  </a:moveTo>
                  <a:lnTo>
                    <a:pt x="2058" y="2058"/>
                  </a:lnTo>
                  <a:lnTo>
                    <a:pt x="1" y="4116"/>
                  </a:lnTo>
                  <a:lnTo>
                    <a:pt x="1513" y="4116"/>
                  </a:lnTo>
                  <a:lnTo>
                    <a:pt x="3570" y="2058"/>
                  </a:lnTo>
                  <a:lnTo>
                    <a:pt x="151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5"/>
            <p:cNvSpPr/>
            <p:nvPr/>
          </p:nvSpPr>
          <p:spPr>
            <a:xfrm>
              <a:off x="4225758" y="4296210"/>
              <a:ext cx="117426" cy="135386"/>
            </a:xfrm>
            <a:custGeom>
              <a:avLst/>
              <a:gdLst/>
              <a:ahLst/>
              <a:cxnLst/>
              <a:rect l="l" t="t" r="r" b="b"/>
              <a:pathLst>
                <a:path w="3570" h="4116" extrusionOk="0">
                  <a:moveTo>
                    <a:pt x="0" y="1"/>
                  </a:moveTo>
                  <a:lnTo>
                    <a:pt x="2058" y="2058"/>
                  </a:lnTo>
                  <a:lnTo>
                    <a:pt x="0" y="4116"/>
                  </a:lnTo>
                  <a:lnTo>
                    <a:pt x="1512" y="4116"/>
                  </a:lnTo>
                  <a:lnTo>
                    <a:pt x="3570" y="2058"/>
                  </a:lnTo>
                  <a:lnTo>
                    <a:pt x="15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5"/>
            <p:cNvSpPr/>
            <p:nvPr/>
          </p:nvSpPr>
          <p:spPr>
            <a:xfrm>
              <a:off x="4329299" y="4294598"/>
              <a:ext cx="124794" cy="139464"/>
            </a:xfrm>
            <a:custGeom>
              <a:avLst/>
              <a:gdLst/>
              <a:ahLst/>
              <a:cxnLst/>
              <a:rect l="l" t="t" r="r" b="b"/>
              <a:pathLst>
                <a:path w="3794" h="4240" extrusionOk="0">
                  <a:moveTo>
                    <a:pt x="1637" y="124"/>
                  </a:moveTo>
                  <a:lnTo>
                    <a:pt x="3645" y="2107"/>
                  </a:lnTo>
                  <a:lnTo>
                    <a:pt x="1637" y="4115"/>
                  </a:lnTo>
                  <a:lnTo>
                    <a:pt x="273" y="4115"/>
                  </a:lnTo>
                  <a:lnTo>
                    <a:pt x="2281" y="2107"/>
                  </a:lnTo>
                  <a:lnTo>
                    <a:pt x="273" y="124"/>
                  </a:lnTo>
                  <a:close/>
                  <a:moveTo>
                    <a:pt x="0" y="0"/>
                  </a:moveTo>
                  <a:lnTo>
                    <a:pt x="2132" y="2107"/>
                  </a:lnTo>
                  <a:lnTo>
                    <a:pt x="0" y="4239"/>
                  </a:lnTo>
                  <a:lnTo>
                    <a:pt x="1686" y="4239"/>
                  </a:lnTo>
                  <a:lnTo>
                    <a:pt x="3793" y="2107"/>
                  </a:lnTo>
                  <a:lnTo>
                    <a:pt x="16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5"/>
            <p:cNvSpPr/>
            <p:nvPr/>
          </p:nvSpPr>
          <p:spPr>
            <a:xfrm>
              <a:off x="4207799" y="4294598"/>
              <a:ext cx="124794" cy="139464"/>
            </a:xfrm>
            <a:custGeom>
              <a:avLst/>
              <a:gdLst/>
              <a:ahLst/>
              <a:cxnLst/>
              <a:rect l="l" t="t" r="r" b="b"/>
              <a:pathLst>
                <a:path w="3794" h="4240" extrusionOk="0">
                  <a:moveTo>
                    <a:pt x="1637" y="124"/>
                  </a:moveTo>
                  <a:lnTo>
                    <a:pt x="3620" y="2107"/>
                  </a:lnTo>
                  <a:lnTo>
                    <a:pt x="1637" y="4115"/>
                  </a:lnTo>
                  <a:lnTo>
                    <a:pt x="274" y="4115"/>
                  </a:lnTo>
                  <a:lnTo>
                    <a:pt x="2257" y="2107"/>
                  </a:lnTo>
                  <a:lnTo>
                    <a:pt x="274" y="124"/>
                  </a:lnTo>
                  <a:close/>
                  <a:moveTo>
                    <a:pt x="1" y="0"/>
                  </a:moveTo>
                  <a:lnTo>
                    <a:pt x="2108" y="2107"/>
                  </a:lnTo>
                  <a:lnTo>
                    <a:pt x="1" y="4239"/>
                  </a:lnTo>
                  <a:lnTo>
                    <a:pt x="1662" y="4239"/>
                  </a:lnTo>
                  <a:lnTo>
                    <a:pt x="3794" y="2107"/>
                  </a:lnTo>
                  <a:lnTo>
                    <a:pt x="16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5" name="Google Shape;735;p25"/>
          <p:cNvGrpSpPr/>
          <p:nvPr/>
        </p:nvGrpSpPr>
        <p:grpSpPr>
          <a:xfrm>
            <a:off x="3717996" y="154499"/>
            <a:ext cx="258497" cy="139464"/>
            <a:chOff x="1801546" y="1399449"/>
            <a:chExt cx="258497" cy="139464"/>
          </a:xfrm>
        </p:grpSpPr>
        <p:sp>
          <p:nvSpPr>
            <p:cNvPr id="736" name="Google Shape;736;p25"/>
            <p:cNvSpPr/>
            <p:nvPr/>
          </p:nvSpPr>
          <p:spPr>
            <a:xfrm>
              <a:off x="1941794" y="1401061"/>
              <a:ext cx="118249" cy="135386"/>
            </a:xfrm>
            <a:custGeom>
              <a:avLst/>
              <a:gdLst/>
              <a:ahLst/>
              <a:cxnLst/>
              <a:rect l="l" t="t" r="r" b="b"/>
              <a:pathLst>
                <a:path w="3595" h="4116" extrusionOk="0">
                  <a:moveTo>
                    <a:pt x="0" y="1"/>
                  </a:moveTo>
                  <a:lnTo>
                    <a:pt x="2058" y="2058"/>
                  </a:lnTo>
                  <a:lnTo>
                    <a:pt x="0" y="4116"/>
                  </a:lnTo>
                  <a:lnTo>
                    <a:pt x="1537" y="4116"/>
                  </a:lnTo>
                  <a:lnTo>
                    <a:pt x="3595" y="2058"/>
                  </a:lnTo>
                  <a:lnTo>
                    <a:pt x="15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5"/>
            <p:cNvSpPr/>
            <p:nvPr/>
          </p:nvSpPr>
          <p:spPr>
            <a:xfrm>
              <a:off x="1820294" y="1401061"/>
              <a:ext cx="117459" cy="135386"/>
            </a:xfrm>
            <a:custGeom>
              <a:avLst/>
              <a:gdLst/>
              <a:ahLst/>
              <a:cxnLst/>
              <a:rect l="l" t="t" r="r" b="b"/>
              <a:pathLst>
                <a:path w="3571" h="4116" extrusionOk="0">
                  <a:moveTo>
                    <a:pt x="0" y="1"/>
                  </a:moveTo>
                  <a:lnTo>
                    <a:pt x="2058" y="2058"/>
                  </a:lnTo>
                  <a:lnTo>
                    <a:pt x="0" y="4116"/>
                  </a:lnTo>
                  <a:lnTo>
                    <a:pt x="1513" y="4116"/>
                  </a:lnTo>
                  <a:lnTo>
                    <a:pt x="3570" y="2058"/>
                  </a:lnTo>
                  <a:lnTo>
                    <a:pt x="15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5"/>
            <p:cNvSpPr/>
            <p:nvPr/>
          </p:nvSpPr>
          <p:spPr>
            <a:xfrm>
              <a:off x="1923835" y="1399449"/>
              <a:ext cx="124794" cy="139464"/>
            </a:xfrm>
            <a:custGeom>
              <a:avLst/>
              <a:gdLst/>
              <a:ahLst/>
              <a:cxnLst/>
              <a:rect l="l" t="t" r="r" b="b"/>
              <a:pathLst>
                <a:path w="3794" h="4240" extrusionOk="0">
                  <a:moveTo>
                    <a:pt x="1637" y="124"/>
                  </a:moveTo>
                  <a:lnTo>
                    <a:pt x="3645" y="2107"/>
                  </a:lnTo>
                  <a:lnTo>
                    <a:pt x="1637" y="4115"/>
                  </a:lnTo>
                  <a:lnTo>
                    <a:pt x="273" y="4115"/>
                  </a:lnTo>
                  <a:lnTo>
                    <a:pt x="2281" y="2107"/>
                  </a:lnTo>
                  <a:lnTo>
                    <a:pt x="273" y="124"/>
                  </a:lnTo>
                  <a:close/>
                  <a:moveTo>
                    <a:pt x="1" y="0"/>
                  </a:moveTo>
                  <a:lnTo>
                    <a:pt x="2108" y="2107"/>
                  </a:lnTo>
                  <a:lnTo>
                    <a:pt x="1" y="4239"/>
                  </a:lnTo>
                  <a:lnTo>
                    <a:pt x="1686" y="4239"/>
                  </a:lnTo>
                  <a:lnTo>
                    <a:pt x="3793" y="2107"/>
                  </a:lnTo>
                  <a:lnTo>
                    <a:pt x="16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5"/>
            <p:cNvSpPr/>
            <p:nvPr/>
          </p:nvSpPr>
          <p:spPr>
            <a:xfrm>
              <a:off x="1801546" y="1399449"/>
              <a:ext cx="124794" cy="139464"/>
            </a:xfrm>
            <a:custGeom>
              <a:avLst/>
              <a:gdLst/>
              <a:ahLst/>
              <a:cxnLst/>
              <a:rect l="l" t="t" r="r" b="b"/>
              <a:pathLst>
                <a:path w="3794" h="4240" extrusionOk="0">
                  <a:moveTo>
                    <a:pt x="1636" y="124"/>
                  </a:moveTo>
                  <a:lnTo>
                    <a:pt x="3644" y="2107"/>
                  </a:lnTo>
                  <a:lnTo>
                    <a:pt x="1636" y="4115"/>
                  </a:lnTo>
                  <a:lnTo>
                    <a:pt x="273" y="4115"/>
                  </a:lnTo>
                  <a:lnTo>
                    <a:pt x="2281" y="2107"/>
                  </a:lnTo>
                  <a:lnTo>
                    <a:pt x="273" y="124"/>
                  </a:lnTo>
                  <a:close/>
                  <a:moveTo>
                    <a:pt x="0" y="0"/>
                  </a:moveTo>
                  <a:lnTo>
                    <a:pt x="2132" y="2107"/>
                  </a:lnTo>
                  <a:lnTo>
                    <a:pt x="0" y="4239"/>
                  </a:lnTo>
                  <a:lnTo>
                    <a:pt x="1686" y="4239"/>
                  </a:lnTo>
                  <a:lnTo>
                    <a:pt x="3793" y="2107"/>
                  </a:lnTo>
                  <a:lnTo>
                    <a:pt x="16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0" name="Google Shape;740;p25"/>
          <p:cNvGrpSpPr/>
          <p:nvPr/>
        </p:nvGrpSpPr>
        <p:grpSpPr>
          <a:xfrm>
            <a:off x="1782652" y="4835920"/>
            <a:ext cx="260931" cy="140254"/>
            <a:chOff x="4910527" y="1896007"/>
            <a:chExt cx="260931" cy="140254"/>
          </a:xfrm>
        </p:grpSpPr>
        <p:sp>
          <p:nvSpPr>
            <p:cNvPr id="741" name="Google Shape;741;p25"/>
            <p:cNvSpPr/>
            <p:nvPr/>
          </p:nvSpPr>
          <p:spPr>
            <a:xfrm>
              <a:off x="5052387" y="1897619"/>
              <a:ext cx="119071" cy="137030"/>
            </a:xfrm>
            <a:custGeom>
              <a:avLst/>
              <a:gdLst/>
              <a:ahLst/>
              <a:cxnLst/>
              <a:rect l="l" t="t" r="r" b="b"/>
              <a:pathLst>
                <a:path w="3620" h="4166" extrusionOk="0">
                  <a:moveTo>
                    <a:pt x="0" y="1"/>
                  </a:moveTo>
                  <a:lnTo>
                    <a:pt x="2083" y="2083"/>
                  </a:lnTo>
                  <a:lnTo>
                    <a:pt x="0" y="4165"/>
                  </a:lnTo>
                  <a:lnTo>
                    <a:pt x="1537" y="4165"/>
                  </a:lnTo>
                  <a:lnTo>
                    <a:pt x="3620" y="2083"/>
                  </a:lnTo>
                  <a:lnTo>
                    <a:pt x="153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5"/>
            <p:cNvSpPr/>
            <p:nvPr/>
          </p:nvSpPr>
          <p:spPr>
            <a:xfrm>
              <a:off x="4929275" y="1897619"/>
              <a:ext cx="119071" cy="137030"/>
            </a:xfrm>
            <a:custGeom>
              <a:avLst/>
              <a:gdLst/>
              <a:ahLst/>
              <a:cxnLst/>
              <a:rect l="l" t="t" r="r" b="b"/>
              <a:pathLst>
                <a:path w="3620" h="4166" extrusionOk="0">
                  <a:moveTo>
                    <a:pt x="0" y="1"/>
                  </a:moveTo>
                  <a:lnTo>
                    <a:pt x="2083" y="2083"/>
                  </a:lnTo>
                  <a:lnTo>
                    <a:pt x="0" y="4165"/>
                  </a:lnTo>
                  <a:lnTo>
                    <a:pt x="1537" y="4165"/>
                  </a:lnTo>
                  <a:lnTo>
                    <a:pt x="3619" y="2083"/>
                  </a:lnTo>
                  <a:lnTo>
                    <a:pt x="15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5"/>
            <p:cNvSpPr/>
            <p:nvPr/>
          </p:nvSpPr>
          <p:spPr>
            <a:xfrm>
              <a:off x="5034461" y="1896007"/>
              <a:ext cx="125584" cy="140254"/>
            </a:xfrm>
            <a:custGeom>
              <a:avLst/>
              <a:gdLst/>
              <a:ahLst/>
              <a:cxnLst/>
              <a:rect l="l" t="t" r="r" b="b"/>
              <a:pathLst>
                <a:path w="3818" h="4264" extrusionOk="0">
                  <a:moveTo>
                    <a:pt x="1636" y="99"/>
                  </a:moveTo>
                  <a:lnTo>
                    <a:pt x="3669" y="2132"/>
                  </a:lnTo>
                  <a:lnTo>
                    <a:pt x="1636" y="4140"/>
                  </a:lnTo>
                  <a:lnTo>
                    <a:pt x="273" y="4140"/>
                  </a:lnTo>
                  <a:lnTo>
                    <a:pt x="2281" y="2132"/>
                  </a:lnTo>
                  <a:lnTo>
                    <a:pt x="273" y="99"/>
                  </a:lnTo>
                  <a:close/>
                  <a:moveTo>
                    <a:pt x="0" y="0"/>
                  </a:moveTo>
                  <a:lnTo>
                    <a:pt x="2132" y="2132"/>
                  </a:lnTo>
                  <a:lnTo>
                    <a:pt x="0" y="4264"/>
                  </a:lnTo>
                  <a:lnTo>
                    <a:pt x="1686" y="4264"/>
                  </a:lnTo>
                  <a:lnTo>
                    <a:pt x="3818" y="2132"/>
                  </a:lnTo>
                  <a:lnTo>
                    <a:pt x="16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5"/>
            <p:cNvSpPr/>
            <p:nvPr/>
          </p:nvSpPr>
          <p:spPr>
            <a:xfrm>
              <a:off x="4910527" y="1896007"/>
              <a:ext cx="126406" cy="140254"/>
            </a:xfrm>
            <a:custGeom>
              <a:avLst/>
              <a:gdLst/>
              <a:ahLst/>
              <a:cxnLst/>
              <a:rect l="l" t="t" r="r" b="b"/>
              <a:pathLst>
                <a:path w="3843" h="4264" extrusionOk="0">
                  <a:moveTo>
                    <a:pt x="1661" y="99"/>
                  </a:moveTo>
                  <a:lnTo>
                    <a:pt x="3669" y="2132"/>
                  </a:lnTo>
                  <a:lnTo>
                    <a:pt x="1661" y="4140"/>
                  </a:lnTo>
                  <a:lnTo>
                    <a:pt x="273" y="4140"/>
                  </a:lnTo>
                  <a:lnTo>
                    <a:pt x="2305" y="2132"/>
                  </a:lnTo>
                  <a:lnTo>
                    <a:pt x="273" y="99"/>
                  </a:lnTo>
                  <a:close/>
                  <a:moveTo>
                    <a:pt x="0" y="0"/>
                  </a:moveTo>
                  <a:lnTo>
                    <a:pt x="2132" y="2132"/>
                  </a:lnTo>
                  <a:lnTo>
                    <a:pt x="0" y="4264"/>
                  </a:lnTo>
                  <a:lnTo>
                    <a:pt x="1711" y="4264"/>
                  </a:lnTo>
                  <a:lnTo>
                    <a:pt x="3842" y="2132"/>
                  </a:lnTo>
                  <a:lnTo>
                    <a:pt x="17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5" name="Google Shape;745;p25"/>
          <p:cNvSpPr/>
          <p:nvPr/>
        </p:nvSpPr>
        <p:spPr>
          <a:xfrm>
            <a:off x="286711" y="3657202"/>
            <a:ext cx="59568" cy="59568"/>
          </a:xfrm>
          <a:custGeom>
            <a:avLst/>
            <a:gdLst/>
            <a:ahLst/>
            <a:cxnLst/>
            <a:rect l="l" t="t" r="r" b="b"/>
            <a:pathLst>
              <a:path w="1811" h="1811" extrusionOk="0">
                <a:moveTo>
                  <a:pt x="918" y="100"/>
                </a:moveTo>
                <a:cubicBezTo>
                  <a:pt x="1340" y="100"/>
                  <a:pt x="1711" y="472"/>
                  <a:pt x="1711" y="893"/>
                </a:cubicBezTo>
                <a:cubicBezTo>
                  <a:pt x="1711" y="1339"/>
                  <a:pt x="1340" y="1686"/>
                  <a:pt x="918" y="1686"/>
                </a:cubicBezTo>
                <a:cubicBezTo>
                  <a:pt x="472" y="1686"/>
                  <a:pt x="125" y="1339"/>
                  <a:pt x="125" y="893"/>
                </a:cubicBezTo>
                <a:cubicBezTo>
                  <a:pt x="125" y="472"/>
                  <a:pt x="472" y="100"/>
                  <a:pt x="918" y="100"/>
                </a:cubicBezTo>
                <a:close/>
                <a:moveTo>
                  <a:pt x="918" y="1"/>
                </a:moveTo>
                <a:cubicBezTo>
                  <a:pt x="422" y="1"/>
                  <a:pt x="1" y="397"/>
                  <a:pt x="1" y="893"/>
                </a:cubicBezTo>
                <a:cubicBezTo>
                  <a:pt x="1" y="1389"/>
                  <a:pt x="422" y="1810"/>
                  <a:pt x="918" y="1810"/>
                </a:cubicBezTo>
                <a:cubicBezTo>
                  <a:pt x="1414" y="1810"/>
                  <a:pt x="1811" y="1389"/>
                  <a:pt x="1811" y="893"/>
                </a:cubicBezTo>
                <a:cubicBezTo>
                  <a:pt x="1811" y="397"/>
                  <a:pt x="1414" y="1"/>
                  <a:pt x="9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6" name="Google Shape;746;p25"/>
          <p:cNvGrpSpPr/>
          <p:nvPr/>
        </p:nvGrpSpPr>
        <p:grpSpPr>
          <a:xfrm>
            <a:off x="306136" y="4170608"/>
            <a:ext cx="293748" cy="298803"/>
            <a:chOff x="2300600" y="1393350"/>
            <a:chExt cx="143825" cy="146300"/>
          </a:xfrm>
        </p:grpSpPr>
        <p:sp>
          <p:nvSpPr>
            <p:cNvPr id="747" name="Google Shape;747;p25"/>
            <p:cNvSpPr/>
            <p:nvPr/>
          </p:nvSpPr>
          <p:spPr>
            <a:xfrm>
              <a:off x="2334075" y="1404525"/>
              <a:ext cx="76875" cy="1875"/>
            </a:xfrm>
            <a:custGeom>
              <a:avLst/>
              <a:gdLst/>
              <a:ahLst/>
              <a:cxnLst/>
              <a:rect l="l" t="t" r="r" b="b"/>
              <a:pathLst>
                <a:path w="3075" h="75" extrusionOk="0">
                  <a:moveTo>
                    <a:pt x="1" y="0"/>
                  </a:moveTo>
                  <a:lnTo>
                    <a:pt x="1" y="74"/>
                  </a:lnTo>
                  <a:lnTo>
                    <a:pt x="3074" y="74"/>
                  </a:lnTo>
                  <a:lnTo>
                    <a:pt x="30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5"/>
            <p:cNvSpPr/>
            <p:nvPr/>
          </p:nvSpPr>
          <p:spPr>
            <a:xfrm>
              <a:off x="2352675" y="1393350"/>
              <a:ext cx="39675" cy="1275"/>
            </a:xfrm>
            <a:custGeom>
              <a:avLst/>
              <a:gdLst/>
              <a:ahLst/>
              <a:cxnLst/>
              <a:rect l="l" t="t" r="r" b="b"/>
              <a:pathLst>
                <a:path w="1587" h="51" extrusionOk="0">
                  <a:moveTo>
                    <a:pt x="0" y="1"/>
                  </a:moveTo>
                  <a:lnTo>
                    <a:pt x="0" y="50"/>
                  </a:lnTo>
                  <a:lnTo>
                    <a:pt x="1587" y="50"/>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5"/>
            <p:cNvSpPr/>
            <p:nvPr/>
          </p:nvSpPr>
          <p:spPr>
            <a:xfrm>
              <a:off x="2352675" y="1537750"/>
              <a:ext cx="39675" cy="1900"/>
            </a:xfrm>
            <a:custGeom>
              <a:avLst/>
              <a:gdLst/>
              <a:ahLst/>
              <a:cxnLst/>
              <a:rect l="l" t="t" r="r" b="b"/>
              <a:pathLst>
                <a:path w="1587" h="76" extrusionOk="0">
                  <a:moveTo>
                    <a:pt x="0" y="1"/>
                  </a:moveTo>
                  <a:lnTo>
                    <a:pt x="0" y="75"/>
                  </a:lnTo>
                  <a:lnTo>
                    <a:pt x="1587" y="75"/>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5"/>
            <p:cNvSpPr/>
            <p:nvPr/>
          </p:nvSpPr>
          <p:spPr>
            <a:xfrm>
              <a:off x="2320450" y="1415675"/>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5"/>
            <p:cNvSpPr/>
            <p:nvPr/>
          </p:nvSpPr>
          <p:spPr>
            <a:xfrm>
              <a:off x="2311775" y="1426825"/>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5"/>
            <p:cNvSpPr/>
            <p:nvPr/>
          </p:nvSpPr>
          <p:spPr>
            <a:xfrm>
              <a:off x="2305575" y="143797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5"/>
            <p:cNvSpPr/>
            <p:nvPr/>
          </p:nvSpPr>
          <p:spPr>
            <a:xfrm>
              <a:off x="2301850" y="1449125"/>
              <a:ext cx="140700" cy="1900"/>
            </a:xfrm>
            <a:custGeom>
              <a:avLst/>
              <a:gdLst/>
              <a:ahLst/>
              <a:cxnLst/>
              <a:rect l="l" t="t" r="r" b="b"/>
              <a:pathLst>
                <a:path w="5628" h="76" extrusionOk="0">
                  <a:moveTo>
                    <a:pt x="0" y="1"/>
                  </a:moveTo>
                  <a:lnTo>
                    <a:pt x="0" y="75"/>
                  </a:lnTo>
                  <a:lnTo>
                    <a:pt x="5628" y="75"/>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5"/>
            <p:cNvSpPr/>
            <p:nvPr/>
          </p:nvSpPr>
          <p:spPr>
            <a:xfrm>
              <a:off x="2300600" y="146030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5"/>
            <p:cNvSpPr/>
            <p:nvPr/>
          </p:nvSpPr>
          <p:spPr>
            <a:xfrm>
              <a:off x="2300600" y="147145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5"/>
            <p:cNvSpPr/>
            <p:nvPr/>
          </p:nvSpPr>
          <p:spPr>
            <a:xfrm>
              <a:off x="2301850" y="1482600"/>
              <a:ext cx="140700" cy="1275"/>
            </a:xfrm>
            <a:custGeom>
              <a:avLst/>
              <a:gdLst/>
              <a:ahLst/>
              <a:cxnLst/>
              <a:rect l="l" t="t" r="r" b="b"/>
              <a:pathLst>
                <a:path w="5628" h="51" extrusionOk="0">
                  <a:moveTo>
                    <a:pt x="0" y="1"/>
                  </a:moveTo>
                  <a:lnTo>
                    <a:pt x="0" y="50"/>
                  </a:lnTo>
                  <a:lnTo>
                    <a:pt x="5628" y="50"/>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5"/>
            <p:cNvSpPr/>
            <p:nvPr/>
          </p:nvSpPr>
          <p:spPr>
            <a:xfrm>
              <a:off x="2305575" y="149312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5"/>
            <p:cNvSpPr/>
            <p:nvPr/>
          </p:nvSpPr>
          <p:spPr>
            <a:xfrm>
              <a:off x="2311775" y="1504300"/>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5"/>
            <p:cNvSpPr/>
            <p:nvPr/>
          </p:nvSpPr>
          <p:spPr>
            <a:xfrm>
              <a:off x="2320450" y="1515450"/>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5"/>
            <p:cNvSpPr/>
            <p:nvPr/>
          </p:nvSpPr>
          <p:spPr>
            <a:xfrm>
              <a:off x="2334075" y="1526600"/>
              <a:ext cx="76875" cy="1875"/>
            </a:xfrm>
            <a:custGeom>
              <a:avLst/>
              <a:gdLst/>
              <a:ahLst/>
              <a:cxnLst/>
              <a:rect l="l" t="t" r="r" b="b"/>
              <a:pathLst>
                <a:path w="3075" h="75" extrusionOk="0">
                  <a:moveTo>
                    <a:pt x="1" y="1"/>
                  </a:moveTo>
                  <a:lnTo>
                    <a:pt x="1" y="75"/>
                  </a:lnTo>
                  <a:lnTo>
                    <a:pt x="3074" y="75"/>
                  </a:lnTo>
                  <a:lnTo>
                    <a:pt x="30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1" name="Google Shape;761;p25"/>
          <p:cNvGrpSpPr/>
          <p:nvPr/>
        </p:nvGrpSpPr>
        <p:grpSpPr>
          <a:xfrm>
            <a:off x="8381924" y="642733"/>
            <a:ext cx="293748" cy="298803"/>
            <a:chOff x="2300600" y="1393350"/>
            <a:chExt cx="143825" cy="146300"/>
          </a:xfrm>
        </p:grpSpPr>
        <p:sp>
          <p:nvSpPr>
            <p:cNvPr id="762" name="Google Shape;762;p25"/>
            <p:cNvSpPr/>
            <p:nvPr/>
          </p:nvSpPr>
          <p:spPr>
            <a:xfrm>
              <a:off x="2334075" y="1404525"/>
              <a:ext cx="76875" cy="1875"/>
            </a:xfrm>
            <a:custGeom>
              <a:avLst/>
              <a:gdLst/>
              <a:ahLst/>
              <a:cxnLst/>
              <a:rect l="l" t="t" r="r" b="b"/>
              <a:pathLst>
                <a:path w="3075" h="75" extrusionOk="0">
                  <a:moveTo>
                    <a:pt x="1" y="0"/>
                  </a:moveTo>
                  <a:lnTo>
                    <a:pt x="1" y="74"/>
                  </a:lnTo>
                  <a:lnTo>
                    <a:pt x="3074" y="74"/>
                  </a:lnTo>
                  <a:lnTo>
                    <a:pt x="30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5"/>
            <p:cNvSpPr/>
            <p:nvPr/>
          </p:nvSpPr>
          <p:spPr>
            <a:xfrm>
              <a:off x="2352675" y="1393350"/>
              <a:ext cx="39675" cy="1275"/>
            </a:xfrm>
            <a:custGeom>
              <a:avLst/>
              <a:gdLst/>
              <a:ahLst/>
              <a:cxnLst/>
              <a:rect l="l" t="t" r="r" b="b"/>
              <a:pathLst>
                <a:path w="1587" h="51" extrusionOk="0">
                  <a:moveTo>
                    <a:pt x="0" y="1"/>
                  </a:moveTo>
                  <a:lnTo>
                    <a:pt x="0" y="50"/>
                  </a:lnTo>
                  <a:lnTo>
                    <a:pt x="1587" y="50"/>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5"/>
            <p:cNvSpPr/>
            <p:nvPr/>
          </p:nvSpPr>
          <p:spPr>
            <a:xfrm>
              <a:off x="2352675" y="1537750"/>
              <a:ext cx="39675" cy="1900"/>
            </a:xfrm>
            <a:custGeom>
              <a:avLst/>
              <a:gdLst/>
              <a:ahLst/>
              <a:cxnLst/>
              <a:rect l="l" t="t" r="r" b="b"/>
              <a:pathLst>
                <a:path w="1587" h="76" extrusionOk="0">
                  <a:moveTo>
                    <a:pt x="0" y="1"/>
                  </a:moveTo>
                  <a:lnTo>
                    <a:pt x="0" y="75"/>
                  </a:lnTo>
                  <a:lnTo>
                    <a:pt x="1587" y="75"/>
                  </a:lnTo>
                  <a:lnTo>
                    <a:pt x="15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5"/>
            <p:cNvSpPr/>
            <p:nvPr/>
          </p:nvSpPr>
          <p:spPr>
            <a:xfrm>
              <a:off x="2320450" y="1415675"/>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5"/>
            <p:cNvSpPr/>
            <p:nvPr/>
          </p:nvSpPr>
          <p:spPr>
            <a:xfrm>
              <a:off x="2311775" y="1426825"/>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5"/>
            <p:cNvSpPr/>
            <p:nvPr/>
          </p:nvSpPr>
          <p:spPr>
            <a:xfrm>
              <a:off x="2305575" y="143797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5"/>
            <p:cNvSpPr/>
            <p:nvPr/>
          </p:nvSpPr>
          <p:spPr>
            <a:xfrm>
              <a:off x="2301850" y="1449125"/>
              <a:ext cx="140700" cy="1900"/>
            </a:xfrm>
            <a:custGeom>
              <a:avLst/>
              <a:gdLst/>
              <a:ahLst/>
              <a:cxnLst/>
              <a:rect l="l" t="t" r="r" b="b"/>
              <a:pathLst>
                <a:path w="5628" h="76" extrusionOk="0">
                  <a:moveTo>
                    <a:pt x="0" y="1"/>
                  </a:moveTo>
                  <a:lnTo>
                    <a:pt x="0" y="75"/>
                  </a:lnTo>
                  <a:lnTo>
                    <a:pt x="5628" y="75"/>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5"/>
            <p:cNvSpPr/>
            <p:nvPr/>
          </p:nvSpPr>
          <p:spPr>
            <a:xfrm>
              <a:off x="2300600" y="146030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5"/>
            <p:cNvSpPr/>
            <p:nvPr/>
          </p:nvSpPr>
          <p:spPr>
            <a:xfrm>
              <a:off x="2300600" y="1471450"/>
              <a:ext cx="143825" cy="1250"/>
            </a:xfrm>
            <a:custGeom>
              <a:avLst/>
              <a:gdLst/>
              <a:ahLst/>
              <a:cxnLst/>
              <a:rect l="l" t="t" r="r" b="b"/>
              <a:pathLst>
                <a:path w="5753" h="50" extrusionOk="0">
                  <a:moveTo>
                    <a:pt x="1" y="0"/>
                  </a:moveTo>
                  <a:lnTo>
                    <a:pt x="1" y="50"/>
                  </a:lnTo>
                  <a:lnTo>
                    <a:pt x="5752" y="50"/>
                  </a:lnTo>
                  <a:lnTo>
                    <a:pt x="57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5"/>
            <p:cNvSpPr/>
            <p:nvPr/>
          </p:nvSpPr>
          <p:spPr>
            <a:xfrm>
              <a:off x="2301850" y="1482600"/>
              <a:ext cx="140700" cy="1275"/>
            </a:xfrm>
            <a:custGeom>
              <a:avLst/>
              <a:gdLst/>
              <a:ahLst/>
              <a:cxnLst/>
              <a:rect l="l" t="t" r="r" b="b"/>
              <a:pathLst>
                <a:path w="5628" h="51" extrusionOk="0">
                  <a:moveTo>
                    <a:pt x="0" y="1"/>
                  </a:moveTo>
                  <a:lnTo>
                    <a:pt x="0" y="50"/>
                  </a:lnTo>
                  <a:lnTo>
                    <a:pt x="5628" y="50"/>
                  </a:lnTo>
                  <a:lnTo>
                    <a:pt x="56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5"/>
            <p:cNvSpPr/>
            <p:nvPr/>
          </p:nvSpPr>
          <p:spPr>
            <a:xfrm>
              <a:off x="2305575" y="1493125"/>
              <a:ext cx="133250" cy="1900"/>
            </a:xfrm>
            <a:custGeom>
              <a:avLst/>
              <a:gdLst/>
              <a:ahLst/>
              <a:cxnLst/>
              <a:rect l="l" t="t" r="r" b="b"/>
              <a:pathLst>
                <a:path w="5330" h="76" extrusionOk="0">
                  <a:moveTo>
                    <a:pt x="0" y="1"/>
                  </a:moveTo>
                  <a:lnTo>
                    <a:pt x="0" y="75"/>
                  </a:lnTo>
                  <a:lnTo>
                    <a:pt x="5330" y="75"/>
                  </a:lnTo>
                  <a:lnTo>
                    <a:pt x="53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5"/>
            <p:cNvSpPr/>
            <p:nvPr/>
          </p:nvSpPr>
          <p:spPr>
            <a:xfrm>
              <a:off x="2311775" y="1504300"/>
              <a:ext cx="121475" cy="1875"/>
            </a:xfrm>
            <a:custGeom>
              <a:avLst/>
              <a:gdLst/>
              <a:ahLst/>
              <a:cxnLst/>
              <a:rect l="l" t="t" r="r" b="b"/>
              <a:pathLst>
                <a:path w="4859" h="75" extrusionOk="0">
                  <a:moveTo>
                    <a:pt x="0" y="0"/>
                  </a:moveTo>
                  <a:lnTo>
                    <a:pt x="0" y="75"/>
                  </a:lnTo>
                  <a:lnTo>
                    <a:pt x="4859" y="75"/>
                  </a:lnTo>
                  <a:lnTo>
                    <a:pt x="48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5"/>
            <p:cNvSpPr/>
            <p:nvPr/>
          </p:nvSpPr>
          <p:spPr>
            <a:xfrm>
              <a:off x="2320450" y="1515450"/>
              <a:ext cx="104125" cy="1875"/>
            </a:xfrm>
            <a:custGeom>
              <a:avLst/>
              <a:gdLst/>
              <a:ahLst/>
              <a:cxnLst/>
              <a:rect l="l" t="t" r="r" b="b"/>
              <a:pathLst>
                <a:path w="4165" h="75" extrusionOk="0">
                  <a:moveTo>
                    <a:pt x="0" y="0"/>
                  </a:moveTo>
                  <a:lnTo>
                    <a:pt x="0" y="75"/>
                  </a:lnTo>
                  <a:lnTo>
                    <a:pt x="4165" y="75"/>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5"/>
            <p:cNvSpPr/>
            <p:nvPr/>
          </p:nvSpPr>
          <p:spPr>
            <a:xfrm>
              <a:off x="2334075" y="1526600"/>
              <a:ext cx="76875" cy="1875"/>
            </a:xfrm>
            <a:custGeom>
              <a:avLst/>
              <a:gdLst/>
              <a:ahLst/>
              <a:cxnLst/>
              <a:rect l="l" t="t" r="r" b="b"/>
              <a:pathLst>
                <a:path w="3075" h="75" extrusionOk="0">
                  <a:moveTo>
                    <a:pt x="1" y="1"/>
                  </a:moveTo>
                  <a:lnTo>
                    <a:pt x="1" y="75"/>
                  </a:lnTo>
                  <a:lnTo>
                    <a:pt x="3074" y="75"/>
                  </a:lnTo>
                  <a:lnTo>
                    <a:pt x="30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6" name="Google Shape;776;p25"/>
          <p:cNvGrpSpPr/>
          <p:nvPr/>
        </p:nvGrpSpPr>
        <p:grpSpPr>
          <a:xfrm>
            <a:off x="235222" y="1973984"/>
            <a:ext cx="79928" cy="71771"/>
            <a:chOff x="4213522" y="3422159"/>
            <a:chExt cx="79928" cy="71771"/>
          </a:xfrm>
        </p:grpSpPr>
        <p:sp>
          <p:nvSpPr>
            <p:cNvPr id="777" name="Google Shape;777;p25"/>
            <p:cNvSpPr/>
            <p:nvPr/>
          </p:nvSpPr>
          <p:spPr>
            <a:xfrm>
              <a:off x="4213522" y="3422982"/>
              <a:ext cx="69337" cy="69337"/>
            </a:xfrm>
            <a:custGeom>
              <a:avLst/>
              <a:gdLst/>
              <a:ahLst/>
              <a:cxnLst/>
              <a:rect l="l" t="t" r="r" b="b"/>
              <a:pathLst>
                <a:path w="2108" h="2108" extrusionOk="0">
                  <a:moveTo>
                    <a:pt x="422" y="0"/>
                  </a:moveTo>
                  <a:lnTo>
                    <a:pt x="0" y="422"/>
                  </a:lnTo>
                  <a:lnTo>
                    <a:pt x="422" y="843"/>
                  </a:lnTo>
                  <a:lnTo>
                    <a:pt x="645" y="1066"/>
                  </a:lnTo>
                  <a:lnTo>
                    <a:pt x="422" y="1264"/>
                  </a:lnTo>
                  <a:lnTo>
                    <a:pt x="0" y="1686"/>
                  </a:lnTo>
                  <a:lnTo>
                    <a:pt x="422" y="2107"/>
                  </a:lnTo>
                  <a:lnTo>
                    <a:pt x="843" y="1686"/>
                  </a:lnTo>
                  <a:lnTo>
                    <a:pt x="1042" y="1487"/>
                  </a:lnTo>
                  <a:lnTo>
                    <a:pt x="1265" y="1686"/>
                  </a:lnTo>
                  <a:lnTo>
                    <a:pt x="1686" y="2107"/>
                  </a:lnTo>
                  <a:lnTo>
                    <a:pt x="2107" y="1686"/>
                  </a:lnTo>
                  <a:lnTo>
                    <a:pt x="1686" y="1264"/>
                  </a:lnTo>
                  <a:lnTo>
                    <a:pt x="1463" y="1066"/>
                  </a:lnTo>
                  <a:lnTo>
                    <a:pt x="1686" y="843"/>
                  </a:lnTo>
                  <a:lnTo>
                    <a:pt x="2107" y="422"/>
                  </a:lnTo>
                  <a:lnTo>
                    <a:pt x="1686" y="0"/>
                  </a:lnTo>
                  <a:lnTo>
                    <a:pt x="1265" y="422"/>
                  </a:lnTo>
                  <a:lnTo>
                    <a:pt x="1042" y="645"/>
                  </a:lnTo>
                  <a:lnTo>
                    <a:pt x="843" y="422"/>
                  </a:lnTo>
                  <a:lnTo>
                    <a:pt x="4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5"/>
            <p:cNvSpPr/>
            <p:nvPr/>
          </p:nvSpPr>
          <p:spPr>
            <a:xfrm>
              <a:off x="4221679" y="3422159"/>
              <a:ext cx="71771" cy="71771"/>
            </a:xfrm>
            <a:custGeom>
              <a:avLst/>
              <a:gdLst/>
              <a:ahLst/>
              <a:cxnLst/>
              <a:rect l="l" t="t" r="r" b="b"/>
              <a:pathLst>
                <a:path w="2182" h="2182" extrusionOk="0">
                  <a:moveTo>
                    <a:pt x="1711" y="75"/>
                  </a:moveTo>
                  <a:lnTo>
                    <a:pt x="2083" y="447"/>
                  </a:lnTo>
                  <a:lnTo>
                    <a:pt x="1463" y="1091"/>
                  </a:lnTo>
                  <a:lnTo>
                    <a:pt x="2083" y="1711"/>
                  </a:lnTo>
                  <a:lnTo>
                    <a:pt x="1711" y="2083"/>
                  </a:lnTo>
                  <a:lnTo>
                    <a:pt x="1091" y="1463"/>
                  </a:lnTo>
                  <a:lnTo>
                    <a:pt x="446" y="2083"/>
                  </a:lnTo>
                  <a:lnTo>
                    <a:pt x="75" y="1711"/>
                  </a:lnTo>
                  <a:lnTo>
                    <a:pt x="719" y="1091"/>
                  </a:lnTo>
                  <a:lnTo>
                    <a:pt x="75" y="447"/>
                  </a:lnTo>
                  <a:lnTo>
                    <a:pt x="446" y="75"/>
                  </a:lnTo>
                  <a:lnTo>
                    <a:pt x="1091" y="694"/>
                  </a:lnTo>
                  <a:lnTo>
                    <a:pt x="1711" y="75"/>
                  </a:lnTo>
                  <a:close/>
                  <a:moveTo>
                    <a:pt x="446" y="0"/>
                  </a:moveTo>
                  <a:lnTo>
                    <a:pt x="0" y="447"/>
                  </a:lnTo>
                  <a:lnTo>
                    <a:pt x="620" y="1091"/>
                  </a:lnTo>
                  <a:lnTo>
                    <a:pt x="0" y="1711"/>
                  </a:lnTo>
                  <a:lnTo>
                    <a:pt x="446" y="2182"/>
                  </a:lnTo>
                  <a:lnTo>
                    <a:pt x="1091" y="1537"/>
                  </a:lnTo>
                  <a:lnTo>
                    <a:pt x="1711" y="2182"/>
                  </a:lnTo>
                  <a:lnTo>
                    <a:pt x="2182" y="1711"/>
                  </a:lnTo>
                  <a:lnTo>
                    <a:pt x="1537" y="1091"/>
                  </a:lnTo>
                  <a:lnTo>
                    <a:pt x="2182" y="447"/>
                  </a:lnTo>
                  <a:lnTo>
                    <a:pt x="1711" y="0"/>
                  </a:lnTo>
                  <a:lnTo>
                    <a:pt x="1091" y="620"/>
                  </a:lnTo>
                  <a:lnTo>
                    <a:pt x="4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9" name="Google Shape;779;p25"/>
          <p:cNvSpPr/>
          <p:nvPr/>
        </p:nvSpPr>
        <p:spPr>
          <a:xfrm>
            <a:off x="7242007" y="201788"/>
            <a:ext cx="44076" cy="44898"/>
          </a:xfrm>
          <a:custGeom>
            <a:avLst/>
            <a:gdLst/>
            <a:ahLst/>
            <a:cxnLst/>
            <a:rect l="l" t="t" r="r" b="b"/>
            <a:pathLst>
              <a:path w="1340" h="1365" extrusionOk="0">
                <a:moveTo>
                  <a:pt x="670" y="100"/>
                </a:moveTo>
                <a:cubicBezTo>
                  <a:pt x="992" y="100"/>
                  <a:pt x="1265" y="348"/>
                  <a:pt x="1265" y="670"/>
                </a:cubicBezTo>
                <a:cubicBezTo>
                  <a:pt x="1265" y="1017"/>
                  <a:pt x="992" y="1265"/>
                  <a:pt x="670" y="1265"/>
                </a:cubicBezTo>
                <a:cubicBezTo>
                  <a:pt x="348" y="1265"/>
                  <a:pt x="75" y="1017"/>
                  <a:pt x="75" y="670"/>
                </a:cubicBezTo>
                <a:cubicBezTo>
                  <a:pt x="75" y="348"/>
                  <a:pt x="348" y="100"/>
                  <a:pt x="670" y="100"/>
                </a:cubicBezTo>
                <a:close/>
                <a:moveTo>
                  <a:pt x="670" y="1"/>
                </a:moveTo>
                <a:cubicBezTo>
                  <a:pt x="298" y="1"/>
                  <a:pt x="1" y="298"/>
                  <a:pt x="1" y="670"/>
                </a:cubicBezTo>
                <a:cubicBezTo>
                  <a:pt x="1" y="1042"/>
                  <a:pt x="298" y="1364"/>
                  <a:pt x="670" y="1364"/>
                </a:cubicBezTo>
                <a:cubicBezTo>
                  <a:pt x="1042" y="1364"/>
                  <a:pt x="1339" y="1042"/>
                  <a:pt x="1339" y="670"/>
                </a:cubicBezTo>
                <a:cubicBezTo>
                  <a:pt x="1339" y="298"/>
                  <a:pt x="1042" y="1"/>
                  <a:pt x="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0" name="Google Shape;780;p25"/>
          <p:cNvGrpSpPr/>
          <p:nvPr/>
        </p:nvGrpSpPr>
        <p:grpSpPr>
          <a:xfrm>
            <a:off x="8381921" y="1344311"/>
            <a:ext cx="76672" cy="69370"/>
            <a:chOff x="3276521" y="3782711"/>
            <a:chExt cx="76672" cy="69370"/>
          </a:xfrm>
        </p:grpSpPr>
        <p:sp>
          <p:nvSpPr>
            <p:cNvPr id="781" name="Google Shape;781;p25"/>
            <p:cNvSpPr/>
            <p:nvPr/>
          </p:nvSpPr>
          <p:spPr>
            <a:xfrm>
              <a:off x="3286323" y="3784356"/>
              <a:ext cx="66870" cy="66081"/>
            </a:xfrm>
            <a:custGeom>
              <a:avLst/>
              <a:gdLst/>
              <a:ahLst/>
              <a:cxnLst/>
              <a:rect l="l" t="t" r="r" b="b"/>
              <a:pathLst>
                <a:path w="2033" h="2009" extrusionOk="0">
                  <a:moveTo>
                    <a:pt x="1562" y="1"/>
                  </a:moveTo>
                  <a:lnTo>
                    <a:pt x="1190" y="397"/>
                  </a:lnTo>
                  <a:lnTo>
                    <a:pt x="992" y="595"/>
                  </a:lnTo>
                  <a:lnTo>
                    <a:pt x="793" y="422"/>
                  </a:lnTo>
                  <a:lnTo>
                    <a:pt x="397" y="25"/>
                  </a:lnTo>
                  <a:lnTo>
                    <a:pt x="0" y="447"/>
                  </a:lnTo>
                  <a:lnTo>
                    <a:pt x="422" y="819"/>
                  </a:lnTo>
                  <a:lnTo>
                    <a:pt x="620" y="1017"/>
                  </a:lnTo>
                  <a:lnTo>
                    <a:pt x="422" y="1215"/>
                  </a:lnTo>
                  <a:lnTo>
                    <a:pt x="50" y="1637"/>
                  </a:lnTo>
                  <a:lnTo>
                    <a:pt x="471" y="2008"/>
                  </a:lnTo>
                  <a:lnTo>
                    <a:pt x="843" y="1587"/>
                  </a:lnTo>
                  <a:lnTo>
                    <a:pt x="1041" y="1389"/>
                  </a:lnTo>
                  <a:lnTo>
                    <a:pt x="1240" y="1587"/>
                  </a:lnTo>
                  <a:lnTo>
                    <a:pt x="1636" y="1959"/>
                  </a:lnTo>
                  <a:lnTo>
                    <a:pt x="2033" y="1562"/>
                  </a:lnTo>
                  <a:lnTo>
                    <a:pt x="1611" y="1166"/>
                  </a:lnTo>
                  <a:lnTo>
                    <a:pt x="1413" y="992"/>
                  </a:lnTo>
                  <a:lnTo>
                    <a:pt x="1611" y="769"/>
                  </a:lnTo>
                  <a:lnTo>
                    <a:pt x="1983" y="372"/>
                  </a:lnTo>
                  <a:lnTo>
                    <a:pt x="15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5"/>
            <p:cNvSpPr/>
            <p:nvPr/>
          </p:nvSpPr>
          <p:spPr>
            <a:xfrm>
              <a:off x="3276521" y="3782711"/>
              <a:ext cx="69337" cy="69370"/>
            </a:xfrm>
            <a:custGeom>
              <a:avLst/>
              <a:gdLst/>
              <a:ahLst/>
              <a:cxnLst/>
              <a:rect l="l" t="t" r="r" b="b"/>
              <a:pathLst>
                <a:path w="2108" h="2109" extrusionOk="0">
                  <a:moveTo>
                    <a:pt x="1612" y="75"/>
                  </a:moveTo>
                  <a:lnTo>
                    <a:pt x="1984" y="422"/>
                  </a:lnTo>
                  <a:lnTo>
                    <a:pt x="1414" y="1042"/>
                  </a:lnTo>
                  <a:lnTo>
                    <a:pt x="2033" y="1612"/>
                  </a:lnTo>
                  <a:lnTo>
                    <a:pt x="1686" y="1984"/>
                  </a:lnTo>
                  <a:lnTo>
                    <a:pt x="1067" y="1414"/>
                  </a:lnTo>
                  <a:lnTo>
                    <a:pt x="496" y="2034"/>
                  </a:lnTo>
                  <a:lnTo>
                    <a:pt x="125" y="1687"/>
                  </a:lnTo>
                  <a:lnTo>
                    <a:pt x="695" y="1067"/>
                  </a:lnTo>
                  <a:lnTo>
                    <a:pt x="75" y="497"/>
                  </a:lnTo>
                  <a:lnTo>
                    <a:pt x="422" y="125"/>
                  </a:lnTo>
                  <a:lnTo>
                    <a:pt x="1042" y="695"/>
                  </a:lnTo>
                  <a:lnTo>
                    <a:pt x="1612" y="75"/>
                  </a:lnTo>
                  <a:close/>
                  <a:moveTo>
                    <a:pt x="1612" y="1"/>
                  </a:moveTo>
                  <a:lnTo>
                    <a:pt x="1042" y="621"/>
                  </a:lnTo>
                  <a:lnTo>
                    <a:pt x="422" y="51"/>
                  </a:lnTo>
                  <a:lnTo>
                    <a:pt x="1" y="497"/>
                  </a:lnTo>
                  <a:lnTo>
                    <a:pt x="620" y="1067"/>
                  </a:lnTo>
                  <a:lnTo>
                    <a:pt x="50" y="1687"/>
                  </a:lnTo>
                  <a:lnTo>
                    <a:pt x="496" y="2108"/>
                  </a:lnTo>
                  <a:lnTo>
                    <a:pt x="1067" y="1488"/>
                  </a:lnTo>
                  <a:lnTo>
                    <a:pt x="1686" y="2058"/>
                  </a:lnTo>
                  <a:lnTo>
                    <a:pt x="2108" y="1612"/>
                  </a:lnTo>
                  <a:lnTo>
                    <a:pt x="1488" y="1042"/>
                  </a:lnTo>
                  <a:lnTo>
                    <a:pt x="2058" y="422"/>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3" name="Google Shape;783;p25"/>
          <p:cNvSpPr/>
          <p:nvPr/>
        </p:nvSpPr>
        <p:spPr>
          <a:xfrm>
            <a:off x="1052269" y="447385"/>
            <a:ext cx="106868" cy="115814"/>
          </a:xfrm>
          <a:custGeom>
            <a:avLst/>
            <a:gdLst/>
            <a:ahLst/>
            <a:cxnLst/>
            <a:rect l="l" t="t" r="r" b="b"/>
            <a:pathLst>
              <a:path w="3249" h="3521" extrusionOk="0">
                <a:moveTo>
                  <a:pt x="1612" y="0"/>
                </a:moveTo>
                <a:lnTo>
                  <a:pt x="1" y="942"/>
                </a:lnTo>
                <a:lnTo>
                  <a:pt x="1" y="967"/>
                </a:lnTo>
                <a:lnTo>
                  <a:pt x="1" y="2578"/>
                </a:lnTo>
                <a:lnTo>
                  <a:pt x="1612" y="3520"/>
                </a:lnTo>
                <a:lnTo>
                  <a:pt x="3248" y="2578"/>
                </a:lnTo>
                <a:lnTo>
                  <a:pt x="3248" y="942"/>
                </a:lnTo>
                <a:lnTo>
                  <a:pt x="16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5"/>
          <p:cNvSpPr/>
          <p:nvPr/>
        </p:nvSpPr>
        <p:spPr>
          <a:xfrm>
            <a:off x="1118314" y="453075"/>
            <a:ext cx="56312" cy="88908"/>
          </a:xfrm>
          <a:custGeom>
            <a:avLst/>
            <a:gdLst/>
            <a:ahLst/>
            <a:cxnLst/>
            <a:rect l="l" t="t" r="r" b="b"/>
            <a:pathLst>
              <a:path w="1712" h="2703" extrusionOk="0">
                <a:moveTo>
                  <a:pt x="1637" y="150"/>
                </a:moveTo>
                <a:lnTo>
                  <a:pt x="1637" y="1662"/>
                </a:lnTo>
                <a:lnTo>
                  <a:pt x="100" y="2554"/>
                </a:lnTo>
                <a:lnTo>
                  <a:pt x="100" y="1017"/>
                </a:lnTo>
                <a:lnTo>
                  <a:pt x="1637" y="150"/>
                </a:lnTo>
                <a:close/>
                <a:moveTo>
                  <a:pt x="1711" y="1"/>
                </a:moveTo>
                <a:lnTo>
                  <a:pt x="1" y="968"/>
                </a:lnTo>
                <a:lnTo>
                  <a:pt x="1" y="2703"/>
                </a:lnTo>
                <a:lnTo>
                  <a:pt x="1711" y="1711"/>
                </a:lnTo>
                <a:lnTo>
                  <a:pt x="17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5"/>
          <p:cNvSpPr/>
          <p:nvPr/>
        </p:nvSpPr>
        <p:spPr>
          <a:xfrm>
            <a:off x="1065327" y="453075"/>
            <a:ext cx="56312" cy="88908"/>
          </a:xfrm>
          <a:custGeom>
            <a:avLst/>
            <a:gdLst/>
            <a:ahLst/>
            <a:cxnLst/>
            <a:rect l="l" t="t" r="r" b="b"/>
            <a:pathLst>
              <a:path w="1712" h="2703" extrusionOk="0">
                <a:moveTo>
                  <a:pt x="75" y="150"/>
                </a:moveTo>
                <a:lnTo>
                  <a:pt x="1612" y="1017"/>
                </a:lnTo>
                <a:lnTo>
                  <a:pt x="1612" y="2554"/>
                </a:lnTo>
                <a:lnTo>
                  <a:pt x="75" y="1662"/>
                </a:lnTo>
                <a:lnTo>
                  <a:pt x="75" y="150"/>
                </a:lnTo>
                <a:close/>
                <a:moveTo>
                  <a:pt x="1" y="1"/>
                </a:moveTo>
                <a:lnTo>
                  <a:pt x="1" y="1711"/>
                </a:lnTo>
                <a:lnTo>
                  <a:pt x="1711" y="2703"/>
                </a:lnTo>
                <a:lnTo>
                  <a:pt x="1711" y="968"/>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5"/>
          <p:cNvSpPr/>
          <p:nvPr/>
        </p:nvSpPr>
        <p:spPr>
          <a:xfrm>
            <a:off x="1065327" y="422914"/>
            <a:ext cx="109302" cy="64436"/>
          </a:xfrm>
          <a:custGeom>
            <a:avLst/>
            <a:gdLst/>
            <a:ahLst/>
            <a:cxnLst/>
            <a:rect l="l" t="t" r="r" b="b"/>
            <a:pathLst>
              <a:path w="3323" h="1959" extrusionOk="0">
                <a:moveTo>
                  <a:pt x="1661" y="75"/>
                </a:moveTo>
                <a:lnTo>
                  <a:pt x="3223" y="967"/>
                </a:lnTo>
                <a:lnTo>
                  <a:pt x="1661" y="1860"/>
                </a:lnTo>
                <a:lnTo>
                  <a:pt x="100" y="967"/>
                </a:lnTo>
                <a:lnTo>
                  <a:pt x="1661" y="75"/>
                </a:lnTo>
                <a:close/>
                <a:moveTo>
                  <a:pt x="1661" y="1"/>
                </a:moveTo>
                <a:lnTo>
                  <a:pt x="1" y="943"/>
                </a:lnTo>
                <a:lnTo>
                  <a:pt x="1" y="1017"/>
                </a:lnTo>
                <a:lnTo>
                  <a:pt x="1661" y="1959"/>
                </a:lnTo>
                <a:lnTo>
                  <a:pt x="3322" y="1017"/>
                </a:lnTo>
                <a:lnTo>
                  <a:pt x="3322" y="943"/>
                </a:lnTo>
                <a:lnTo>
                  <a:pt x="16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5"/>
          <p:cNvSpPr/>
          <p:nvPr/>
        </p:nvSpPr>
        <p:spPr>
          <a:xfrm>
            <a:off x="6572631" y="5030734"/>
            <a:ext cx="44043" cy="44043"/>
          </a:xfrm>
          <a:custGeom>
            <a:avLst/>
            <a:gdLst/>
            <a:ahLst/>
            <a:cxnLst/>
            <a:rect l="l" t="t" r="r" b="b"/>
            <a:pathLst>
              <a:path w="1339" h="1339" extrusionOk="0">
                <a:moveTo>
                  <a:pt x="669" y="74"/>
                </a:moveTo>
                <a:cubicBezTo>
                  <a:pt x="992" y="74"/>
                  <a:pt x="1264" y="347"/>
                  <a:pt x="1264" y="669"/>
                </a:cubicBezTo>
                <a:cubicBezTo>
                  <a:pt x="1264" y="992"/>
                  <a:pt x="992" y="1264"/>
                  <a:pt x="669" y="1264"/>
                </a:cubicBezTo>
                <a:cubicBezTo>
                  <a:pt x="347" y="1264"/>
                  <a:pt x="74" y="992"/>
                  <a:pt x="74" y="669"/>
                </a:cubicBezTo>
                <a:cubicBezTo>
                  <a:pt x="74" y="347"/>
                  <a:pt x="347" y="74"/>
                  <a:pt x="669" y="74"/>
                </a:cubicBezTo>
                <a:close/>
                <a:moveTo>
                  <a:pt x="669" y="0"/>
                </a:moveTo>
                <a:cubicBezTo>
                  <a:pt x="298" y="0"/>
                  <a:pt x="0" y="298"/>
                  <a:pt x="0" y="669"/>
                </a:cubicBezTo>
                <a:cubicBezTo>
                  <a:pt x="0" y="1041"/>
                  <a:pt x="298" y="1339"/>
                  <a:pt x="669" y="1339"/>
                </a:cubicBezTo>
                <a:cubicBezTo>
                  <a:pt x="1041" y="1339"/>
                  <a:pt x="1339" y="1041"/>
                  <a:pt x="1339" y="669"/>
                </a:cubicBezTo>
                <a:cubicBezTo>
                  <a:pt x="1339" y="298"/>
                  <a:pt x="1041"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6841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DADA"/>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FFDADA"/>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800"/>
              <a:buFont typeface="Roboto"/>
              <a:buNone/>
              <a:defRPr sz="2800">
                <a:solidFill>
                  <a:schemeClr val="dk1"/>
                </a:solidFill>
                <a:latin typeface="Roboto"/>
                <a:ea typeface="Roboto"/>
                <a:cs typeface="Roboto"/>
                <a:sym typeface="Roboto"/>
              </a:defRPr>
            </a:lvl1pPr>
            <a:lvl2pPr lvl="1" rtl="0">
              <a:lnSpc>
                <a:spcPct val="100000"/>
              </a:lnSpc>
              <a:spcBef>
                <a:spcPts val="0"/>
              </a:spcBef>
              <a:spcAft>
                <a:spcPts val="0"/>
              </a:spcAft>
              <a:buClr>
                <a:schemeClr val="dk1"/>
              </a:buClr>
              <a:buSzPts val="2800"/>
              <a:buFont typeface="Roboto"/>
              <a:buNone/>
              <a:defRPr sz="2800">
                <a:solidFill>
                  <a:schemeClr val="dk1"/>
                </a:solidFill>
                <a:latin typeface="Roboto"/>
                <a:ea typeface="Roboto"/>
                <a:cs typeface="Roboto"/>
                <a:sym typeface="Roboto"/>
              </a:defRPr>
            </a:lvl2pPr>
            <a:lvl3pPr lvl="2" rtl="0">
              <a:lnSpc>
                <a:spcPct val="100000"/>
              </a:lnSpc>
              <a:spcBef>
                <a:spcPts val="0"/>
              </a:spcBef>
              <a:spcAft>
                <a:spcPts val="0"/>
              </a:spcAft>
              <a:buClr>
                <a:schemeClr val="dk1"/>
              </a:buClr>
              <a:buSzPts val="2800"/>
              <a:buFont typeface="Roboto"/>
              <a:buNone/>
              <a:defRPr sz="2800">
                <a:solidFill>
                  <a:schemeClr val="dk1"/>
                </a:solidFill>
                <a:latin typeface="Roboto"/>
                <a:ea typeface="Roboto"/>
                <a:cs typeface="Roboto"/>
                <a:sym typeface="Roboto"/>
              </a:defRPr>
            </a:lvl3pPr>
            <a:lvl4pPr lvl="3" rtl="0">
              <a:lnSpc>
                <a:spcPct val="100000"/>
              </a:lnSpc>
              <a:spcBef>
                <a:spcPts val="0"/>
              </a:spcBef>
              <a:spcAft>
                <a:spcPts val="0"/>
              </a:spcAft>
              <a:buClr>
                <a:schemeClr val="dk1"/>
              </a:buClr>
              <a:buSzPts val="2800"/>
              <a:buFont typeface="Roboto"/>
              <a:buNone/>
              <a:defRPr sz="2800">
                <a:solidFill>
                  <a:schemeClr val="dk1"/>
                </a:solidFill>
                <a:latin typeface="Roboto"/>
                <a:ea typeface="Roboto"/>
                <a:cs typeface="Roboto"/>
                <a:sym typeface="Roboto"/>
              </a:defRPr>
            </a:lvl4pPr>
            <a:lvl5pPr lvl="4" rtl="0">
              <a:lnSpc>
                <a:spcPct val="100000"/>
              </a:lnSpc>
              <a:spcBef>
                <a:spcPts val="0"/>
              </a:spcBef>
              <a:spcAft>
                <a:spcPts val="0"/>
              </a:spcAft>
              <a:buClr>
                <a:schemeClr val="dk1"/>
              </a:buClr>
              <a:buSzPts val="2800"/>
              <a:buFont typeface="Roboto"/>
              <a:buNone/>
              <a:defRPr sz="2800">
                <a:solidFill>
                  <a:schemeClr val="dk1"/>
                </a:solidFill>
                <a:latin typeface="Roboto"/>
                <a:ea typeface="Roboto"/>
                <a:cs typeface="Roboto"/>
                <a:sym typeface="Roboto"/>
              </a:defRPr>
            </a:lvl5pPr>
            <a:lvl6pPr lvl="5" rtl="0">
              <a:lnSpc>
                <a:spcPct val="100000"/>
              </a:lnSpc>
              <a:spcBef>
                <a:spcPts val="0"/>
              </a:spcBef>
              <a:spcAft>
                <a:spcPts val="0"/>
              </a:spcAft>
              <a:buClr>
                <a:schemeClr val="dk1"/>
              </a:buClr>
              <a:buSzPts val="2800"/>
              <a:buFont typeface="Roboto"/>
              <a:buNone/>
              <a:defRPr sz="2800">
                <a:solidFill>
                  <a:schemeClr val="dk1"/>
                </a:solidFill>
                <a:latin typeface="Roboto"/>
                <a:ea typeface="Roboto"/>
                <a:cs typeface="Roboto"/>
                <a:sym typeface="Roboto"/>
              </a:defRPr>
            </a:lvl6pPr>
            <a:lvl7pPr lvl="6" rtl="0">
              <a:lnSpc>
                <a:spcPct val="100000"/>
              </a:lnSpc>
              <a:spcBef>
                <a:spcPts val="0"/>
              </a:spcBef>
              <a:spcAft>
                <a:spcPts val="0"/>
              </a:spcAft>
              <a:buClr>
                <a:schemeClr val="dk1"/>
              </a:buClr>
              <a:buSzPts val="2800"/>
              <a:buFont typeface="Roboto"/>
              <a:buNone/>
              <a:defRPr sz="2800">
                <a:solidFill>
                  <a:schemeClr val="dk1"/>
                </a:solidFill>
                <a:latin typeface="Roboto"/>
                <a:ea typeface="Roboto"/>
                <a:cs typeface="Roboto"/>
                <a:sym typeface="Roboto"/>
              </a:defRPr>
            </a:lvl7pPr>
            <a:lvl8pPr lvl="7" rtl="0">
              <a:lnSpc>
                <a:spcPct val="100000"/>
              </a:lnSpc>
              <a:spcBef>
                <a:spcPts val="0"/>
              </a:spcBef>
              <a:spcAft>
                <a:spcPts val="0"/>
              </a:spcAft>
              <a:buClr>
                <a:schemeClr val="dk1"/>
              </a:buClr>
              <a:buSzPts val="2800"/>
              <a:buFont typeface="Roboto"/>
              <a:buNone/>
              <a:defRPr sz="2800">
                <a:solidFill>
                  <a:schemeClr val="dk1"/>
                </a:solidFill>
                <a:latin typeface="Roboto"/>
                <a:ea typeface="Roboto"/>
                <a:cs typeface="Roboto"/>
                <a:sym typeface="Roboto"/>
              </a:defRPr>
            </a:lvl8pPr>
            <a:lvl9pPr lvl="8" rtl="0">
              <a:lnSpc>
                <a:spcPct val="100000"/>
              </a:lnSpc>
              <a:spcBef>
                <a:spcPts val="0"/>
              </a:spcBef>
              <a:spcAft>
                <a:spcPts val="0"/>
              </a:spcAft>
              <a:buClr>
                <a:schemeClr val="dk1"/>
              </a:buClr>
              <a:buSzPts val="2800"/>
              <a:buFont typeface="Roboto"/>
              <a:buNone/>
              <a:defRPr sz="2800">
                <a:solidFill>
                  <a:schemeClr val="dk1"/>
                </a:solidFill>
                <a:latin typeface="Roboto"/>
                <a:ea typeface="Roboto"/>
                <a:cs typeface="Roboto"/>
                <a:sym typeface="Roboto"/>
              </a:defRPr>
            </a:lvl9pPr>
          </a:lstStyle>
          <a:p>
            <a:endParaRPr/>
          </a:p>
        </p:txBody>
      </p:sp>
      <p:sp>
        <p:nvSpPr>
          <p:cNvPr id="52" name="Google Shape;52;p13"/>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00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rtl="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rtl="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rtl="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rtl="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rtl="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rtl="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rtl="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rtl="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2" r:id="rId3"/>
    <p:sldLayoutId id="2147483669" r:id="rId4"/>
    <p:sldLayoutId id="2147483674" r:id="rId5"/>
    <p:sldLayoutId id="2147483690" r:id="rId6"/>
    <p:sldLayoutId id="2147483691" r:id="rId7"/>
    <p:sldLayoutId id="2147483692" r:id="rId8"/>
    <p:sldLayoutId id="214748369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linkedin.com/in/heryanto-jaya-47377098/"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Intermediate%20Assignment%20Heryanto%20Jaya.twbx" TargetMode="External"/><Relationship Id="rId2" Type="http://schemas.openxmlformats.org/officeDocument/2006/relationships/notesSlide" Target="../notesSlides/notesSlide10.xml"/><Relationship Id="rId1" Type="http://schemas.openxmlformats.org/officeDocument/2006/relationships/slideLayout" Target="../slideLayouts/slideLayout16.xml"/><Relationship Id="rId4" Type="http://schemas.openxmlformats.org/officeDocument/2006/relationships/hyperlink" Target="https://public.tableau.com/views/IntermediateAssignmentHeryantoJaya/CustomerAgeBining?:language=en-US&amp;publish=yes&amp;:sid=&amp;:redirect=auth&amp;:display_count=n&amp;:origin=viz_share_link"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4.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hyperlink" Target="Intermediate%20Assignment%20Heryanto%20Jaya.twbx" TargetMode="External"/><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hyperlink" Target="https://public.tableau.com/views/IntermediateAssignmentHeryantoJaya/CustomerAgeBining?:language=en-US&amp;publish=yes&amp;:sid=&amp;:redirect=auth&amp;:display_count=n&amp;:origin=viz_share_link"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14.xml"/><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14.xml"/><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hyperlink" Target="https://public.tableau.com/views/IntermediateAssignmentHeryantoJaya/CustomerAgeBining?:language=en-US&amp;publish=yes&amp;:sid=&amp;:redirect=auth&amp;:display_count=n&amp;:origin=viz_share_link" TargetMode="External"/><Relationship Id="rId2" Type="http://schemas.openxmlformats.org/officeDocument/2006/relationships/notesSlide" Target="../notesSlides/notesSlide26.xml"/><Relationship Id="rId1" Type="http://schemas.openxmlformats.org/officeDocument/2006/relationships/slideLayout" Target="../slideLayouts/slideLayout14.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hyperlink" Target="Intermediate%20Assignment%20Heryanto%20Jaya.twbx" TargetMode="External"/><Relationship Id="rId2" Type="http://schemas.openxmlformats.org/officeDocument/2006/relationships/notesSlide" Target="../notesSlides/notesSlide6.xml"/><Relationship Id="rId1" Type="http://schemas.openxmlformats.org/officeDocument/2006/relationships/slideLayout" Target="../slideLayouts/slideLayout16.xml"/><Relationship Id="rId4" Type="http://schemas.openxmlformats.org/officeDocument/2006/relationships/hyperlink" Target="https://public.tableau.com/views/IntermediateAssignmentHeryantoJaya/CustomerAgeBining?:language=en-US&amp;publish=yes&amp;:sid=&amp;:redirect=auth&amp;:display_count=n&amp;:origin=viz_share_link"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4.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4.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04"/>
        <p:cNvGrpSpPr/>
        <p:nvPr/>
      </p:nvGrpSpPr>
      <p:grpSpPr>
        <a:xfrm>
          <a:off x="0" y="0"/>
          <a:ext cx="0" cy="0"/>
          <a:chOff x="0" y="0"/>
          <a:chExt cx="0" cy="0"/>
        </a:xfrm>
      </p:grpSpPr>
      <p:sp>
        <p:nvSpPr>
          <p:cNvPr id="2305" name="Google Shape;2305;p51"/>
          <p:cNvSpPr/>
          <p:nvPr/>
        </p:nvSpPr>
        <p:spPr>
          <a:xfrm>
            <a:off x="5581750" y="4006963"/>
            <a:ext cx="3231712" cy="69376"/>
          </a:xfrm>
          <a:custGeom>
            <a:avLst/>
            <a:gdLst/>
            <a:ahLst/>
            <a:cxnLst/>
            <a:rect l="l" t="t" r="r" b="b"/>
            <a:pathLst>
              <a:path w="70546" h="5229" extrusionOk="0">
                <a:moveTo>
                  <a:pt x="35268" y="1"/>
                </a:moveTo>
                <a:cubicBezTo>
                  <a:pt x="15791" y="1"/>
                  <a:pt x="0" y="1168"/>
                  <a:pt x="0" y="2615"/>
                </a:cubicBezTo>
                <a:cubicBezTo>
                  <a:pt x="0" y="4062"/>
                  <a:pt x="15791" y="5229"/>
                  <a:pt x="35268" y="5229"/>
                </a:cubicBezTo>
                <a:cubicBezTo>
                  <a:pt x="54754" y="5229"/>
                  <a:pt x="70545" y="4062"/>
                  <a:pt x="70545" y="2615"/>
                </a:cubicBezTo>
                <a:cubicBezTo>
                  <a:pt x="70545" y="1168"/>
                  <a:pt x="54754" y="1"/>
                  <a:pt x="35268" y="1"/>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06" name="Google Shape;2306;p51"/>
          <p:cNvGrpSpPr/>
          <p:nvPr/>
        </p:nvGrpSpPr>
        <p:grpSpPr>
          <a:xfrm>
            <a:off x="7595421" y="1133000"/>
            <a:ext cx="1272082" cy="910515"/>
            <a:chOff x="4685050" y="775525"/>
            <a:chExt cx="1762375" cy="1261450"/>
          </a:xfrm>
        </p:grpSpPr>
        <p:sp>
          <p:nvSpPr>
            <p:cNvPr id="2307" name="Google Shape;2307;p51"/>
            <p:cNvSpPr/>
            <p:nvPr/>
          </p:nvSpPr>
          <p:spPr>
            <a:xfrm>
              <a:off x="4869900" y="775525"/>
              <a:ext cx="1117200" cy="1065800"/>
            </a:xfrm>
            <a:custGeom>
              <a:avLst/>
              <a:gdLst/>
              <a:ahLst/>
              <a:cxnLst/>
              <a:rect l="l" t="t" r="r" b="b"/>
              <a:pathLst>
                <a:path w="44688" h="42632" extrusionOk="0">
                  <a:moveTo>
                    <a:pt x="34674" y="1"/>
                  </a:moveTo>
                  <a:cubicBezTo>
                    <a:pt x="31175" y="1"/>
                    <a:pt x="26300" y="3362"/>
                    <a:pt x="21388" y="12804"/>
                  </a:cubicBezTo>
                  <a:cubicBezTo>
                    <a:pt x="13670" y="27627"/>
                    <a:pt x="0" y="40071"/>
                    <a:pt x="0" y="40071"/>
                  </a:cubicBezTo>
                  <a:lnTo>
                    <a:pt x="1407" y="40936"/>
                  </a:lnTo>
                  <a:lnTo>
                    <a:pt x="2164" y="41369"/>
                  </a:lnTo>
                  <a:lnTo>
                    <a:pt x="4328" y="42631"/>
                  </a:lnTo>
                  <a:cubicBezTo>
                    <a:pt x="4328" y="42631"/>
                    <a:pt x="44687" y="22434"/>
                    <a:pt x="39530" y="3967"/>
                  </a:cubicBezTo>
                  <a:cubicBezTo>
                    <a:pt x="38878" y="1629"/>
                    <a:pt x="37110" y="1"/>
                    <a:pt x="346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51"/>
            <p:cNvSpPr/>
            <p:nvPr/>
          </p:nvSpPr>
          <p:spPr>
            <a:xfrm>
              <a:off x="4905050" y="1039975"/>
              <a:ext cx="756550" cy="769775"/>
            </a:xfrm>
            <a:custGeom>
              <a:avLst/>
              <a:gdLst/>
              <a:ahLst/>
              <a:cxnLst/>
              <a:rect l="l" t="t" r="r" b="b"/>
              <a:pathLst>
                <a:path w="30262" h="30791" extrusionOk="0">
                  <a:moveTo>
                    <a:pt x="29823" y="1"/>
                  </a:moveTo>
                  <a:cubicBezTo>
                    <a:pt x="29695" y="1"/>
                    <a:pt x="29571" y="57"/>
                    <a:pt x="29504" y="170"/>
                  </a:cubicBezTo>
                  <a:cubicBezTo>
                    <a:pt x="29468" y="242"/>
                    <a:pt x="26113" y="5328"/>
                    <a:pt x="20559" y="11711"/>
                  </a:cubicBezTo>
                  <a:cubicBezTo>
                    <a:pt x="15834" y="17158"/>
                    <a:pt x="8549" y="24624"/>
                    <a:pt x="1" y="30358"/>
                  </a:cubicBezTo>
                  <a:lnTo>
                    <a:pt x="758" y="30791"/>
                  </a:lnTo>
                  <a:cubicBezTo>
                    <a:pt x="9270" y="25056"/>
                    <a:pt x="16447" y="17663"/>
                    <a:pt x="21172" y="12216"/>
                  </a:cubicBezTo>
                  <a:cubicBezTo>
                    <a:pt x="26763" y="5796"/>
                    <a:pt x="30117" y="675"/>
                    <a:pt x="30153" y="603"/>
                  </a:cubicBezTo>
                  <a:cubicBezTo>
                    <a:pt x="30261" y="422"/>
                    <a:pt x="30225" y="206"/>
                    <a:pt x="30045" y="62"/>
                  </a:cubicBezTo>
                  <a:cubicBezTo>
                    <a:pt x="29977" y="21"/>
                    <a:pt x="29899" y="1"/>
                    <a:pt x="29823" y="1"/>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51"/>
            <p:cNvSpPr/>
            <p:nvPr/>
          </p:nvSpPr>
          <p:spPr>
            <a:xfrm>
              <a:off x="4685050" y="1081525"/>
              <a:ext cx="1762375" cy="955450"/>
            </a:xfrm>
            <a:custGeom>
              <a:avLst/>
              <a:gdLst/>
              <a:ahLst/>
              <a:cxnLst/>
              <a:rect l="l" t="t" r="r" b="b"/>
              <a:pathLst>
                <a:path w="70495" h="38218" extrusionOk="0">
                  <a:moveTo>
                    <a:pt x="62082" y="1"/>
                  </a:moveTo>
                  <a:cubicBezTo>
                    <a:pt x="57402" y="1"/>
                    <a:pt x="50681" y="2613"/>
                    <a:pt x="42019" y="9689"/>
                  </a:cubicBezTo>
                  <a:cubicBezTo>
                    <a:pt x="24129" y="24296"/>
                    <a:pt x="1" y="32628"/>
                    <a:pt x="1" y="32628"/>
                  </a:cubicBezTo>
                  <a:lnTo>
                    <a:pt x="1335" y="34467"/>
                  </a:lnTo>
                  <a:lnTo>
                    <a:pt x="2056" y="35441"/>
                  </a:lnTo>
                  <a:lnTo>
                    <a:pt x="4076" y="38218"/>
                  </a:lnTo>
                  <a:cubicBezTo>
                    <a:pt x="4076" y="38218"/>
                    <a:pt x="66364" y="34611"/>
                    <a:pt x="69898" y="8390"/>
                  </a:cubicBezTo>
                  <a:cubicBezTo>
                    <a:pt x="70495" y="3938"/>
                    <a:pt x="67827" y="1"/>
                    <a:pt x="620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51"/>
            <p:cNvSpPr/>
            <p:nvPr/>
          </p:nvSpPr>
          <p:spPr>
            <a:xfrm>
              <a:off x="4718425" y="1386150"/>
              <a:ext cx="1370550" cy="581400"/>
            </a:xfrm>
            <a:custGeom>
              <a:avLst/>
              <a:gdLst/>
              <a:ahLst/>
              <a:cxnLst/>
              <a:rect l="l" t="t" r="r" b="b"/>
              <a:pathLst>
                <a:path w="54822" h="23256" extrusionOk="0">
                  <a:moveTo>
                    <a:pt x="54189" y="0"/>
                  </a:moveTo>
                  <a:cubicBezTo>
                    <a:pt x="54085" y="0"/>
                    <a:pt x="53979" y="33"/>
                    <a:pt x="53884" y="101"/>
                  </a:cubicBezTo>
                  <a:cubicBezTo>
                    <a:pt x="53812" y="137"/>
                    <a:pt x="46779" y="4753"/>
                    <a:pt x="36247" y="9875"/>
                  </a:cubicBezTo>
                  <a:cubicBezTo>
                    <a:pt x="27267" y="14203"/>
                    <a:pt x="13958" y="19685"/>
                    <a:pt x="0" y="22282"/>
                  </a:cubicBezTo>
                  <a:lnTo>
                    <a:pt x="721" y="23256"/>
                  </a:lnTo>
                  <a:cubicBezTo>
                    <a:pt x="14607" y="20623"/>
                    <a:pt x="27808" y="15141"/>
                    <a:pt x="36716" y="10849"/>
                  </a:cubicBezTo>
                  <a:cubicBezTo>
                    <a:pt x="47356" y="5727"/>
                    <a:pt x="54425" y="1074"/>
                    <a:pt x="54497" y="1002"/>
                  </a:cubicBezTo>
                  <a:cubicBezTo>
                    <a:pt x="54750" y="858"/>
                    <a:pt x="54822" y="497"/>
                    <a:pt x="54642" y="245"/>
                  </a:cubicBezTo>
                  <a:cubicBezTo>
                    <a:pt x="54529" y="88"/>
                    <a:pt x="54361" y="0"/>
                    <a:pt x="54189" y="0"/>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11" name="Google Shape;2311;p51"/>
          <p:cNvGrpSpPr/>
          <p:nvPr/>
        </p:nvGrpSpPr>
        <p:grpSpPr>
          <a:xfrm>
            <a:off x="7669682" y="2169389"/>
            <a:ext cx="646483" cy="1090343"/>
            <a:chOff x="4845550" y="3012575"/>
            <a:chExt cx="906200" cy="1528375"/>
          </a:xfrm>
        </p:grpSpPr>
        <p:sp>
          <p:nvSpPr>
            <p:cNvPr id="2312" name="Google Shape;2312;p51"/>
            <p:cNvSpPr/>
            <p:nvPr/>
          </p:nvSpPr>
          <p:spPr>
            <a:xfrm>
              <a:off x="4845550" y="3182725"/>
              <a:ext cx="725875" cy="1358225"/>
            </a:xfrm>
            <a:custGeom>
              <a:avLst/>
              <a:gdLst/>
              <a:ahLst/>
              <a:cxnLst/>
              <a:rect l="l" t="t" r="r" b="b"/>
              <a:pathLst>
                <a:path w="29035" h="54329" extrusionOk="0">
                  <a:moveTo>
                    <a:pt x="27138" y="0"/>
                  </a:moveTo>
                  <a:cubicBezTo>
                    <a:pt x="27097" y="0"/>
                    <a:pt x="27056" y="4"/>
                    <a:pt x="27015" y="11"/>
                  </a:cubicBezTo>
                  <a:cubicBezTo>
                    <a:pt x="26618" y="119"/>
                    <a:pt x="26365" y="480"/>
                    <a:pt x="26438" y="877"/>
                  </a:cubicBezTo>
                  <a:cubicBezTo>
                    <a:pt x="28457" y="11372"/>
                    <a:pt x="19296" y="29767"/>
                    <a:pt x="0" y="54112"/>
                  </a:cubicBezTo>
                  <a:lnTo>
                    <a:pt x="1696" y="54328"/>
                  </a:lnTo>
                  <a:cubicBezTo>
                    <a:pt x="9558" y="44193"/>
                    <a:pt x="17168" y="33157"/>
                    <a:pt x="21352" y="25222"/>
                  </a:cubicBezTo>
                  <a:cubicBezTo>
                    <a:pt x="26834" y="14907"/>
                    <a:pt x="29034" y="6612"/>
                    <a:pt x="27880" y="624"/>
                  </a:cubicBezTo>
                  <a:cubicBezTo>
                    <a:pt x="27816" y="269"/>
                    <a:pt x="27490" y="0"/>
                    <a:pt x="27138" y="0"/>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51"/>
            <p:cNvSpPr/>
            <p:nvPr/>
          </p:nvSpPr>
          <p:spPr>
            <a:xfrm>
              <a:off x="5482125" y="3416550"/>
              <a:ext cx="269625" cy="172500"/>
            </a:xfrm>
            <a:custGeom>
              <a:avLst/>
              <a:gdLst/>
              <a:ahLst/>
              <a:cxnLst/>
              <a:rect l="l" t="t" r="r" b="b"/>
              <a:pathLst>
                <a:path w="10785" h="6900" extrusionOk="0">
                  <a:moveTo>
                    <a:pt x="7305" y="1"/>
                  </a:moveTo>
                  <a:cubicBezTo>
                    <a:pt x="4497" y="1"/>
                    <a:pt x="877" y="1063"/>
                    <a:pt x="1" y="6275"/>
                  </a:cubicBezTo>
                  <a:cubicBezTo>
                    <a:pt x="1" y="6275"/>
                    <a:pt x="934" y="6900"/>
                    <a:pt x="2445" y="6900"/>
                  </a:cubicBezTo>
                  <a:cubicBezTo>
                    <a:pt x="4473" y="6900"/>
                    <a:pt x="7540" y="5775"/>
                    <a:pt x="10785" y="505"/>
                  </a:cubicBezTo>
                  <a:cubicBezTo>
                    <a:pt x="10785" y="505"/>
                    <a:pt x="9238" y="1"/>
                    <a:pt x="73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51"/>
            <p:cNvSpPr/>
            <p:nvPr/>
          </p:nvSpPr>
          <p:spPr>
            <a:xfrm>
              <a:off x="5198100" y="3418325"/>
              <a:ext cx="310200" cy="276850"/>
            </a:xfrm>
            <a:custGeom>
              <a:avLst/>
              <a:gdLst/>
              <a:ahLst/>
              <a:cxnLst/>
              <a:rect l="l" t="t" r="r" b="b"/>
              <a:pathLst>
                <a:path w="12408" h="11074" extrusionOk="0">
                  <a:moveTo>
                    <a:pt x="3535" y="1"/>
                  </a:moveTo>
                  <a:lnTo>
                    <a:pt x="3535" y="1"/>
                  </a:lnTo>
                  <a:cubicBezTo>
                    <a:pt x="3535" y="1"/>
                    <a:pt x="1" y="9126"/>
                    <a:pt x="8693" y="11073"/>
                  </a:cubicBezTo>
                  <a:cubicBezTo>
                    <a:pt x="8693" y="11073"/>
                    <a:pt x="12408" y="6204"/>
                    <a:pt x="35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51"/>
            <p:cNvSpPr/>
            <p:nvPr/>
          </p:nvSpPr>
          <p:spPr>
            <a:xfrm>
              <a:off x="5341475" y="3012575"/>
              <a:ext cx="316500" cy="303900"/>
            </a:xfrm>
            <a:custGeom>
              <a:avLst/>
              <a:gdLst/>
              <a:ahLst/>
              <a:cxnLst/>
              <a:rect l="l" t="t" r="r" b="b"/>
              <a:pathLst>
                <a:path w="12660" h="12156" extrusionOk="0">
                  <a:moveTo>
                    <a:pt x="6384" y="1"/>
                  </a:moveTo>
                  <a:cubicBezTo>
                    <a:pt x="6384" y="1"/>
                    <a:pt x="1" y="7394"/>
                    <a:pt x="7538" y="12155"/>
                  </a:cubicBezTo>
                  <a:cubicBezTo>
                    <a:pt x="7538" y="12155"/>
                    <a:pt x="12660" y="8765"/>
                    <a:pt x="63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51"/>
            <p:cNvSpPr/>
            <p:nvPr/>
          </p:nvSpPr>
          <p:spPr>
            <a:xfrm>
              <a:off x="5288275" y="3845600"/>
              <a:ext cx="302075" cy="143175"/>
            </a:xfrm>
            <a:custGeom>
              <a:avLst/>
              <a:gdLst/>
              <a:ahLst/>
              <a:cxnLst/>
              <a:rect l="l" t="t" r="r" b="b"/>
              <a:pathLst>
                <a:path w="12083" h="5727" extrusionOk="0">
                  <a:moveTo>
                    <a:pt x="6029" y="0"/>
                  </a:moveTo>
                  <a:cubicBezTo>
                    <a:pt x="3949" y="0"/>
                    <a:pt x="1716" y="925"/>
                    <a:pt x="0" y="3973"/>
                  </a:cubicBezTo>
                  <a:cubicBezTo>
                    <a:pt x="0" y="3973"/>
                    <a:pt x="1293" y="5726"/>
                    <a:pt x="4122" y="5726"/>
                  </a:cubicBezTo>
                  <a:cubicBezTo>
                    <a:pt x="6042" y="5726"/>
                    <a:pt x="8670" y="4918"/>
                    <a:pt x="12083" y="2206"/>
                  </a:cubicBezTo>
                  <a:cubicBezTo>
                    <a:pt x="12083" y="2206"/>
                    <a:pt x="9239" y="0"/>
                    <a:pt x="60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51"/>
            <p:cNvSpPr/>
            <p:nvPr/>
          </p:nvSpPr>
          <p:spPr>
            <a:xfrm>
              <a:off x="4996125" y="3764575"/>
              <a:ext cx="317425" cy="294875"/>
            </a:xfrm>
            <a:custGeom>
              <a:avLst/>
              <a:gdLst/>
              <a:ahLst/>
              <a:cxnLst/>
              <a:rect l="l" t="t" r="r" b="b"/>
              <a:pathLst>
                <a:path w="12697" h="11795" extrusionOk="0">
                  <a:moveTo>
                    <a:pt x="5050" y="1"/>
                  </a:moveTo>
                  <a:cubicBezTo>
                    <a:pt x="5050" y="1"/>
                    <a:pt x="1" y="8332"/>
                    <a:pt x="8224" y="11794"/>
                  </a:cubicBezTo>
                  <a:cubicBezTo>
                    <a:pt x="8224" y="11794"/>
                    <a:pt x="12696" y="7611"/>
                    <a:pt x="50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51"/>
            <p:cNvSpPr/>
            <p:nvPr/>
          </p:nvSpPr>
          <p:spPr>
            <a:xfrm>
              <a:off x="5098025" y="4130425"/>
              <a:ext cx="302075" cy="142525"/>
            </a:xfrm>
            <a:custGeom>
              <a:avLst/>
              <a:gdLst/>
              <a:ahLst/>
              <a:cxnLst/>
              <a:rect l="l" t="t" r="r" b="b"/>
              <a:pathLst>
                <a:path w="12083" h="5701" extrusionOk="0">
                  <a:moveTo>
                    <a:pt x="5966" y="0"/>
                  </a:moveTo>
                  <a:cubicBezTo>
                    <a:pt x="3928" y="0"/>
                    <a:pt x="1737" y="910"/>
                    <a:pt x="0" y="3869"/>
                  </a:cubicBezTo>
                  <a:cubicBezTo>
                    <a:pt x="0" y="3869"/>
                    <a:pt x="1291" y="5700"/>
                    <a:pt x="4199" y="5700"/>
                  </a:cubicBezTo>
                  <a:cubicBezTo>
                    <a:pt x="6103" y="5700"/>
                    <a:pt x="8701" y="4915"/>
                    <a:pt x="12083" y="2318"/>
                  </a:cubicBezTo>
                  <a:cubicBezTo>
                    <a:pt x="12083" y="2318"/>
                    <a:pt x="9220" y="0"/>
                    <a:pt x="59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19" name="Google Shape;2319;p51"/>
          <p:cNvGrpSpPr/>
          <p:nvPr/>
        </p:nvGrpSpPr>
        <p:grpSpPr>
          <a:xfrm>
            <a:off x="5758846" y="1067167"/>
            <a:ext cx="952773" cy="1042178"/>
            <a:chOff x="1558050" y="1669975"/>
            <a:chExt cx="1182100" cy="1293025"/>
          </a:xfrm>
        </p:grpSpPr>
        <p:sp>
          <p:nvSpPr>
            <p:cNvPr id="2320" name="Google Shape;2320;p51"/>
            <p:cNvSpPr/>
            <p:nvPr/>
          </p:nvSpPr>
          <p:spPr>
            <a:xfrm>
              <a:off x="1692400" y="1839425"/>
              <a:ext cx="1047750" cy="1123575"/>
            </a:xfrm>
            <a:custGeom>
              <a:avLst/>
              <a:gdLst/>
              <a:ahLst/>
              <a:cxnLst/>
              <a:rect l="l" t="t" r="r" b="b"/>
              <a:pathLst>
                <a:path w="41910" h="44943" extrusionOk="0">
                  <a:moveTo>
                    <a:pt x="746" y="0"/>
                  </a:moveTo>
                  <a:cubicBezTo>
                    <a:pt x="726" y="0"/>
                    <a:pt x="706" y="1"/>
                    <a:pt x="685" y="3"/>
                  </a:cubicBezTo>
                  <a:cubicBezTo>
                    <a:pt x="289" y="75"/>
                    <a:pt x="0" y="436"/>
                    <a:pt x="36" y="833"/>
                  </a:cubicBezTo>
                  <a:cubicBezTo>
                    <a:pt x="613" y="6892"/>
                    <a:pt x="5086" y="14250"/>
                    <a:pt x="13237" y="22581"/>
                  </a:cubicBezTo>
                  <a:cubicBezTo>
                    <a:pt x="19512" y="29001"/>
                    <a:pt x="29936" y="37441"/>
                    <a:pt x="40359" y="44943"/>
                  </a:cubicBezTo>
                  <a:lnTo>
                    <a:pt x="41910" y="44258"/>
                  </a:lnTo>
                  <a:cubicBezTo>
                    <a:pt x="16483" y="26368"/>
                    <a:pt x="2525" y="11328"/>
                    <a:pt x="1479" y="688"/>
                  </a:cubicBezTo>
                  <a:cubicBezTo>
                    <a:pt x="1445" y="312"/>
                    <a:pt x="1118" y="0"/>
                    <a:pt x="746" y="0"/>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51"/>
            <p:cNvSpPr/>
            <p:nvPr/>
          </p:nvSpPr>
          <p:spPr>
            <a:xfrm>
              <a:off x="1558050" y="2094325"/>
              <a:ext cx="298475" cy="146550"/>
            </a:xfrm>
            <a:custGeom>
              <a:avLst/>
              <a:gdLst/>
              <a:ahLst/>
              <a:cxnLst/>
              <a:rect l="l" t="t" r="r" b="b"/>
              <a:pathLst>
                <a:path w="11939" h="5862" extrusionOk="0">
                  <a:moveTo>
                    <a:pt x="5731" y="0"/>
                  </a:moveTo>
                  <a:cubicBezTo>
                    <a:pt x="2702" y="0"/>
                    <a:pt x="0" y="1854"/>
                    <a:pt x="0" y="1854"/>
                  </a:cubicBezTo>
                  <a:cubicBezTo>
                    <a:pt x="3482" y="4976"/>
                    <a:pt x="6186" y="5862"/>
                    <a:pt x="8134" y="5862"/>
                  </a:cubicBezTo>
                  <a:cubicBezTo>
                    <a:pt x="10686" y="5862"/>
                    <a:pt x="11938" y="4342"/>
                    <a:pt x="11938" y="4342"/>
                  </a:cubicBezTo>
                  <a:cubicBezTo>
                    <a:pt x="10301" y="976"/>
                    <a:pt x="7930" y="0"/>
                    <a:pt x="57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51"/>
            <p:cNvSpPr/>
            <p:nvPr/>
          </p:nvSpPr>
          <p:spPr>
            <a:xfrm>
              <a:off x="1832150" y="1999100"/>
              <a:ext cx="318325" cy="302075"/>
            </a:xfrm>
            <a:custGeom>
              <a:avLst/>
              <a:gdLst/>
              <a:ahLst/>
              <a:cxnLst/>
              <a:rect l="l" t="t" r="r" b="b"/>
              <a:pathLst>
                <a:path w="12733" h="12083" extrusionOk="0">
                  <a:moveTo>
                    <a:pt x="6745" y="0"/>
                  </a:moveTo>
                  <a:lnTo>
                    <a:pt x="6745" y="0"/>
                  </a:lnTo>
                  <a:cubicBezTo>
                    <a:pt x="1" y="8440"/>
                    <a:pt x="4942" y="12083"/>
                    <a:pt x="4942" y="12083"/>
                  </a:cubicBezTo>
                  <a:cubicBezTo>
                    <a:pt x="12732" y="7719"/>
                    <a:pt x="6745" y="0"/>
                    <a:pt x="67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51"/>
            <p:cNvSpPr/>
            <p:nvPr/>
          </p:nvSpPr>
          <p:spPr>
            <a:xfrm>
              <a:off x="1592300" y="1669975"/>
              <a:ext cx="293975" cy="299375"/>
            </a:xfrm>
            <a:custGeom>
              <a:avLst/>
              <a:gdLst/>
              <a:ahLst/>
              <a:cxnLst/>
              <a:rect l="l" t="t" r="r" b="b"/>
              <a:pathLst>
                <a:path w="11759" h="11975" extrusionOk="0">
                  <a:moveTo>
                    <a:pt x="3535" y="1"/>
                  </a:moveTo>
                  <a:lnTo>
                    <a:pt x="3535" y="1"/>
                  </a:lnTo>
                  <a:cubicBezTo>
                    <a:pt x="1" y="10208"/>
                    <a:pt x="5844" y="11975"/>
                    <a:pt x="5844" y="11975"/>
                  </a:cubicBezTo>
                  <a:cubicBezTo>
                    <a:pt x="11758" y="5303"/>
                    <a:pt x="3536" y="1"/>
                    <a:pt x="35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51"/>
            <p:cNvSpPr/>
            <p:nvPr/>
          </p:nvSpPr>
          <p:spPr>
            <a:xfrm>
              <a:off x="1845675" y="2445100"/>
              <a:ext cx="302075" cy="138650"/>
            </a:xfrm>
            <a:custGeom>
              <a:avLst/>
              <a:gdLst/>
              <a:ahLst/>
              <a:cxnLst/>
              <a:rect l="l" t="t" r="r" b="b"/>
              <a:pathLst>
                <a:path w="12083" h="5546" extrusionOk="0">
                  <a:moveTo>
                    <a:pt x="6954" y="1"/>
                  </a:moveTo>
                  <a:cubicBezTo>
                    <a:pt x="2936" y="1"/>
                    <a:pt x="1" y="4089"/>
                    <a:pt x="1" y="4089"/>
                  </a:cubicBezTo>
                  <a:cubicBezTo>
                    <a:pt x="2617" y="5153"/>
                    <a:pt x="4691" y="5546"/>
                    <a:pt x="6327" y="5546"/>
                  </a:cubicBezTo>
                  <a:cubicBezTo>
                    <a:pt x="10960" y="5546"/>
                    <a:pt x="12083" y="2394"/>
                    <a:pt x="12083" y="2394"/>
                  </a:cubicBezTo>
                  <a:cubicBezTo>
                    <a:pt x="10281" y="633"/>
                    <a:pt x="8534" y="1"/>
                    <a:pt x="6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51"/>
            <p:cNvSpPr/>
            <p:nvPr/>
          </p:nvSpPr>
          <p:spPr>
            <a:xfrm>
              <a:off x="2127000" y="2284925"/>
              <a:ext cx="309300" cy="304800"/>
            </a:xfrm>
            <a:custGeom>
              <a:avLst/>
              <a:gdLst/>
              <a:ahLst/>
              <a:cxnLst/>
              <a:rect l="l" t="t" r="r" b="b"/>
              <a:pathLst>
                <a:path w="12372" h="12192" extrusionOk="0">
                  <a:moveTo>
                    <a:pt x="5158" y="0"/>
                  </a:moveTo>
                  <a:lnTo>
                    <a:pt x="5158" y="0"/>
                  </a:lnTo>
                  <a:cubicBezTo>
                    <a:pt x="0" y="9450"/>
                    <a:pt x="5483" y="12191"/>
                    <a:pt x="5483" y="12191"/>
                  </a:cubicBezTo>
                  <a:cubicBezTo>
                    <a:pt x="12371" y="6565"/>
                    <a:pt x="5158" y="1"/>
                    <a:pt x="51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51"/>
            <p:cNvSpPr/>
            <p:nvPr/>
          </p:nvSpPr>
          <p:spPr>
            <a:xfrm>
              <a:off x="2109875" y="2664275"/>
              <a:ext cx="301175" cy="138875"/>
            </a:xfrm>
            <a:custGeom>
              <a:avLst/>
              <a:gdLst/>
              <a:ahLst/>
              <a:cxnLst/>
              <a:rect l="l" t="t" r="r" b="b"/>
              <a:pathLst>
                <a:path w="12047" h="5555" extrusionOk="0">
                  <a:moveTo>
                    <a:pt x="6987" y="1"/>
                  </a:moveTo>
                  <a:cubicBezTo>
                    <a:pt x="2902" y="1"/>
                    <a:pt x="0" y="4230"/>
                    <a:pt x="0" y="4230"/>
                  </a:cubicBezTo>
                  <a:cubicBezTo>
                    <a:pt x="2510" y="5193"/>
                    <a:pt x="4517" y="5554"/>
                    <a:pt x="6116" y="5554"/>
                  </a:cubicBezTo>
                  <a:cubicBezTo>
                    <a:pt x="10929" y="5554"/>
                    <a:pt x="12047" y="2283"/>
                    <a:pt x="12047" y="2283"/>
                  </a:cubicBezTo>
                  <a:cubicBezTo>
                    <a:pt x="10253" y="608"/>
                    <a:pt x="8535" y="1"/>
                    <a:pt x="69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7" name="Google Shape;2327;p51"/>
          <p:cNvGrpSpPr/>
          <p:nvPr/>
        </p:nvGrpSpPr>
        <p:grpSpPr>
          <a:xfrm>
            <a:off x="5596077" y="3006793"/>
            <a:ext cx="1272076" cy="916421"/>
            <a:chOff x="1225400" y="4174175"/>
            <a:chExt cx="1758225" cy="1266650"/>
          </a:xfrm>
        </p:grpSpPr>
        <p:sp>
          <p:nvSpPr>
            <p:cNvPr id="2328" name="Google Shape;2328;p51"/>
            <p:cNvSpPr/>
            <p:nvPr/>
          </p:nvSpPr>
          <p:spPr>
            <a:xfrm>
              <a:off x="1685175" y="4174175"/>
              <a:ext cx="1114500" cy="1070075"/>
            </a:xfrm>
            <a:custGeom>
              <a:avLst/>
              <a:gdLst/>
              <a:ahLst/>
              <a:cxnLst/>
              <a:rect l="l" t="t" r="r" b="b"/>
              <a:pathLst>
                <a:path w="44580" h="42803" extrusionOk="0">
                  <a:moveTo>
                    <a:pt x="10123" y="0"/>
                  </a:moveTo>
                  <a:cubicBezTo>
                    <a:pt x="7700" y="0"/>
                    <a:pt x="5929" y="1609"/>
                    <a:pt x="5266" y="3922"/>
                  </a:cubicBezTo>
                  <a:cubicBezTo>
                    <a:pt x="1" y="22353"/>
                    <a:pt x="40251" y="42803"/>
                    <a:pt x="40251" y="42803"/>
                  </a:cubicBezTo>
                  <a:lnTo>
                    <a:pt x="42379" y="41540"/>
                  </a:lnTo>
                  <a:lnTo>
                    <a:pt x="43137" y="41108"/>
                  </a:lnTo>
                  <a:lnTo>
                    <a:pt x="44579" y="40278"/>
                  </a:lnTo>
                  <a:cubicBezTo>
                    <a:pt x="44579" y="40278"/>
                    <a:pt x="30982" y="27763"/>
                    <a:pt x="23372" y="12867"/>
                  </a:cubicBezTo>
                  <a:cubicBezTo>
                    <a:pt x="18508" y="3374"/>
                    <a:pt x="13631" y="0"/>
                    <a:pt x="101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51"/>
            <p:cNvSpPr/>
            <p:nvPr/>
          </p:nvSpPr>
          <p:spPr>
            <a:xfrm>
              <a:off x="2011575" y="4438925"/>
              <a:ext cx="752025" cy="773775"/>
            </a:xfrm>
            <a:custGeom>
              <a:avLst/>
              <a:gdLst/>
              <a:ahLst/>
              <a:cxnLst/>
              <a:rect l="l" t="t" r="r" b="b"/>
              <a:pathLst>
                <a:path w="30081" h="30951" extrusionOk="0">
                  <a:moveTo>
                    <a:pt x="470" y="0"/>
                  </a:moveTo>
                  <a:cubicBezTo>
                    <a:pt x="395" y="0"/>
                    <a:pt x="320" y="24"/>
                    <a:pt x="253" y="77"/>
                  </a:cubicBezTo>
                  <a:cubicBezTo>
                    <a:pt x="73" y="185"/>
                    <a:pt x="1" y="438"/>
                    <a:pt x="145" y="618"/>
                  </a:cubicBezTo>
                  <a:cubicBezTo>
                    <a:pt x="181" y="654"/>
                    <a:pt x="3499" y="5812"/>
                    <a:pt x="9054" y="12268"/>
                  </a:cubicBezTo>
                  <a:cubicBezTo>
                    <a:pt x="13742" y="17714"/>
                    <a:pt x="20884" y="25180"/>
                    <a:pt x="29323" y="30950"/>
                  </a:cubicBezTo>
                  <a:lnTo>
                    <a:pt x="30081" y="30518"/>
                  </a:lnTo>
                  <a:cubicBezTo>
                    <a:pt x="21569" y="24747"/>
                    <a:pt x="14356" y="17245"/>
                    <a:pt x="9667" y="11763"/>
                  </a:cubicBezTo>
                  <a:cubicBezTo>
                    <a:pt x="4149" y="5343"/>
                    <a:pt x="830" y="221"/>
                    <a:pt x="794" y="185"/>
                  </a:cubicBezTo>
                  <a:cubicBezTo>
                    <a:pt x="726" y="71"/>
                    <a:pt x="600" y="0"/>
                    <a:pt x="470" y="0"/>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51"/>
            <p:cNvSpPr/>
            <p:nvPr/>
          </p:nvSpPr>
          <p:spPr>
            <a:xfrm>
              <a:off x="1225400" y="4476575"/>
              <a:ext cx="1758225" cy="964250"/>
            </a:xfrm>
            <a:custGeom>
              <a:avLst/>
              <a:gdLst/>
              <a:ahLst/>
              <a:cxnLst/>
              <a:rect l="l" t="t" r="r" b="b"/>
              <a:pathLst>
                <a:path w="70329" h="38570" extrusionOk="0">
                  <a:moveTo>
                    <a:pt x="8359" y="0"/>
                  </a:moveTo>
                  <a:cubicBezTo>
                    <a:pt x="2663" y="0"/>
                    <a:pt x="1" y="3912"/>
                    <a:pt x="574" y="8345"/>
                  </a:cubicBezTo>
                  <a:cubicBezTo>
                    <a:pt x="3965" y="34602"/>
                    <a:pt x="66216" y="38569"/>
                    <a:pt x="66216" y="38569"/>
                  </a:cubicBezTo>
                  <a:lnTo>
                    <a:pt x="68272" y="35828"/>
                  </a:lnTo>
                  <a:lnTo>
                    <a:pt x="68994" y="34854"/>
                  </a:lnTo>
                  <a:lnTo>
                    <a:pt x="70328" y="33015"/>
                  </a:lnTo>
                  <a:cubicBezTo>
                    <a:pt x="70328" y="33015"/>
                    <a:pt x="46235" y="24539"/>
                    <a:pt x="28454" y="9824"/>
                  </a:cubicBezTo>
                  <a:cubicBezTo>
                    <a:pt x="19779" y="2646"/>
                    <a:pt x="13043" y="0"/>
                    <a:pt x="83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51"/>
            <p:cNvSpPr/>
            <p:nvPr/>
          </p:nvSpPr>
          <p:spPr>
            <a:xfrm>
              <a:off x="1583300" y="4782775"/>
              <a:ext cx="1366950" cy="589525"/>
            </a:xfrm>
            <a:custGeom>
              <a:avLst/>
              <a:gdLst/>
              <a:ahLst/>
              <a:cxnLst/>
              <a:rect l="l" t="t" r="r" b="b"/>
              <a:pathLst>
                <a:path w="54678" h="23581" extrusionOk="0">
                  <a:moveTo>
                    <a:pt x="612" y="0"/>
                  </a:moveTo>
                  <a:cubicBezTo>
                    <a:pt x="439" y="0"/>
                    <a:pt x="257" y="88"/>
                    <a:pt x="144" y="245"/>
                  </a:cubicBezTo>
                  <a:cubicBezTo>
                    <a:pt x="0" y="497"/>
                    <a:pt x="72" y="822"/>
                    <a:pt x="325" y="1002"/>
                  </a:cubicBezTo>
                  <a:cubicBezTo>
                    <a:pt x="397" y="1038"/>
                    <a:pt x="7430" y="5727"/>
                    <a:pt x="17997" y="10921"/>
                  </a:cubicBezTo>
                  <a:cubicBezTo>
                    <a:pt x="26906" y="15285"/>
                    <a:pt x="40070" y="20839"/>
                    <a:pt x="53956" y="23580"/>
                  </a:cubicBezTo>
                  <a:lnTo>
                    <a:pt x="54678" y="22606"/>
                  </a:lnTo>
                  <a:cubicBezTo>
                    <a:pt x="40720" y="19937"/>
                    <a:pt x="27447" y="14347"/>
                    <a:pt x="18502" y="9947"/>
                  </a:cubicBezTo>
                  <a:cubicBezTo>
                    <a:pt x="8007" y="4789"/>
                    <a:pt x="974" y="137"/>
                    <a:pt x="902" y="101"/>
                  </a:cubicBezTo>
                  <a:cubicBezTo>
                    <a:pt x="820" y="32"/>
                    <a:pt x="718" y="0"/>
                    <a:pt x="612" y="0"/>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32" name="Google Shape;2332;p51"/>
          <p:cNvSpPr txBox="1">
            <a:spLocks noGrp="1"/>
          </p:cNvSpPr>
          <p:nvPr>
            <p:ph type="ctrTitle"/>
          </p:nvPr>
        </p:nvSpPr>
        <p:spPr>
          <a:xfrm>
            <a:off x="720000" y="1279350"/>
            <a:ext cx="4553700" cy="196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Roboto"/>
                <a:ea typeface="Roboto"/>
                <a:cs typeface="Roboto"/>
                <a:sym typeface="Roboto"/>
              </a:rPr>
              <a:t>WishfulBazaar</a:t>
            </a:r>
            <a:br>
              <a:rPr lang="en" dirty="0">
                <a:latin typeface="Roboto"/>
                <a:ea typeface="Roboto"/>
                <a:cs typeface="Roboto"/>
                <a:sym typeface="Roboto"/>
              </a:rPr>
            </a:br>
            <a:br>
              <a:rPr lang="en" dirty="0">
                <a:latin typeface="Roboto"/>
                <a:ea typeface="Roboto"/>
                <a:cs typeface="Roboto"/>
                <a:sym typeface="Roboto"/>
              </a:rPr>
            </a:br>
            <a:r>
              <a:rPr lang="en" sz="3200" dirty="0">
                <a:latin typeface="Perpetua" panose="02020502060401020303" pitchFamily="18" charset="0"/>
                <a:sym typeface="Roboto"/>
              </a:rPr>
              <a:t>Sales Perfromance &amp; Customer Analysis</a:t>
            </a:r>
            <a:endParaRPr b="0" dirty="0">
              <a:latin typeface="Perpetua" panose="02020502060401020303" pitchFamily="18" charset="0"/>
            </a:endParaRPr>
          </a:p>
        </p:txBody>
      </p:sp>
      <p:sp>
        <p:nvSpPr>
          <p:cNvPr id="2333" name="Google Shape;2333;p51"/>
          <p:cNvSpPr txBox="1">
            <a:spLocks noGrp="1"/>
          </p:cNvSpPr>
          <p:nvPr>
            <p:ph type="subTitle" idx="1"/>
          </p:nvPr>
        </p:nvSpPr>
        <p:spPr>
          <a:xfrm>
            <a:off x="690207" y="3835194"/>
            <a:ext cx="3852000" cy="3957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dirty="0"/>
              <a:t>Heryanto Jaya  (link to </a:t>
            </a:r>
            <a:r>
              <a:rPr lang="en" dirty="0">
                <a:hlinkClick r:id="rId3"/>
              </a:rPr>
              <a:t>Linkedin</a:t>
            </a:r>
            <a:r>
              <a:rPr lang="en" dirty="0"/>
              <a:t>)</a:t>
            </a:r>
            <a:endParaRPr dirty="0"/>
          </a:p>
        </p:txBody>
      </p:sp>
      <p:grpSp>
        <p:nvGrpSpPr>
          <p:cNvPr id="2334" name="Google Shape;2334;p51"/>
          <p:cNvGrpSpPr/>
          <p:nvPr/>
        </p:nvGrpSpPr>
        <p:grpSpPr>
          <a:xfrm>
            <a:off x="5570951" y="1420607"/>
            <a:ext cx="2433903" cy="2587913"/>
            <a:chOff x="1264500" y="4173500"/>
            <a:chExt cx="1201275" cy="1277225"/>
          </a:xfrm>
        </p:grpSpPr>
        <p:sp>
          <p:nvSpPr>
            <p:cNvPr id="2335" name="Google Shape;2335;p51"/>
            <p:cNvSpPr/>
            <p:nvPr/>
          </p:nvSpPr>
          <p:spPr>
            <a:xfrm>
              <a:off x="1718125" y="4173500"/>
              <a:ext cx="701325" cy="1277225"/>
            </a:xfrm>
            <a:custGeom>
              <a:avLst/>
              <a:gdLst/>
              <a:ahLst/>
              <a:cxnLst/>
              <a:rect l="l" t="t" r="r" b="b"/>
              <a:pathLst>
                <a:path w="28053" h="51089" extrusionOk="0">
                  <a:moveTo>
                    <a:pt x="2605" y="1"/>
                  </a:moveTo>
                  <a:cubicBezTo>
                    <a:pt x="1168" y="1"/>
                    <a:pt x="1" y="1168"/>
                    <a:pt x="1" y="2605"/>
                  </a:cubicBezTo>
                  <a:lnTo>
                    <a:pt x="1" y="48484"/>
                  </a:lnTo>
                  <a:cubicBezTo>
                    <a:pt x="1" y="49198"/>
                    <a:pt x="290" y="49844"/>
                    <a:pt x="753" y="50317"/>
                  </a:cubicBezTo>
                  <a:cubicBezTo>
                    <a:pt x="1226" y="50789"/>
                    <a:pt x="1882" y="51088"/>
                    <a:pt x="2605" y="51088"/>
                  </a:cubicBezTo>
                  <a:lnTo>
                    <a:pt x="25448" y="51088"/>
                  </a:lnTo>
                  <a:cubicBezTo>
                    <a:pt x="26886" y="51088"/>
                    <a:pt x="28053" y="49921"/>
                    <a:pt x="28053" y="48484"/>
                  </a:cubicBezTo>
                  <a:lnTo>
                    <a:pt x="28053" y="2605"/>
                  </a:lnTo>
                  <a:cubicBezTo>
                    <a:pt x="28053" y="1592"/>
                    <a:pt x="27474" y="714"/>
                    <a:pt x="26635" y="290"/>
                  </a:cubicBezTo>
                  <a:cubicBezTo>
                    <a:pt x="26278" y="107"/>
                    <a:pt x="25873" y="1"/>
                    <a:pt x="254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51"/>
            <p:cNvSpPr/>
            <p:nvPr/>
          </p:nvSpPr>
          <p:spPr>
            <a:xfrm>
              <a:off x="1694025" y="4173500"/>
              <a:ext cx="701075" cy="1277225"/>
            </a:xfrm>
            <a:custGeom>
              <a:avLst/>
              <a:gdLst/>
              <a:ahLst/>
              <a:cxnLst/>
              <a:rect l="l" t="t" r="r" b="b"/>
              <a:pathLst>
                <a:path w="28043" h="51089" extrusionOk="0">
                  <a:moveTo>
                    <a:pt x="2595" y="1"/>
                  </a:moveTo>
                  <a:cubicBezTo>
                    <a:pt x="1158" y="1"/>
                    <a:pt x="0" y="1168"/>
                    <a:pt x="0" y="2605"/>
                  </a:cubicBezTo>
                  <a:lnTo>
                    <a:pt x="0" y="48484"/>
                  </a:lnTo>
                  <a:cubicBezTo>
                    <a:pt x="0" y="49198"/>
                    <a:pt x="280" y="49844"/>
                    <a:pt x="753" y="50317"/>
                  </a:cubicBezTo>
                  <a:cubicBezTo>
                    <a:pt x="1225" y="50789"/>
                    <a:pt x="1881" y="51088"/>
                    <a:pt x="2595" y="51088"/>
                  </a:cubicBezTo>
                  <a:lnTo>
                    <a:pt x="25448" y="51088"/>
                  </a:lnTo>
                  <a:cubicBezTo>
                    <a:pt x="26885" y="51088"/>
                    <a:pt x="28043" y="49921"/>
                    <a:pt x="28043" y="48484"/>
                  </a:cubicBezTo>
                  <a:lnTo>
                    <a:pt x="28043" y="2605"/>
                  </a:lnTo>
                  <a:cubicBezTo>
                    <a:pt x="28043" y="1592"/>
                    <a:pt x="27473" y="714"/>
                    <a:pt x="26625" y="290"/>
                  </a:cubicBezTo>
                  <a:cubicBezTo>
                    <a:pt x="26268" y="107"/>
                    <a:pt x="25872" y="1"/>
                    <a:pt x="254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51"/>
            <p:cNvSpPr/>
            <p:nvPr/>
          </p:nvSpPr>
          <p:spPr>
            <a:xfrm>
              <a:off x="2407625" y="4352200"/>
              <a:ext cx="24125" cy="103475"/>
            </a:xfrm>
            <a:custGeom>
              <a:avLst/>
              <a:gdLst/>
              <a:ahLst/>
              <a:cxnLst/>
              <a:rect l="l" t="t" r="r" b="b"/>
              <a:pathLst>
                <a:path w="965" h="4139" extrusionOk="0">
                  <a:moveTo>
                    <a:pt x="0" y="1"/>
                  </a:moveTo>
                  <a:lnTo>
                    <a:pt x="0" y="4139"/>
                  </a:lnTo>
                  <a:lnTo>
                    <a:pt x="357" y="4139"/>
                  </a:lnTo>
                  <a:cubicBezTo>
                    <a:pt x="695" y="4139"/>
                    <a:pt x="965" y="3869"/>
                    <a:pt x="965" y="3531"/>
                  </a:cubicBezTo>
                  <a:lnTo>
                    <a:pt x="965" y="608"/>
                  </a:lnTo>
                  <a:cubicBezTo>
                    <a:pt x="965" y="271"/>
                    <a:pt x="695" y="1"/>
                    <a:pt x="357" y="1"/>
                  </a:cubicBezTo>
                  <a:close/>
                </a:path>
              </a:pathLst>
            </a:custGeom>
            <a:solidFill>
              <a:srgbClr val="212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51"/>
            <p:cNvSpPr/>
            <p:nvPr/>
          </p:nvSpPr>
          <p:spPr>
            <a:xfrm>
              <a:off x="1674975" y="4352200"/>
              <a:ext cx="19075" cy="103475"/>
            </a:xfrm>
            <a:custGeom>
              <a:avLst/>
              <a:gdLst/>
              <a:ahLst/>
              <a:cxnLst/>
              <a:rect l="l" t="t" r="r" b="b"/>
              <a:pathLst>
                <a:path w="763" h="4139" extrusionOk="0">
                  <a:moveTo>
                    <a:pt x="473" y="1"/>
                  </a:moveTo>
                  <a:cubicBezTo>
                    <a:pt x="212" y="1"/>
                    <a:pt x="0" y="213"/>
                    <a:pt x="0" y="473"/>
                  </a:cubicBezTo>
                  <a:lnTo>
                    <a:pt x="0" y="3666"/>
                  </a:lnTo>
                  <a:cubicBezTo>
                    <a:pt x="0" y="3927"/>
                    <a:pt x="212" y="4139"/>
                    <a:pt x="473" y="4139"/>
                  </a:cubicBezTo>
                  <a:lnTo>
                    <a:pt x="762" y="4139"/>
                  </a:lnTo>
                  <a:lnTo>
                    <a:pt x="762" y="1"/>
                  </a:lnTo>
                  <a:close/>
                </a:path>
              </a:pathLst>
            </a:custGeom>
            <a:solidFill>
              <a:srgbClr val="212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51"/>
            <p:cNvSpPr/>
            <p:nvPr/>
          </p:nvSpPr>
          <p:spPr>
            <a:xfrm>
              <a:off x="1674975" y="4487975"/>
              <a:ext cx="19075" cy="103475"/>
            </a:xfrm>
            <a:custGeom>
              <a:avLst/>
              <a:gdLst/>
              <a:ahLst/>
              <a:cxnLst/>
              <a:rect l="l" t="t" r="r" b="b"/>
              <a:pathLst>
                <a:path w="763" h="4139" extrusionOk="0">
                  <a:moveTo>
                    <a:pt x="473" y="1"/>
                  </a:moveTo>
                  <a:cubicBezTo>
                    <a:pt x="212" y="1"/>
                    <a:pt x="0" y="213"/>
                    <a:pt x="0" y="473"/>
                  </a:cubicBezTo>
                  <a:lnTo>
                    <a:pt x="0" y="3666"/>
                  </a:lnTo>
                  <a:cubicBezTo>
                    <a:pt x="0" y="3927"/>
                    <a:pt x="212" y="4139"/>
                    <a:pt x="473" y="4139"/>
                  </a:cubicBezTo>
                  <a:lnTo>
                    <a:pt x="762" y="4139"/>
                  </a:lnTo>
                  <a:lnTo>
                    <a:pt x="762" y="1"/>
                  </a:lnTo>
                  <a:close/>
                </a:path>
              </a:pathLst>
            </a:custGeom>
            <a:solidFill>
              <a:srgbClr val="212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51"/>
            <p:cNvSpPr/>
            <p:nvPr/>
          </p:nvSpPr>
          <p:spPr>
            <a:xfrm>
              <a:off x="1726325" y="4206050"/>
              <a:ext cx="636450" cy="1212125"/>
            </a:xfrm>
            <a:custGeom>
              <a:avLst/>
              <a:gdLst/>
              <a:ahLst/>
              <a:cxnLst/>
              <a:rect l="l" t="t" r="r" b="b"/>
              <a:pathLst>
                <a:path w="25458" h="48485" extrusionOk="0">
                  <a:moveTo>
                    <a:pt x="1149" y="1"/>
                  </a:moveTo>
                  <a:cubicBezTo>
                    <a:pt x="512" y="1"/>
                    <a:pt x="1" y="512"/>
                    <a:pt x="1" y="1149"/>
                  </a:cubicBezTo>
                  <a:lnTo>
                    <a:pt x="1" y="47336"/>
                  </a:lnTo>
                  <a:cubicBezTo>
                    <a:pt x="1" y="47500"/>
                    <a:pt x="39" y="47645"/>
                    <a:pt x="97" y="47790"/>
                  </a:cubicBezTo>
                  <a:cubicBezTo>
                    <a:pt x="271" y="48195"/>
                    <a:pt x="676" y="48484"/>
                    <a:pt x="1149" y="48484"/>
                  </a:cubicBezTo>
                  <a:lnTo>
                    <a:pt x="24310" y="48484"/>
                  </a:lnTo>
                  <a:cubicBezTo>
                    <a:pt x="24947" y="48484"/>
                    <a:pt x="25458" y="47973"/>
                    <a:pt x="25458" y="47336"/>
                  </a:cubicBezTo>
                  <a:lnTo>
                    <a:pt x="25458" y="1149"/>
                  </a:lnTo>
                  <a:cubicBezTo>
                    <a:pt x="25458" y="1081"/>
                    <a:pt x="25448" y="1023"/>
                    <a:pt x="25439" y="956"/>
                  </a:cubicBezTo>
                  <a:cubicBezTo>
                    <a:pt x="25371" y="570"/>
                    <a:pt x="25111" y="242"/>
                    <a:pt x="24763" y="97"/>
                  </a:cubicBezTo>
                  <a:cubicBezTo>
                    <a:pt x="24686" y="59"/>
                    <a:pt x="24609" y="39"/>
                    <a:pt x="24532" y="20"/>
                  </a:cubicBezTo>
                  <a:cubicBezTo>
                    <a:pt x="24455" y="10"/>
                    <a:pt x="24387" y="1"/>
                    <a:pt x="243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51"/>
            <p:cNvSpPr/>
            <p:nvPr/>
          </p:nvSpPr>
          <p:spPr>
            <a:xfrm>
              <a:off x="1885025" y="5193125"/>
              <a:ext cx="334275" cy="129050"/>
            </a:xfrm>
            <a:custGeom>
              <a:avLst/>
              <a:gdLst/>
              <a:ahLst/>
              <a:cxnLst/>
              <a:rect l="l" t="t" r="r" b="b"/>
              <a:pathLst>
                <a:path w="13371" h="5162" extrusionOk="0">
                  <a:moveTo>
                    <a:pt x="550" y="1"/>
                  </a:moveTo>
                  <a:cubicBezTo>
                    <a:pt x="251" y="1"/>
                    <a:pt x="0" y="223"/>
                    <a:pt x="0" y="503"/>
                  </a:cubicBezTo>
                  <a:lnTo>
                    <a:pt x="0" y="4651"/>
                  </a:lnTo>
                  <a:cubicBezTo>
                    <a:pt x="0" y="4930"/>
                    <a:pt x="251" y="5162"/>
                    <a:pt x="550" y="5162"/>
                  </a:cubicBezTo>
                  <a:lnTo>
                    <a:pt x="12820" y="5162"/>
                  </a:lnTo>
                  <a:cubicBezTo>
                    <a:pt x="13119" y="5162"/>
                    <a:pt x="13370" y="4930"/>
                    <a:pt x="13370" y="4651"/>
                  </a:cubicBezTo>
                  <a:lnTo>
                    <a:pt x="13370" y="503"/>
                  </a:lnTo>
                  <a:cubicBezTo>
                    <a:pt x="13370" y="223"/>
                    <a:pt x="13119" y="1"/>
                    <a:pt x="128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51"/>
            <p:cNvSpPr/>
            <p:nvPr/>
          </p:nvSpPr>
          <p:spPr>
            <a:xfrm>
              <a:off x="1728250" y="4562250"/>
              <a:ext cx="289675" cy="512750"/>
            </a:xfrm>
            <a:custGeom>
              <a:avLst/>
              <a:gdLst/>
              <a:ahLst/>
              <a:cxnLst/>
              <a:rect l="l" t="t" r="r" b="b"/>
              <a:pathLst>
                <a:path w="11587" h="20510" extrusionOk="0">
                  <a:moveTo>
                    <a:pt x="1" y="1"/>
                  </a:moveTo>
                  <a:lnTo>
                    <a:pt x="1" y="20509"/>
                  </a:lnTo>
                  <a:lnTo>
                    <a:pt x="11586" y="20509"/>
                  </a:lnTo>
                  <a:lnTo>
                    <a:pt x="11586" y="1"/>
                  </a:lnTo>
                  <a:close/>
                </a:path>
              </a:pathLst>
            </a:custGeom>
            <a:solidFill>
              <a:srgbClr val="E4D9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51"/>
            <p:cNvSpPr/>
            <p:nvPr/>
          </p:nvSpPr>
          <p:spPr>
            <a:xfrm>
              <a:off x="1996425" y="4466525"/>
              <a:ext cx="111700" cy="644400"/>
            </a:xfrm>
            <a:custGeom>
              <a:avLst/>
              <a:gdLst/>
              <a:ahLst/>
              <a:cxnLst/>
              <a:rect l="l" t="t" r="r" b="b"/>
              <a:pathLst>
                <a:path w="4468" h="25776" extrusionOk="0">
                  <a:moveTo>
                    <a:pt x="2239" y="0"/>
                  </a:moveTo>
                  <a:cubicBezTo>
                    <a:pt x="1004" y="0"/>
                    <a:pt x="1" y="1003"/>
                    <a:pt x="1" y="2238"/>
                  </a:cubicBezTo>
                  <a:lnTo>
                    <a:pt x="1" y="23538"/>
                  </a:lnTo>
                  <a:cubicBezTo>
                    <a:pt x="1" y="24772"/>
                    <a:pt x="1004" y="25776"/>
                    <a:pt x="2239" y="25776"/>
                  </a:cubicBezTo>
                  <a:cubicBezTo>
                    <a:pt x="2480" y="25776"/>
                    <a:pt x="2721" y="25737"/>
                    <a:pt x="2943" y="25660"/>
                  </a:cubicBezTo>
                  <a:cubicBezTo>
                    <a:pt x="3831" y="25361"/>
                    <a:pt x="4467" y="24521"/>
                    <a:pt x="4467" y="23538"/>
                  </a:cubicBezTo>
                  <a:lnTo>
                    <a:pt x="4467" y="2238"/>
                  </a:lnTo>
                  <a:cubicBezTo>
                    <a:pt x="4467" y="1621"/>
                    <a:pt x="4216" y="1061"/>
                    <a:pt x="3811" y="656"/>
                  </a:cubicBezTo>
                  <a:cubicBezTo>
                    <a:pt x="3570" y="415"/>
                    <a:pt x="3271" y="222"/>
                    <a:pt x="2943" y="116"/>
                  </a:cubicBezTo>
                  <a:cubicBezTo>
                    <a:pt x="2721" y="39"/>
                    <a:pt x="2480" y="0"/>
                    <a:pt x="22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51"/>
            <p:cNvSpPr/>
            <p:nvPr/>
          </p:nvSpPr>
          <p:spPr>
            <a:xfrm>
              <a:off x="2031650" y="4469400"/>
              <a:ext cx="76475" cy="638625"/>
            </a:xfrm>
            <a:custGeom>
              <a:avLst/>
              <a:gdLst/>
              <a:ahLst/>
              <a:cxnLst/>
              <a:rect l="l" t="t" r="r" b="b"/>
              <a:pathLst>
                <a:path w="3059" h="25545" extrusionOk="0">
                  <a:moveTo>
                    <a:pt x="1534" y="1"/>
                  </a:moveTo>
                  <a:cubicBezTo>
                    <a:pt x="647" y="290"/>
                    <a:pt x="0" y="1139"/>
                    <a:pt x="0" y="2123"/>
                  </a:cubicBezTo>
                  <a:lnTo>
                    <a:pt x="0" y="23423"/>
                  </a:lnTo>
                  <a:cubicBezTo>
                    <a:pt x="0" y="24406"/>
                    <a:pt x="647" y="25246"/>
                    <a:pt x="1534" y="25545"/>
                  </a:cubicBezTo>
                  <a:cubicBezTo>
                    <a:pt x="2422" y="25246"/>
                    <a:pt x="3058" y="24406"/>
                    <a:pt x="3058" y="23423"/>
                  </a:cubicBezTo>
                  <a:lnTo>
                    <a:pt x="3058" y="2123"/>
                  </a:lnTo>
                  <a:cubicBezTo>
                    <a:pt x="3058" y="1506"/>
                    <a:pt x="2807" y="946"/>
                    <a:pt x="2402" y="541"/>
                  </a:cubicBezTo>
                  <a:cubicBezTo>
                    <a:pt x="2161" y="300"/>
                    <a:pt x="1862" y="107"/>
                    <a:pt x="15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51"/>
            <p:cNvSpPr/>
            <p:nvPr/>
          </p:nvSpPr>
          <p:spPr>
            <a:xfrm>
              <a:off x="1726325" y="4206050"/>
              <a:ext cx="636450" cy="147375"/>
            </a:xfrm>
            <a:custGeom>
              <a:avLst/>
              <a:gdLst/>
              <a:ahLst/>
              <a:cxnLst/>
              <a:rect l="l" t="t" r="r" b="b"/>
              <a:pathLst>
                <a:path w="25458" h="5895" extrusionOk="0">
                  <a:moveTo>
                    <a:pt x="1149" y="1"/>
                  </a:moveTo>
                  <a:cubicBezTo>
                    <a:pt x="512" y="1"/>
                    <a:pt x="1" y="512"/>
                    <a:pt x="1" y="1149"/>
                  </a:cubicBezTo>
                  <a:lnTo>
                    <a:pt x="1" y="5895"/>
                  </a:lnTo>
                  <a:lnTo>
                    <a:pt x="25458" y="5895"/>
                  </a:lnTo>
                  <a:lnTo>
                    <a:pt x="25458" y="1149"/>
                  </a:lnTo>
                  <a:cubicBezTo>
                    <a:pt x="25458" y="1081"/>
                    <a:pt x="25448" y="1023"/>
                    <a:pt x="25439" y="956"/>
                  </a:cubicBezTo>
                  <a:cubicBezTo>
                    <a:pt x="25371" y="570"/>
                    <a:pt x="25111" y="242"/>
                    <a:pt x="24763" y="97"/>
                  </a:cubicBezTo>
                  <a:cubicBezTo>
                    <a:pt x="24686" y="59"/>
                    <a:pt x="24609" y="39"/>
                    <a:pt x="24532" y="20"/>
                  </a:cubicBezTo>
                  <a:cubicBezTo>
                    <a:pt x="24455" y="10"/>
                    <a:pt x="24387" y="1"/>
                    <a:pt x="24310" y="1"/>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51"/>
            <p:cNvSpPr/>
            <p:nvPr/>
          </p:nvSpPr>
          <p:spPr>
            <a:xfrm>
              <a:off x="1590550" y="4206050"/>
              <a:ext cx="268450" cy="251075"/>
            </a:xfrm>
            <a:custGeom>
              <a:avLst/>
              <a:gdLst/>
              <a:ahLst/>
              <a:cxnLst/>
              <a:rect l="l" t="t" r="r" b="b"/>
              <a:pathLst>
                <a:path w="10738" h="10043" extrusionOk="0">
                  <a:moveTo>
                    <a:pt x="6474" y="1"/>
                  </a:moveTo>
                  <a:cubicBezTo>
                    <a:pt x="6232" y="1"/>
                    <a:pt x="6001" y="97"/>
                    <a:pt x="5827" y="271"/>
                  </a:cubicBezTo>
                  <a:lnTo>
                    <a:pt x="1" y="6097"/>
                  </a:lnTo>
                  <a:lnTo>
                    <a:pt x="1" y="7651"/>
                  </a:lnTo>
                  <a:cubicBezTo>
                    <a:pt x="1" y="7747"/>
                    <a:pt x="10" y="7834"/>
                    <a:pt x="20" y="7921"/>
                  </a:cubicBezTo>
                  <a:cubicBezTo>
                    <a:pt x="145" y="9117"/>
                    <a:pt x="1158" y="10043"/>
                    <a:pt x="2393" y="10043"/>
                  </a:cubicBezTo>
                  <a:cubicBezTo>
                    <a:pt x="3049" y="10043"/>
                    <a:pt x="3647" y="9773"/>
                    <a:pt x="4081" y="9339"/>
                  </a:cubicBezTo>
                  <a:cubicBezTo>
                    <a:pt x="4506" y="8914"/>
                    <a:pt x="4776" y="8316"/>
                    <a:pt x="4776" y="7651"/>
                  </a:cubicBezTo>
                  <a:lnTo>
                    <a:pt x="4776" y="6068"/>
                  </a:lnTo>
                  <a:lnTo>
                    <a:pt x="4785" y="6059"/>
                  </a:lnTo>
                  <a:lnTo>
                    <a:pt x="107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51"/>
            <p:cNvSpPr/>
            <p:nvPr/>
          </p:nvSpPr>
          <p:spPr>
            <a:xfrm>
              <a:off x="1590550" y="4357500"/>
              <a:ext cx="119650" cy="99625"/>
            </a:xfrm>
            <a:custGeom>
              <a:avLst/>
              <a:gdLst/>
              <a:ahLst/>
              <a:cxnLst/>
              <a:rect l="l" t="t" r="r" b="b"/>
              <a:pathLst>
                <a:path w="4786" h="3985" extrusionOk="0">
                  <a:moveTo>
                    <a:pt x="4785" y="1"/>
                  </a:moveTo>
                  <a:lnTo>
                    <a:pt x="1" y="39"/>
                  </a:lnTo>
                  <a:lnTo>
                    <a:pt x="20" y="1863"/>
                  </a:lnTo>
                  <a:cubicBezTo>
                    <a:pt x="145" y="3059"/>
                    <a:pt x="1158" y="3985"/>
                    <a:pt x="2393" y="3985"/>
                  </a:cubicBezTo>
                  <a:cubicBezTo>
                    <a:pt x="3049" y="3985"/>
                    <a:pt x="3647" y="3715"/>
                    <a:pt x="4081" y="3281"/>
                  </a:cubicBezTo>
                  <a:cubicBezTo>
                    <a:pt x="4506" y="2856"/>
                    <a:pt x="4776" y="2258"/>
                    <a:pt x="4776" y="1593"/>
                  </a:cubicBezTo>
                  <a:lnTo>
                    <a:pt x="4776" y="10"/>
                  </a:lnTo>
                  <a:lnTo>
                    <a:pt x="47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51"/>
            <p:cNvSpPr/>
            <p:nvPr/>
          </p:nvSpPr>
          <p:spPr>
            <a:xfrm>
              <a:off x="1829300" y="4206050"/>
              <a:ext cx="268450" cy="251075"/>
            </a:xfrm>
            <a:custGeom>
              <a:avLst/>
              <a:gdLst/>
              <a:ahLst/>
              <a:cxnLst/>
              <a:rect l="l" t="t" r="r" b="b"/>
              <a:pathLst>
                <a:path w="10738" h="10043" extrusionOk="0">
                  <a:moveTo>
                    <a:pt x="5962" y="1"/>
                  </a:moveTo>
                  <a:lnTo>
                    <a:pt x="1" y="6020"/>
                  </a:lnTo>
                  <a:lnTo>
                    <a:pt x="1" y="7651"/>
                  </a:lnTo>
                  <a:cubicBezTo>
                    <a:pt x="1" y="8972"/>
                    <a:pt x="1072" y="10043"/>
                    <a:pt x="2384" y="10043"/>
                  </a:cubicBezTo>
                  <a:cubicBezTo>
                    <a:pt x="3049" y="10043"/>
                    <a:pt x="3647" y="9773"/>
                    <a:pt x="4072" y="9339"/>
                  </a:cubicBezTo>
                  <a:cubicBezTo>
                    <a:pt x="4506" y="8914"/>
                    <a:pt x="4776" y="8316"/>
                    <a:pt x="4776" y="7651"/>
                  </a:cubicBezTo>
                  <a:lnTo>
                    <a:pt x="4776" y="5962"/>
                  </a:lnTo>
                  <a:lnTo>
                    <a:pt x="1073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51"/>
            <p:cNvSpPr/>
            <p:nvPr/>
          </p:nvSpPr>
          <p:spPr>
            <a:xfrm>
              <a:off x="1829300" y="4355575"/>
              <a:ext cx="119400" cy="101550"/>
            </a:xfrm>
            <a:custGeom>
              <a:avLst/>
              <a:gdLst/>
              <a:ahLst/>
              <a:cxnLst/>
              <a:rect l="l" t="t" r="r" b="b"/>
              <a:pathLst>
                <a:path w="4776" h="4062" extrusionOk="0">
                  <a:moveTo>
                    <a:pt x="4776" y="1"/>
                  </a:moveTo>
                  <a:lnTo>
                    <a:pt x="1" y="39"/>
                  </a:lnTo>
                  <a:lnTo>
                    <a:pt x="1" y="1670"/>
                  </a:lnTo>
                  <a:cubicBezTo>
                    <a:pt x="1" y="2991"/>
                    <a:pt x="1072" y="4062"/>
                    <a:pt x="2384" y="4062"/>
                  </a:cubicBezTo>
                  <a:cubicBezTo>
                    <a:pt x="3049" y="4062"/>
                    <a:pt x="3647" y="3792"/>
                    <a:pt x="4072" y="3358"/>
                  </a:cubicBezTo>
                  <a:cubicBezTo>
                    <a:pt x="4506" y="2933"/>
                    <a:pt x="4776" y="2335"/>
                    <a:pt x="4776" y="1670"/>
                  </a:cubicBezTo>
                  <a:lnTo>
                    <a:pt x="477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51"/>
            <p:cNvSpPr/>
            <p:nvPr/>
          </p:nvSpPr>
          <p:spPr>
            <a:xfrm>
              <a:off x="2068050" y="4206050"/>
              <a:ext cx="272075" cy="251075"/>
            </a:xfrm>
            <a:custGeom>
              <a:avLst/>
              <a:gdLst/>
              <a:ahLst/>
              <a:cxnLst/>
              <a:rect l="l" t="t" r="r" b="b"/>
              <a:pathLst>
                <a:path w="10883" h="10043" extrusionOk="0">
                  <a:moveTo>
                    <a:pt x="5962" y="1"/>
                  </a:moveTo>
                  <a:lnTo>
                    <a:pt x="30" y="5943"/>
                  </a:lnTo>
                  <a:lnTo>
                    <a:pt x="11" y="5962"/>
                  </a:lnTo>
                  <a:lnTo>
                    <a:pt x="1" y="7651"/>
                  </a:lnTo>
                  <a:cubicBezTo>
                    <a:pt x="1" y="8972"/>
                    <a:pt x="1216" y="10043"/>
                    <a:pt x="2528" y="10043"/>
                  </a:cubicBezTo>
                  <a:cubicBezTo>
                    <a:pt x="3194" y="10043"/>
                    <a:pt x="3782" y="9773"/>
                    <a:pt x="4216" y="9339"/>
                  </a:cubicBezTo>
                  <a:cubicBezTo>
                    <a:pt x="4651" y="8914"/>
                    <a:pt x="4921" y="8316"/>
                    <a:pt x="4921" y="7651"/>
                  </a:cubicBezTo>
                  <a:lnTo>
                    <a:pt x="4921" y="5895"/>
                  </a:lnTo>
                  <a:lnTo>
                    <a:pt x="1088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51"/>
            <p:cNvSpPr/>
            <p:nvPr/>
          </p:nvSpPr>
          <p:spPr>
            <a:xfrm>
              <a:off x="2068050" y="4353400"/>
              <a:ext cx="123025" cy="103725"/>
            </a:xfrm>
            <a:custGeom>
              <a:avLst/>
              <a:gdLst/>
              <a:ahLst/>
              <a:cxnLst/>
              <a:rect l="l" t="t" r="r" b="b"/>
              <a:pathLst>
                <a:path w="4921" h="4149" extrusionOk="0">
                  <a:moveTo>
                    <a:pt x="4921" y="1"/>
                  </a:moveTo>
                  <a:lnTo>
                    <a:pt x="30" y="49"/>
                  </a:lnTo>
                  <a:lnTo>
                    <a:pt x="11" y="68"/>
                  </a:lnTo>
                  <a:lnTo>
                    <a:pt x="1" y="1757"/>
                  </a:lnTo>
                  <a:cubicBezTo>
                    <a:pt x="1" y="3078"/>
                    <a:pt x="1216" y="4149"/>
                    <a:pt x="2528" y="4149"/>
                  </a:cubicBezTo>
                  <a:cubicBezTo>
                    <a:pt x="3194" y="4149"/>
                    <a:pt x="3782" y="3879"/>
                    <a:pt x="4216" y="3445"/>
                  </a:cubicBezTo>
                  <a:cubicBezTo>
                    <a:pt x="4651" y="3020"/>
                    <a:pt x="4921" y="2422"/>
                    <a:pt x="4921" y="1757"/>
                  </a:cubicBezTo>
                  <a:lnTo>
                    <a:pt x="492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51"/>
            <p:cNvSpPr/>
            <p:nvPr/>
          </p:nvSpPr>
          <p:spPr>
            <a:xfrm>
              <a:off x="2191050" y="4206550"/>
              <a:ext cx="171725" cy="250575"/>
            </a:xfrm>
            <a:custGeom>
              <a:avLst/>
              <a:gdLst/>
              <a:ahLst/>
              <a:cxnLst/>
              <a:rect l="l" t="t" r="r" b="b"/>
              <a:pathLst>
                <a:path w="6869" h="10023" extrusionOk="0">
                  <a:moveTo>
                    <a:pt x="5943" y="0"/>
                  </a:moveTo>
                  <a:lnTo>
                    <a:pt x="1" y="5875"/>
                  </a:lnTo>
                  <a:lnTo>
                    <a:pt x="1" y="7631"/>
                  </a:lnTo>
                  <a:cubicBezTo>
                    <a:pt x="1" y="8952"/>
                    <a:pt x="1062" y="10023"/>
                    <a:pt x="2383" y="10023"/>
                  </a:cubicBezTo>
                  <a:cubicBezTo>
                    <a:pt x="3039" y="10023"/>
                    <a:pt x="3637" y="9753"/>
                    <a:pt x="4071" y="9319"/>
                  </a:cubicBezTo>
                  <a:cubicBezTo>
                    <a:pt x="4506" y="8894"/>
                    <a:pt x="4766" y="8296"/>
                    <a:pt x="4766" y="7631"/>
                  </a:cubicBezTo>
                  <a:lnTo>
                    <a:pt x="4766" y="5836"/>
                  </a:lnTo>
                  <a:lnTo>
                    <a:pt x="6869" y="3782"/>
                  </a:lnTo>
                  <a:lnTo>
                    <a:pt x="6869" y="1129"/>
                  </a:lnTo>
                  <a:cubicBezTo>
                    <a:pt x="6869" y="1061"/>
                    <a:pt x="6859" y="1003"/>
                    <a:pt x="6850" y="936"/>
                  </a:cubicBezTo>
                  <a:cubicBezTo>
                    <a:pt x="6782" y="550"/>
                    <a:pt x="6522" y="222"/>
                    <a:pt x="6174" y="77"/>
                  </a:cubicBezTo>
                  <a:cubicBezTo>
                    <a:pt x="6097" y="39"/>
                    <a:pt x="6020" y="19"/>
                    <a:pt x="59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51"/>
            <p:cNvSpPr/>
            <p:nvPr/>
          </p:nvSpPr>
          <p:spPr>
            <a:xfrm>
              <a:off x="2191050" y="4352450"/>
              <a:ext cx="119175" cy="104675"/>
            </a:xfrm>
            <a:custGeom>
              <a:avLst/>
              <a:gdLst/>
              <a:ahLst/>
              <a:cxnLst/>
              <a:rect l="l" t="t" r="r" b="b"/>
              <a:pathLst>
                <a:path w="4767" h="4187" extrusionOk="0">
                  <a:moveTo>
                    <a:pt x="4766" y="0"/>
                  </a:moveTo>
                  <a:lnTo>
                    <a:pt x="1" y="39"/>
                  </a:lnTo>
                  <a:lnTo>
                    <a:pt x="1" y="1795"/>
                  </a:lnTo>
                  <a:cubicBezTo>
                    <a:pt x="1" y="3116"/>
                    <a:pt x="1062" y="4187"/>
                    <a:pt x="2383" y="4187"/>
                  </a:cubicBezTo>
                  <a:cubicBezTo>
                    <a:pt x="3039" y="4187"/>
                    <a:pt x="3637" y="3917"/>
                    <a:pt x="4071" y="3483"/>
                  </a:cubicBezTo>
                  <a:cubicBezTo>
                    <a:pt x="4506" y="3058"/>
                    <a:pt x="4766" y="2460"/>
                    <a:pt x="4766" y="1795"/>
                  </a:cubicBezTo>
                  <a:lnTo>
                    <a:pt x="4766" y="0"/>
                  </a:lnTo>
                  <a:close/>
                </a:path>
              </a:pathLst>
            </a:custGeom>
            <a:solidFill>
              <a:srgbClr val="E4D9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51"/>
            <p:cNvSpPr/>
            <p:nvPr/>
          </p:nvSpPr>
          <p:spPr>
            <a:xfrm>
              <a:off x="1709925" y="4206050"/>
              <a:ext cx="268450" cy="251075"/>
            </a:xfrm>
            <a:custGeom>
              <a:avLst/>
              <a:gdLst/>
              <a:ahLst/>
              <a:cxnLst/>
              <a:rect l="l" t="t" r="r" b="b"/>
              <a:pathLst>
                <a:path w="10738" h="10043" extrusionOk="0">
                  <a:moveTo>
                    <a:pt x="5962" y="1"/>
                  </a:moveTo>
                  <a:lnTo>
                    <a:pt x="10" y="6059"/>
                  </a:lnTo>
                  <a:lnTo>
                    <a:pt x="1" y="6068"/>
                  </a:lnTo>
                  <a:lnTo>
                    <a:pt x="1" y="7651"/>
                  </a:lnTo>
                  <a:cubicBezTo>
                    <a:pt x="1" y="8972"/>
                    <a:pt x="1072" y="10043"/>
                    <a:pt x="2383" y="10043"/>
                  </a:cubicBezTo>
                  <a:cubicBezTo>
                    <a:pt x="3049" y="10043"/>
                    <a:pt x="3647" y="9773"/>
                    <a:pt x="4072" y="9339"/>
                  </a:cubicBezTo>
                  <a:cubicBezTo>
                    <a:pt x="4506" y="8914"/>
                    <a:pt x="4776" y="8316"/>
                    <a:pt x="4776" y="7651"/>
                  </a:cubicBezTo>
                  <a:lnTo>
                    <a:pt x="4776" y="6020"/>
                  </a:lnTo>
                  <a:lnTo>
                    <a:pt x="107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51"/>
            <p:cNvSpPr/>
            <p:nvPr/>
          </p:nvSpPr>
          <p:spPr>
            <a:xfrm>
              <a:off x="1709925" y="4356550"/>
              <a:ext cx="119400" cy="100575"/>
            </a:xfrm>
            <a:custGeom>
              <a:avLst/>
              <a:gdLst/>
              <a:ahLst/>
              <a:cxnLst/>
              <a:rect l="l" t="t" r="r" b="b"/>
              <a:pathLst>
                <a:path w="4776" h="4023" extrusionOk="0">
                  <a:moveTo>
                    <a:pt x="4776" y="0"/>
                  </a:moveTo>
                  <a:lnTo>
                    <a:pt x="10" y="39"/>
                  </a:lnTo>
                  <a:lnTo>
                    <a:pt x="1" y="48"/>
                  </a:lnTo>
                  <a:lnTo>
                    <a:pt x="1" y="1631"/>
                  </a:lnTo>
                  <a:cubicBezTo>
                    <a:pt x="1" y="2952"/>
                    <a:pt x="1072" y="4023"/>
                    <a:pt x="2383" y="4023"/>
                  </a:cubicBezTo>
                  <a:cubicBezTo>
                    <a:pt x="3049" y="4023"/>
                    <a:pt x="3647" y="3753"/>
                    <a:pt x="4072" y="3319"/>
                  </a:cubicBezTo>
                  <a:cubicBezTo>
                    <a:pt x="4506" y="2894"/>
                    <a:pt x="4776" y="2296"/>
                    <a:pt x="4776" y="1631"/>
                  </a:cubicBezTo>
                  <a:lnTo>
                    <a:pt x="4776" y="0"/>
                  </a:lnTo>
                  <a:close/>
                </a:path>
              </a:pathLst>
            </a:custGeom>
            <a:solidFill>
              <a:srgbClr val="E4D9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51"/>
            <p:cNvSpPr/>
            <p:nvPr/>
          </p:nvSpPr>
          <p:spPr>
            <a:xfrm>
              <a:off x="1948675" y="4206050"/>
              <a:ext cx="268450" cy="251075"/>
            </a:xfrm>
            <a:custGeom>
              <a:avLst/>
              <a:gdLst/>
              <a:ahLst/>
              <a:cxnLst/>
              <a:rect l="l" t="t" r="r" b="b"/>
              <a:pathLst>
                <a:path w="10738" h="10043" extrusionOk="0">
                  <a:moveTo>
                    <a:pt x="5962" y="1"/>
                  </a:moveTo>
                  <a:lnTo>
                    <a:pt x="1" y="5962"/>
                  </a:lnTo>
                  <a:lnTo>
                    <a:pt x="1" y="7651"/>
                  </a:lnTo>
                  <a:cubicBezTo>
                    <a:pt x="1" y="8972"/>
                    <a:pt x="1072" y="10043"/>
                    <a:pt x="2384" y="10043"/>
                  </a:cubicBezTo>
                  <a:cubicBezTo>
                    <a:pt x="3049" y="10043"/>
                    <a:pt x="3638" y="9773"/>
                    <a:pt x="4072" y="9339"/>
                  </a:cubicBezTo>
                  <a:cubicBezTo>
                    <a:pt x="4506" y="8914"/>
                    <a:pt x="4776" y="8316"/>
                    <a:pt x="4776" y="7651"/>
                  </a:cubicBezTo>
                  <a:lnTo>
                    <a:pt x="4776" y="5962"/>
                  </a:lnTo>
                  <a:lnTo>
                    <a:pt x="107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51"/>
            <p:cNvSpPr/>
            <p:nvPr/>
          </p:nvSpPr>
          <p:spPr>
            <a:xfrm>
              <a:off x="1948675" y="4354625"/>
              <a:ext cx="119900" cy="102500"/>
            </a:xfrm>
            <a:custGeom>
              <a:avLst/>
              <a:gdLst/>
              <a:ahLst/>
              <a:cxnLst/>
              <a:rect l="l" t="t" r="r" b="b"/>
              <a:pathLst>
                <a:path w="4796" h="4100" extrusionOk="0">
                  <a:moveTo>
                    <a:pt x="4795" y="0"/>
                  </a:moveTo>
                  <a:lnTo>
                    <a:pt x="1" y="39"/>
                  </a:lnTo>
                  <a:lnTo>
                    <a:pt x="1" y="1708"/>
                  </a:lnTo>
                  <a:cubicBezTo>
                    <a:pt x="1" y="3029"/>
                    <a:pt x="1072" y="4100"/>
                    <a:pt x="2384" y="4100"/>
                  </a:cubicBezTo>
                  <a:cubicBezTo>
                    <a:pt x="3049" y="4100"/>
                    <a:pt x="3638" y="3830"/>
                    <a:pt x="4072" y="3396"/>
                  </a:cubicBezTo>
                  <a:cubicBezTo>
                    <a:pt x="4506" y="2971"/>
                    <a:pt x="4776" y="2373"/>
                    <a:pt x="4776" y="1708"/>
                  </a:cubicBezTo>
                  <a:lnTo>
                    <a:pt x="4776" y="19"/>
                  </a:lnTo>
                  <a:lnTo>
                    <a:pt x="4795" y="0"/>
                  </a:lnTo>
                  <a:close/>
                </a:path>
              </a:pathLst>
            </a:custGeom>
            <a:solidFill>
              <a:srgbClr val="E4D9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51"/>
            <p:cNvSpPr/>
            <p:nvPr/>
          </p:nvSpPr>
          <p:spPr>
            <a:xfrm>
              <a:off x="1264500" y="4532825"/>
              <a:ext cx="820225" cy="512500"/>
            </a:xfrm>
            <a:custGeom>
              <a:avLst/>
              <a:gdLst/>
              <a:ahLst/>
              <a:cxnLst/>
              <a:rect l="l" t="t" r="r" b="b"/>
              <a:pathLst>
                <a:path w="32809" h="20500" extrusionOk="0">
                  <a:moveTo>
                    <a:pt x="1428" y="1"/>
                  </a:moveTo>
                  <a:cubicBezTo>
                    <a:pt x="637" y="1"/>
                    <a:pt x="1" y="638"/>
                    <a:pt x="1" y="1438"/>
                  </a:cubicBezTo>
                  <a:lnTo>
                    <a:pt x="1" y="19062"/>
                  </a:lnTo>
                  <a:cubicBezTo>
                    <a:pt x="1" y="19506"/>
                    <a:pt x="194" y="19892"/>
                    <a:pt x="493" y="20152"/>
                  </a:cubicBezTo>
                  <a:cubicBezTo>
                    <a:pt x="743" y="20374"/>
                    <a:pt x="1071" y="20500"/>
                    <a:pt x="1428" y="20500"/>
                  </a:cubicBezTo>
                  <a:lnTo>
                    <a:pt x="31381" y="20500"/>
                  </a:lnTo>
                  <a:cubicBezTo>
                    <a:pt x="32172" y="20500"/>
                    <a:pt x="32809" y="19863"/>
                    <a:pt x="32809" y="19062"/>
                  </a:cubicBezTo>
                  <a:lnTo>
                    <a:pt x="32809" y="1438"/>
                  </a:lnTo>
                  <a:cubicBezTo>
                    <a:pt x="32809" y="638"/>
                    <a:pt x="32172" y="1"/>
                    <a:pt x="313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51"/>
            <p:cNvSpPr/>
            <p:nvPr/>
          </p:nvSpPr>
          <p:spPr>
            <a:xfrm>
              <a:off x="1264500" y="4623500"/>
              <a:ext cx="820225" cy="97700"/>
            </a:xfrm>
            <a:custGeom>
              <a:avLst/>
              <a:gdLst/>
              <a:ahLst/>
              <a:cxnLst/>
              <a:rect l="l" t="t" r="r" b="b"/>
              <a:pathLst>
                <a:path w="32809" h="3908" extrusionOk="0">
                  <a:moveTo>
                    <a:pt x="1" y="1"/>
                  </a:moveTo>
                  <a:lnTo>
                    <a:pt x="1" y="3908"/>
                  </a:lnTo>
                  <a:lnTo>
                    <a:pt x="32809" y="3908"/>
                  </a:lnTo>
                  <a:lnTo>
                    <a:pt x="32809" y="1"/>
                  </a:ln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51"/>
            <p:cNvSpPr/>
            <p:nvPr/>
          </p:nvSpPr>
          <p:spPr>
            <a:xfrm>
              <a:off x="1832450" y="4911450"/>
              <a:ext cx="193200" cy="67800"/>
            </a:xfrm>
            <a:custGeom>
              <a:avLst/>
              <a:gdLst/>
              <a:ahLst/>
              <a:cxnLst/>
              <a:rect l="l" t="t" r="r" b="b"/>
              <a:pathLst>
                <a:path w="7728" h="2712" extrusionOk="0">
                  <a:moveTo>
                    <a:pt x="685" y="1"/>
                  </a:moveTo>
                  <a:cubicBezTo>
                    <a:pt x="309" y="1"/>
                    <a:pt x="0" y="310"/>
                    <a:pt x="0" y="686"/>
                  </a:cubicBezTo>
                  <a:lnTo>
                    <a:pt x="0" y="2027"/>
                  </a:lnTo>
                  <a:cubicBezTo>
                    <a:pt x="0" y="2403"/>
                    <a:pt x="309" y="2712"/>
                    <a:pt x="685" y="2712"/>
                  </a:cubicBezTo>
                  <a:lnTo>
                    <a:pt x="7042" y="2712"/>
                  </a:lnTo>
                  <a:cubicBezTo>
                    <a:pt x="7418" y="2712"/>
                    <a:pt x="7727" y="2403"/>
                    <a:pt x="7727" y="2027"/>
                  </a:cubicBezTo>
                  <a:lnTo>
                    <a:pt x="7727" y="686"/>
                  </a:lnTo>
                  <a:cubicBezTo>
                    <a:pt x="7727" y="310"/>
                    <a:pt x="7418" y="1"/>
                    <a:pt x="7042" y="1"/>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51"/>
            <p:cNvSpPr/>
            <p:nvPr/>
          </p:nvSpPr>
          <p:spPr>
            <a:xfrm>
              <a:off x="1312000" y="4800050"/>
              <a:ext cx="62750" cy="36925"/>
            </a:xfrm>
            <a:custGeom>
              <a:avLst/>
              <a:gdLst/>
              <a:ahLst/>
              <a:cxnLst/>
              <a:rect l="l" t="t" r="r" b="b"/>
              <a:pathLst>
                <a:path w="2510" h="1477" extrusionOk="0">
                  <a:moveTo>
                    <a:pt x="175" y="0"/>
                  </a:moveTo>
                  <a:cubicBezTo>
                    <a:pt x="78" y="0"/>
                    <a:pt x="1" y="77"/>
                    <a:pt x="1" y="174"/>
                  </a:cubicBezTo>
                  <a:lnTo>
                    <a:pt x="1" y="1302"/>
                  </a:lnTo>
                  <a:cubicBezTo>
                    <a:pt x="1" y="1399"/>
                    <a:pt x="78" y="1476"/>
                    <a:pt x="175" y="1476"/>
                  </a:cubicBezTo>
                  <a:lnTo>
                    <a:pt x="2335" y="1476"/>
                  </a:lnTo>
                  <a:cubicBezTo>
                    <a:pt x="2432" y="1476"/>
                    <a:pt x="2509" y="1399"/>
                    <a:pt x="2509" y="1302"/>
                  </a:cubicBezTo>
                  <a:lnTo>
                    <a:pt x="2509" y="174"/>
                  </a:lnTo>
                  <a:cubicBezTo>
                    <a:pt x="2509" y="77"/>
                    <a:pt x="2432" y="0"/>
                    <a:pt x="2335" y="0"/>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51"/>
            <p:cNvSpPr/>
            <p:nvPr/>
          </p:nvSpPr>
          <p:spPr>
            <a:xfrm>
              <a:off x="1422475" y="4800050"/>
              <a:ext cx="62725" cy="36925"/>
            </a:xfrm>
            <a:custGeom>
              <a:avLst/>
              <a:gdLst/>
              <a:ahLst/>
              <a:cxnLst/>
              <a:rect l="l" t="t" r="r" b="b"/>
              <a:pathLst>
                <a:path w="2509" h="1477" extrusionOk="0">
                  <a:moveTo>
                    <a:pt x="174" y="0"/>
                  </a:moveTo>
                  <a:cubicBezTo>
                    <a:pt x="77" y="0"/>
                    <a:pt x="0" y="77"/>
                    <a:pt x="0" y="174"/>
                  </a:cubicBezTo>
                  <a:lnTo>
                    <a:pt x="0" y="1302"/>
                  </a:lnTo>
                  <a:cubicBezTo>
                    <a:pt x="0" y="1399"/>
                    <a:pt x="77" y="1476"/>
                    <a:pt x="174" y="1476"/>
                  </a:cubicBezTo>
                  <a:lnTo>
                    <a:pt x="2335" y="1476"/>
                  </a:lnTo>
                  <a:cubicBezTo>
                    <a:pt x="2431" y="1476"/>
                    <a:pt x="2508" y="1399"/>
                    <a:pt x="2508" y="1302"/>
                  </a:cubicBezTo>
                  <a:lnTo>
                    <a:pt x="2508" y="174"/>
                  </a:lnTo>
                  <a:cubicBezTo>
                    <a:pt x="2508" y="77"/>
                    <a:pt x="2431" y="0"/>
                    <a:pt x="2335" y="0"/>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51"/>
            <p:cNvSpPr/>
            <p:nvPr/>
          </p:nvSpPr>
          <p:spPr>
            <a:xfrm>
              <a:off x="1532925" y="4800050"/>
              <a:ext cx="62725" cy="36925"/>
            </a:xfrm>
            <a:custGeom>
              <a:avLst/>
              <a:gdLst/>
              <a:ahLst/>
              <a:cxnLst/>
              <a:rect l="l" t="t" r="r" b="b"/>
              <a:pathLst>
                <a:path w="2509" h="1477" extrusionOk="0">
                  <a:moveTo>
                    <a:pt x="174" y="0"/>
                  </a:moveTo>
                  <a:cubicBezTo>
                    <a:pt x="77" y="0"/>
                    <a:pt x="0" y="77"/>
                    <a:pt x="0" y="174"/>
                  </a:cubicBezTo>
                  <a:lnTo>
                    <a:pt x="0" y="1302"/>
                  </a:lnTo>
                  <a:cubicBezTo>
                    <a:pt x="0" y="1399"/>
                    <a:pt x="77" y="1476"/>
                    <a:pt x="174" y="1476"/>
                  </a:cubicBezTo>
                  <a:lnTo>
                    <a:pt x="2335" y="1476"/>
                  </a:lnTo>
                  <a:cubicBezTo>
                    <a:pt x="2431" y="1476"/>
                    <a:pt x="2508" y="1399"/>
                    <a:pt x="2508" y="1302"/>
                  </a:cubicBezTo>
                  <a:lnTo>
                    <a:pt x="2508" y="174"/>
                  </a:lnTo>
                  <a:cubicBezTo>
                    <a:pt x="2508" y="77"/>
                    <a:pt x="2431" y="0"/>
                    <a:pt x="2335" y="0"/>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51"/>
            <p:cNvSpPr/>
            <p:nvPr/>
          </p:nvSpPr>
          <p:spPr>
            <a:xfrm>
              <a:off x="1643375" y="4800050"/>
              <a:ext cx="62475" cy="36925"/>
            </a:xfrm>
            <a:custGeom>
              <a:avLst/>
              <a:gdLst/>
              <a:ahLst/>
              <a:cxnLst/>
              <a:rect l="l" t="t" r="r" b="b"/>
              <a:pathLst>
                <a:path w="2499" h="1477" extrusionOk="0">
                  <a:moveTo>
                    <a:pt x="164" y="0"/>
                  </a:moveTo>
                  <a:cubicBezTo>
                    <a:pt x="77" y="0"/>
                    <a:pt x="0" y="77"/>
                    <a:pt x="0" y="174"/>
                  </a:cubicBezTo>
                  <a:lnTo>
                    <a:pt x="0" y="1302"/>
                  </a:lnTo>
                  <a:cubicBezTo>
                    <a:pt x="0" y="1399"/>
                    <a:pt x="77" y="1476"/>
                    <a:pt x="164" y="1476"/>
                  </a:cubicBezTo>
                  <a:lnTo>
                    <a:pt x="2335" y="1476"/>
                  </a:lnTo>
                  <a:cubicBezTo>
                    <a:pt x="2422" y="1476"/>
                    <a:pt x="2499" y="1399"/>
                    <a:pt x="2499" y="1302"/>
                  </a:cubicBezTo>
                  <a:lnTo>
                    <a:pt x="2499" y="174"/>
                  </a:lnTo>
                  <a:cubicBezTo>
                    <a:pt x="2499" y="77"/>
                    <a:pt x="2422" y="0"/>
                    <a:pt x="2335" y="0"/>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51"/>
            <p:cNvSpPr/>
            <p:nvPr/>
          </p:nvSpPr>
          <p:spPr>
            <a:xfrm>
              <a:off x="1753575" y="4800050"/>
              <a:ext cx="62725" cy="36925"/>
            </a:xfrm>
            <a:custGeom>
              <a:avLst/>
              <a:gdLst/>
              <a:ahLst/>
              <a:cxnLst/>
              <a:rect l="l" t="t" r="r" b="b"/>
              <a:pathLst>
                <a:path w="2509" h="1477" extrusionOk="0">
                  <a:moveTo>
                    <a:pt x="174" y="0"/>
                  </a:moveTo>
                  <a:cubicBezTo>
                    <a:pt x="78" y="0"/>
                    <a:pt x="1" y="77"/>
                    <a:pt x="1" y="174"/>
                  </a:cubicBezTo>
                  <a:lnTo>
                    <a:pt x="1" y="1302"/>
                  </a:lnTo>
                  <a:cubicBezTo>
                    <a:pt x="1" y="1399"/>
                    <a:pt x="78" y="1476"/>
                    <a:pt x="174" y="1476"/>
                  </a:cubicBezTo>
                  <a:lnTo>
                    <a:pt x="2335" y="1476"/>
                  </a:lnTo>
                  <a:cubicBezTo>
                    <a:pt x="2432" y="1476"/>
                    <a:pt x="2509" y="1399"/>
                    <a:pt x="2509" y="1302"/>
                  </a:cubicBezTo>
                  <a:lnTo>
                    <a:pt x="2509" y="174"/>
                  </a:lnTo>
                  <a:cubicBezTo>
                    <a:pt x="2509" y="77"/>
                    <a:pt x="2432" y="0"/>
                    <a:pt x="2335" y="0"/>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51"/>
            <p:cNvSpPr/>
            <p:nvPr/>
          </p:nvSpPr>
          <p:spPr>
            <a:xfrm>
              <a:off x="1864025" y="4800050"/>
              <a:ext cx="62750" cy="36925"/>
            </a:xfrm>
            <a:custGeom>
              <a:avLst/>
              <a:gdLst/>
              <a:ahLst/>
              <a:cxnLst/>
              <a:rect l="l" t="t" r="r" b="b"/>
              <a:pathLst>
                <a:path w="2510" h="1477" extrusionOk="0">
                  <a:moveTo>
                    <a:pt x="175" y="0"/>
                  </a:moveTo>
                  <a:cubicBezTo>
                    <a:pt x="78" y="0"/>
                    <a:pt x="1" y="77"/>
                    <a:pt x="1" y="174"/>
                  </a:cubicBezTo>
                  <a:lnTo>
                    <a:pt x="1" y="1302"/>
                  </a:lnTo>
                  <a:cubicBezTo>
                    <a:pt x="1" y="1399"/>
                    <a:pt x="78" y="1476"/>
                    <a:pt x="175" y="1476"/>
                  </a:cubicBezTo>
                  <a:lnTo>
                    <a:pt x="2335" y="1476"/>
                  </a:lnTo>
                  <a:cubicBezTo>
                    <a:pt x="2432" y="1476"/>
                    <a:pt x="2509" y="1399"/>
                    <a:pt x="2509" y="1302"/>
                  </a:cubicBezTo>
                  <a:lnTo>
                    <a:pt x="2509" y="174"/>
                  </a:lnTo>
                  <a:cubicBezTo>
                    <a:pt x="2509" y="77"/>
                    <a:pt x="2432" y="0"/>
                    <a:pt x="2335" y="0"/>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51"/>
            <p:cNvSpPr/>
            <p:nvPr/>
          </p:nvSpPr>
          <p:spPr>
            <a:xfrm>
              <a:off x="1974500" y="4800050"/>
              <a:ext cx="62725" cy="36925"/>
            </a:xfrm>
            <a:custGeom>
              <a:avLst/>
              <a:gdLst/>
              <a:ahLst/>
              <a:cxnLst/>
              <a:rect l="l" t="t" r="r" b="b"/>
              <a:pathLst>
                <a:path w="2509" h="1477" extrusionOk="0">
                  <a:moveTo>
                    <a:pt x="174" y="0"/>
                  </a:moveTo>
                  <a:cubicBezTo>
                    <a:pt x="77" y="0"/>
                    <a:pt x="0" y="77"/>
                    <a:pt x="0" y="174"/>
                  </a:cubicBezTo>
                  <a:lnTo>
                    <a:pt x="0" y="1302"/>
                  </a:lnTo>
                  <a:cubicBezTo>
                    <a:pt x="0" y="1399"/>
                    <a:pt x="77" y="1476"/>
                    <a:pt x="174" y="1476"/>
                  </a:cubicBezTo>
                  <a:lnTo>
                    <a:pt x="2334" y="1476"/>
                  </a:lnTo>
                  <a:cubicBezTo>
                    <a:pt x="2431" y="1476"/>
                    <a:pt x="2508" y="1399"/>
                    <a:pt x="2508" y="1302"/>
                  </a:cubicBezTo>
                  <a:lnTo>
                    <a:pt x="2508" y="174"/>
                  </a:lnTo>
                  <a:cubicBezTo>
                    <a:pt x="2508" y="77"/>
                    <a:pt x="2431" y="0"/>
                    <a:pt x="2334" y="0"/>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51"/>
            <p:cNvSpPr/>
            <p:nvPr/>
          </p:nvSpPr>
          <p:spPr>
            <a:xfrm>
              <a:off x="1264500" y="4571650"/>
              <a:ext cx="820225" cy="18850"/>
            </a:xfrm>
            <a:custGeom>
              <a:avLst/>
              <a:gdLst/>
              <a:ahLst/>
              <a:cxnLst/>
              <a:rect l="l" t="t" r="r" b="b"/>
              <a:pathLst>
                <a:path w="32809" h="754" extrusionOk="0">
                  <a:moveTo>
                    <a:pt x="1" y="1"/>
                  </a:moveTo>
                  <a:lnTo>
                    <a:pt x="1" y="753"/>
                  </a:lnTo>
                  <a:lnTo>
                    <a:pt x="32809" y="753"/>
                  </a:lnTo>
                  <a:lnTo>
                    <a:pt x="328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51"/>
            <p:cNvSpPr/>
            <p:nvPr/>
          </p:nvSpPr>
          <p:spPr>
            <a:xfrm>
              <a:off x="1312000" y="4878425"/>
              <a:ext cx="110500" cy="110475"/>
            </a:xfrm>
            <a:custGeom>
              <a:avLst/>
              <a:gdLst/>
              <a:ahLst/>
              <a:cxnLst/>
              <a:rect l="l" t="t" r="r" b="b"/>
              <a:pathLst>
                <a:path w="4420" h="4419" extrusionOk="0">
                  <a:moveTo>
                    <a:pt x="1110" y="0"/>
                  </a:moveTo>
                  <a:cubicBezTo>
                    <a:pt x="503" y="0"/>
                    <a:pt x="1" y="492"/>
                    <a:pt x="1" y="1110"/>
                  </a:cubicBezTo>
                  <a:lnTo>
                    <a:pt x="1" y="3299"/>
                  </a:lnTo>
                  <a:cubicBezTo>
                    <a:pt x="1" y="3917"/>
                    <a:pt x="503" y="4418"/>
                    <a:pt x="1110" y="4418"/>
                  </a:cubicBezTo>
                  <a:lnTo>
                    <a:pt x="3300" y="4418"/>
                  </a:lnTo>
                  <a:cubicBezTo>
                    <a:pt x="3917" y="4418"/>
                    <a:pt x="4419" y="3917"/>
                    <a:pt x="4419" y="3299"/>
                  </a:cubicBezTo>
                  <a:lnTo>
                    <a:pt x="4419" y="1110"/>
                  </a:lnTo>
                  <a:cubicBezTo>
                    <a:pt x="4419" y="492"/>
                    <a:pt x="3917" y="0"/>
                    <a:pt x="3300" y="0"/>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51"/>
            <p:cNvSpPr/>
            <p:nvPr/>
          </p:nvSpPr>
          <p:spPr>
            <a:xfrm>
              <a:off x="1448750" y="4930025"/>
              <a:ext cx="357425" cy="30650"/>
            </a:xfrm>
            <a:custGeom>
              <a:avLst/>
              <a:gdLst/>
              <a:ahLst/>
              <a:cxnLst/>
              <a:rect l="l" t="t" r="r" b="b"/>
              <a:pathLst>
                <a:path w="14297" h="1226" extrusionOk="0">
                  <a:moveTo>
                    <a:pt x="386" y="1"/>
                  </a:moveTo>
                  <a:cubicBezTo>
                    <a:pt x="174" y="1"/>
                    <a:pt x="1" y="174"/>
                    <a:pt x="1" y="386"/>
                  </a:cubicBezTo>
                  <a:lnTo>
                    <a:pt x="1" y="840"/>
                  </a:lnTo>
                  <a:cubicBezTo>
                    <a:pt x="1" y="1052"/>
                    <a:pt x="174" y="1226"/>
                    <a:pt x="386" y="1226"/>
                  </a:cubicBezTo>
                  <a:lnTo>
                    <a:pt x="13921" y="1226"/>
                  </a:lnTo>
                  <a:cubicBezTo>
                    <a:pt x="14133" y="1226"/>
                    <a:pt x="14297" y="1052"/>
                    <a:pt x="14297" y="840"/>
                  </a:cubicBezTo>
                  <a:lnTo>
                    <a:pt x="14297" y="386"/>
                  </a:lnTo>
                  <a:cubicBezTo>
                    <a:pt x="14297" y="174"/>
                    <a:pt x="14133" y="1"/>
                    <a:pt x="13921" y="1"/>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51"/>
            <p:cNvSpPr/>
            <p:nvPr/>
          </p:nvSpPr>
          <p:spPr>
            <a:xfrm>
              <a:off x="1264500" y="4590475"/>
              <a:ext cx="458725" cy="446175"/>
            </a:xfrm>
            <a:custGeom>
              <a:avLst/>
              <a:gdLst/>
              <a:ahLst/>
              <a:cxnLst/>
              <a:rect l="l" t="t" r="r" b="b"/>
              <a:pathLst>
                <a:path w="18349" h="17847" extrusionOk="0">
                  <a:moveTo>
                    <a:pt x="10573" y="0"/>
                  </a:moveTo>
                  <a:lnTo>
                    <a:pt x="9252" y="1322"/>
                  </a:lnTo>
                  <a:lnTo>
                    <a:pt x="17027" y="1322"/>
                  </a:lnTo>
                  <a:lnTo>
                    <a:pt x="18348" y="0"/>
                  </a:lnTo>
                  <a:close/>
                  <a:moveTo>
                    <a:pt x="5345" y="5229"/>
                  </a:moveTo>
                  <a:lnTo>
                    <a:pt x="2181" y="8383"/>
                  </a:lnTo>
                  <a:lnTo>
                    <a:pt x="4235" y="8383"/>
                  </a:lnTo>
                  <a:cubicBezTo>
                    <a:pt x="4332" y="8383"/>
                    <a:pt x="4409" y="8460"/>
                    <a:pt x="4409" y="8557"/>
                  </a:cubicBezTo>
                  <a:lnTo>
                    <a:pt x="4409" y="9685"/>
                  </a:lnTo>
                  <a:cubicBezTo>
                    <a:pt x="4409" y="9782"/>
                    <a:pt x="4332" y="9859"/>
                    <a:pt x="4235" y="9859"/>
                  </a:cubicBezTo>
                  <a:lnTo>
                    <a:pt x="2075" y="9859"/>
                  </a:lnTo>
                  <a:cubicBezTo>
                    <a:pt x="1978" y="9859"/>
                    <a:pt x="1901" y="9782"/>
                    <a:pt x="1901" y="9685"/>
                  </a:cubicBezTo>
                  <a:lnTo>
                    <a:pt x="1901" y="8673"/>
                  </a:lnTo>
                  <a:lnTo>
                    <a:pt x="1" y="10573"/>
                  </a:lnTo>
                  <a:lnTo>
                    <a:pt x="1" y="16756"/>
                  </a:lnTo>
                  <a:cubicBezTo>
                    <a:pt x="1" y="17200"/>
                    <a:pt x="194" y="17586"/>
                    <a:pt x="493" y="17846"/>
                  </a:cubicBezTo>
                  <a:lnTo>
                    <a:pt x="2528" y="15821"/>
                  </a:lnTo>
                  <a:cubicBezTo>
                    <a:pt x="2152" y="15637"/>
                    <a:pt x="1901" y="15261"/>
                    <a:pt x="1901" y="14817"/>
                  </a:cubicBezTo>
                  <a:lnTo>
                    <a:pt x="1901" y="12628"/>
                  </a:lnTo>
                  <a:cubicBezTo>
                    <a:pt x="1901" y="12010"/>
                    <a:pt x="2403" y="11518"/>
                    <a:pt x="3010" y="11518"/>
                  </a:cubicBezTo>
                  <a:lnTo>
                    <a:pt x="5200" y="11518"/>
                  </a:lnTo>
                  <a:cubicBezTo>
                    <a:pt x="5644" y="11518"/>
                    <a:pt x="6020" y="11769"/>
                    <a:pt x="6203" y="12145"/>
                  </a:cubicBezTo>
                  <a:lnTo>
                    <a:pt x="8480" y="9859"/>
                  </a:lnTo>
                  <a:lnTo>
                    <a:pt x="6493" y="9859"/>
                  </a:lnTo>
                  <a:cubicBezTo>
                    <a:pt x="6396" y="9859"/>
                    <a:pt x="6319" y="9782"/>
                    <a:pt x="6319" y="9685"/>
                  </a:cubicBezTo>
                  <a:lnTo>
                    <a:pt x="6319" y="8557"/>
                  </a:lnTo>
                  <a:cubicBezTo>
                    <a:pt x="6319" y="8460"/>
                    <a:pt x="6396" y="8383"/>
                    <a:pt x="6493" y="8383"/>
                  </a:cubicBezTo>
                  <a:lnTo>
                    <a:pt x="8654" y="8383"/>
                  </a:lnTo>
                  <a:cubicBezTo>
                    <a:pt x="8750" y="8383"/>
                    <a:pt x="8827" y="8460"/>
                    <a:pt x="8827" y="8557"/>
                  </a:cubicBezTo>
                  <a:lnTo>
                    <a:pt x="8827" y="9521"/>
                  </a:lnTo>
                  <a:lnTo>
                    <a:pt x="13120" y="5229"/>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51"/>
            <p:cNvSpPr/>
            <p:nvPr/>
          </p:nvSpPr>
          <p:spPr>
            <a:xfrm>
              <a:off x="1398100" y="4623500"/>
              <a:ext cx="292075" cy="97700"/>
            </a:xfrm>
            <a:custGeom>
              <a:avLst/>
              <a:gdLst/>
              <a:ahLst/>
              <a:cxnLst/>
              <a:rect l="l" t="t" r="r" b="b"/>
              <a:pathLst>
                <a:path w="11683" h="3908" extrusionOk="0">
                  <a:moveTo>
                    <a:pt x="3908" y="1"/>
                  </a:moveTo>
                  <a:lnTo>
                    <a:pt x="1" y="3908"/>
                  </a:lnTo>
                  <a:lnTo>
                    <a:pt x="7776" y="3908"/>
                  </a:lnTo>
                  <a:lnTo>
                    <a:pt x="11683" y="1"/>
                  </a:ln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51"/>
            <p:cNvSpPr/>
            <p:nvPr/>
          </p:nvSpPr>
          <p:spPr>
            <a:xfrm>
              <a:off x="1547625" y="4532825"/>
              <a:ext cx="233225" cy="38850"/>
            </a:xfrm>
            <a:custGeom>
              <a:avLst/>
              <a:gdLst/>
              <a:ahLst/>
              <a:cxnLst/>
              <a:rect l="l" t="t" r="r" b="b"/>
              <a:pathLst>
                <a:path w="9329" h="1554" extrusionOk="0">
                  <a:moveTo>
                    <a:pt x="1554" y="1"/>
                  </a:moveTo>
                  <a:lnTo>
                    <a:pt x="1" y="1554"/>
                  </a:lnTo>
                  <a:lnTo>
                    <a:pt x="7776" y="1554"/>
                  </a:lnTo>
                  <a:lnTo>
                    <a:pt x="93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51"/>
            <p:cNvSpPr/>
            <p:nvPr/>
          </p:nvSpPr>
          <p:spPr>
            <a:xfrm>
              <a:off x="1528825" y="4571650"/>
              <a:ext cx="213200" cy="18850"/>
            </a:xfrm>
            <a:custGeom>
              <a:avLst/>
              <a:gdLst/>
              <a:ahLst/>
              <a:cxnLst/>
              <a:rect l="l" t="t" r="r" b="b"/>
              <a:pathLst>
                <a:path w="8528" h="754" extrusionOk="0">
                  <a:moveTo>
                    <a:pt x="753" y="1"/>
                  </a:moveTo>
                  <a:lnTo>
                    <a:pt x="0" y="753"/>
                  </a:lnTo>
                  <a:lnTo>
                    <a:pt x="7775" y="753"/>
                  </a:lnTo>
                  <a:lnTo>
                    <a:pt x="852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51"/>
            <p:cNvSpPr/>
            <p:nvPr/>
          </p:nvSpPr>
          <p:spPr>
            <a:xfrm>
              <a:off x="1312000" y="4878425"/>
              <a:ext cx="107600" cy="107575"/>
            </a:xfrm>
            <a:custGeom>
              <a:avLst/>
              <a:gdLst/>
              <a:ahLst/>
              <a:cxnLst/>
              <a:rect l="l" t="t" r="r" b="b"/>
              <a:pathLst>
                <a:path w="4304" h="4303" extrusionOk="0">
                  <a:moveTo>
                    <a:pt x="1110" y="0"/>
                  </a:moveTo>
                  <a:cubicBezTo>
                    <a:pt x="503" y="0"/>
                    <a:pt x="1" y="492"/>
                    <a:pt x="1" y="1110"/>
                  </a:cubicBezTo>
                  <a:lnTo>
                    <a:pt x="1" y="3299"/>
                  </a:lnTo>
                  <a:cubicBezTo>
                    <a:pt x="1" y="3743"/>
                    <a:pt x="252" y="4119"/>
                    <a:pt x="628" y="4303"/>
                  </a:cubicBezTo>
                  <a:lnTo>
                    <a:pt x="4303" y="627"/>
                  </a:lnTo>
                  <a:cubicBezTo>
                    <a:pt x="4120" y="251"/>
                    <a:pt x="3744" y="0"/>
                    <a:pt x="3300" y="0"/>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51"/>
            <p:cNvSpPr/>
            <p:nvPr/>
          </p:nvSpPr>
          <p:spPr>
            <a:xfrm>
              <a:off x="1439575" y="4590475"/>
              <a:ext cx="550125" cy="454850"/>
            </a:xfrm>
            <a:custGeom>
              <a:avLst/>
              <a:gdLst/>
              <a:ahLst/>
              <a:cxnLst/>
              <a:rect l="l" t="t" r="r" b="b"/>
              <a:pathLst>
                <a:path w="22005" h="18194" extrusionOk="0">
                  <a:moveTo>
                    <a:pt x="18204" y="0"/>
                  </a:moveTo>
                  <a:lnTo>
                    <a:pt x="16882" y="1322"/>
                  </a:lnTo>
                  <a:lnTo>
                    <a:pt x="20683" y="1322"/>
                  </a:lnTo>
                  <a:lnTo>
                    <a:pt x="22005" y="0"/>
                  </a:lnTo>
                  <a:close/>
                  <a:moveTo>
                    <a:pt x="12976" y="5229"/>
                  </a:moveTo>
                  <a:lnTo>
                    <a:pt x="9812" y="8383"/>
                  </a:lnTo>
                  <a:lnTo>
                    <a:pt x="10487" y="8383"/>
                  </a:lnTo>
                  <a:cubicBezTo>
                    <a:pt x="10574" y="8383"/>
                    <a:pt x="10651" y="8460"/>
                    <a:pt x="10651" y="8557"/>
                  </a:cubicBezTo>
                  <a:lnTo>
                    <a:pt x="10651" y="9685"/>
                  </a:lnTo>
                  <a:cubicBezTo>
                    <a:pt x="10651" y="9782"/>
                    <a:pt x="10574" y="9859"/>
                    <a:pt x="10487" y="9859"/>
                  </a:cubicBezTo>
                  <a:lnTo>
                    <a:pt x="8336" y="9859"/>
                  </a:lnTo>
                  <a:lnTo>
                    <a:pt x="4612" y="13583"/>
                  </a:lnTo>
                  <a:lnTo>
                    <a:pt x="8422" y="13583"/>
                  </a:lnTo>
                  <a:lnTo>
                    <a:pt x="12561" y="9444"/>
                  </a:lnTo>
                  <a:lnTo>
                    <a:pt x="12561" y="8557"/>
                  </a:lnTo>
                  <a:cubicBezTo>
                    <a:pt x="12561" y="8460"/>
                    <a:pt x="12638" y="8383"/>
                    <a:pt x="12734" y="8383"/>
                  </a:cubicBezTo>
                  <a:lnTo>
                    <a:pt x="13622" y="8383"/>
                  </a:lnTo>
                  <a:lnTo>
                    <a:pt x="16776" y="5229"/>
                  </a:lnTo>
                  <a:close/>
                  <a:moveTo>
                    <a:pt x="3397" y="14808"/>
                  </a:moveTo>
                  <a:lnTo>
                    <a:pt x="1" y="18194"/>
                  </a:lnTo>
                  <a:lnTo>
                    <a:pt x="3811" y="18194"/>
                  </a:lnTo>
                  <a:lnTo>
                    <a:pt x="7197" y="14808"/>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51"/>
            <p:cNvSpPr/>
            <p:nvPr/>
          </p:nvSpPr>
          <p:spPr>
            <a:xfrm>
              <a:off x="1763950" y="4623500"/>
              <a:ext cx="192725" cy="97700"/>
            </a:xfrm>
            <a:custGeom>
              <a:avLst/>
              <a:gdLst/>
              <a:ahLst/>
              <a:cxnLst/>
              <a:rect l="l" t="t" r="r" b="b"/>
              <a:pathLst>
                <a:path w="7709" h="3908" extrusionOk="0">
                  <a:moveTo>
                    <a:pt x="3907" y="1"/>
                  </a:moveTo>
                  <a:lnTo>
                    <a:pt x="1" y="3908"/>
                  </a:lnTo>
                  <a:lnTo>
                    <a:pt x="3801" y="3908"/>
                  </a:lnTo>
                  <a:lnTo>
                    <a:pt x="7708" y="1"/>
                  </a:ln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51"/>
            <p:cNvSpPr/>
            <p:nvPr/>
          </p:nvSpPr>
          <p:spPr>
            <a:xfrm>
              <a:off x="1913475" y="4532825"/>
              <a:ext cx="133875" cy="38850"/>
            </a:xfrm>
            <a:custGeom>
              <a:avLst/>
              <a:gdLst/>
              <a:ahLst/>
              <a:cxnLst/>
              <a:rect l="l" t="t" r="r" b="b"/>
              <a:pathLst>
                <a:path w="5355" h="1554" extrusionOk="0">
                  <a:moveTo>
                    <a:pt x="1554" y="1"/>
                  </a:moveTo>
                  <a:lnTo>
                    <a:pt x="0" y="1554"/>
                  </a:lnTo>
                  <a:lnTo>
                    <a:pt x="3801" y="1554"/>
                  </a:lnTo>
                  <a:lnTo>
                    <a:pt x="535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51"/>
            <p:cNvSpPr/>
            <p:nvPr/>
          </p:nvSpPr>
          <p:spPr>
            <a:xfrm>
              <a:off x="1894675" y="4571650"/>
              <a:ext cx="113850" cy="18850"/>
            </a:xfrm>
            <a:custGeom>
              <a:avLst/>
              <a:gdLst/>
              <a:ahLst/>
              <a:cxnLst/>
              <a:rect l="l" t="t" r="r" b="b"/>
              <a:pathLst>
                <a:path w="4554" h="754" extrusionOk="0">
                  <a:moveTo>
                    <a:pt x="752" y="1"/>
                  </a:moveTo>
                  <a:lnTo>
                    <a:pt x="0" y="753"/>
                  </a:lnTo>
                  <a:lnTo>
                    <a:pt x="3801" y="753"/>
                  </a:lnTo>
                  <a:lnTo>
                    <a:pt x="455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51"/>
            <p:cNvSpPr/>
            <p:nvPr/>
          </p:nvSpPr>
          <p:spPr>
            <a:xfrm>
              <a:off x="1524475" y="4930025"/>
              <a:ext cx="125675" cy="30650"/>
            </a:xfrm>
            <a:custGeom>
              <a:avLst/>
              <a:gdLst/>
              <a:ahLst/>
              <a:cxnLst/>
              <a:rect l="l" t="t" r="r" b="b"/>
              <a:pathLst>
                <a:path w="5027" h="1226" extrusionOk="0">
                  <a:moveTo>
                    <a:pt x="1216" y="1"/>
                  </a:moveTo>
                  <a:lnTo>
                    <a:pt x="1" y="1226"/>
                  </a:lnTo>
                  <a:lnTo>
                    <a:pt x="3801" y="1226"/>
                  </a:lnTo>
                  <a:lnTo>
                    <a:pt x="5026" y="1"/>
                  </a:ln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51"/>
            <p:cNvSpPr/>
            <p:nvPr/>
          </p:nvSpPr>
          <p:spPr>
            <a:xfrm>
              <a:off x="2308750" y="4564900"/>
              <a:ext cx="157025" cy="155575"/>
            </a:xfrm>
            <a:custGeom>
              <a:avLst/>
              <a:gdLst/>
              <a:ahLst/>
              <a:cxnLst/>
              <a:rect l="l" t="t" r="r" b="b"/>
              <a:pathLst>
                <a:path w="6281" h="6223" extrusionOk="0">
                  <a:moveTo>
                    <a:pt x="492" y="1"/>
                  </a:moveTo>
                  <a:cubicBezTo>
                    <a:pt x="212" y="39"/>
                    <a:pt x="0" y="271"/>
                    <a:pt x="0" y="551"/>
                  </a:cubicBezTo>
                  <a:lnTo>
                    <a:pt x="0" y="1660"/>
                  </a:lnTo>
                  <a:lnTo>
                    <a:pt x="10" y="5422"/>
                  </a:lnTo>
                  <a:lnTo>
                    <a:pt x="10" y="5432"/>
                  </a:lnTo>
                  <a:lnTo>
                    <a:pt x="10" y="5441"/>
                  </a:lnTo>
                  <a:cubicBezTo>
                    <a:pt x="19" y="5470"/>
                    <a:pt x="29" y="5499"/>
                    <a:pt x="39" y="5528"/>
                  </a:cubicBezTo>
                  <a:cubicBezTo>
                    <a:pt x="48" y="5548"/>
                    <a:pt x="58" y="5567"/>
                    <a:pt x="68" y="5586"/>
                  </a:cubicBezTo>
                  <a:cubicBezTo>
                    <a:pt x="261" y="6030"/>
                    <a:pt x="685" y="6223"/>
                    <a:pt x="955" y="6223"/>
                  </a:cubicBezTo>
                  <a:lnTo>
                    <a:pt x="5730" y="6223"/>
                  </a:lnTo>
                  <a:cubicBezTo>
                    <a:pt x="6029" y="6223"/>
                    <a:pt x="6280" y="5972"/>
                    <a:pt x="6280" y="5673"/>
                  </a:cubicBezTo>
                  <a:lnTo>
                    <a:pt x="6280" y="898"/>
                  </a:lnTo>
                  <a:cubicBezTo>
                    <a:pt x="6280" y="609"/>
                    <a:pt x="5971" y="78"/>
                    <a:pt x="5489" y="30"/>
                  </a:cubicBezTo>
                  <a:lnTo>
                    <a:pt x="5479" y="30"/>
                  </a:lnTo>
                  <a:cubicBezTo>
                    <a:pt x="5460" y="20"/>
                    <a:pt x="5441" y="20"/>
                    <a:pt x="5412" y="20"/>
                  </a:cubicBezTo>
                  <a:lnTo>
                    <a:pt x="55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51"/>
            <p:cNvSpPr/>
            <p:nvPr/>
          </p:nvSpPr>
          <p:spPr>
            <a:xfrm>
              <a:off x="2308750" y="4564900"/>
              <a:ext cx="146875" cy="146900"/>
            </a:xfrm>
            <a:custGeom>
              <a:avLst/>
              <a:gdLst/>
              <a:ahLst/>
              <a:cxnLst/>
              <a:rect l="l" t="t" r="r" b="b"/>
              <a:pathLst>
                <a:path w="5875" h="5876" extrusionOk="0">
                  <a:moveTo>
                    <a:pt x="492" y="1"/>
                  </a:moveTo>
                  <a:cubicBezTo>
                    <a:pt x="212" y="39"/>
                    <a:pt x="0" y="271"/>
                    <a:pt x="0" y="551"/>
                  </a:cubicBezTo>
                  <a:lnTo>
                    <a:pt x="0" y="5326"/>
                  </a:lnTo>
                  <a:cubicBezTo>
                    <a:pt x="0" y="5355"/>
                    <a:pt x="0" y="5393"/>
                    <a:pt x="10" y="5422"/>
                  </a:cubicBezTo>
                  <a:lnTo>
                    <a:pt x="10" y="5432"/>
                  </a:lnTo>
                  <a:lnTo>
                    <a:pt x="10" y="5441"/>
                  </a:lnTo>
                  <a:cubicBezTo>
                    <a:pt x="19" y="5470"/>
                    <a:pt x="29" y="5499"/>
                    <a:pt x="39" y="5528"/>
                  </a:cubicBezTo>
                  <a:cubicBezTo>
                    <a:pt x="48" y="5548"/>
                    <a:pt x="58" y="5567"/>
                    <a:pt x="68" y="5586"/>
                  </a:cubicBezTo>
                  <a:cubicBezTo>
                    <a:pt x="154" y="5760"/>
                    <a:pt x="338" y="5876"/>
                    <a:pt x="550" y="5876"/>
                  </a:cubicBezTo>
                  <a:lnTo>
                    <a:pt x="5325" y="5876"/>
                  </a:lnTo>
                  <a:cubicBezTo>
                    <a:pt x="5624" y="5876"/>
                    <a:pt x="5875" y="5625"/>
                    <a:pt x="5875" y="5326"/>
                  </a:cubicBezTo>
                  <a:lnTo>
                    <a:pt x="5875" y="551"/>
                  </a:lnTo>
                  <a:cubicBezTo>
                    <a:pt x="5875" y="310"/>
                    <a:pt x="5711" y="97"/>
                    <a:pt x="5489" y="30"/>
                  </a:cubicBezTo>
                  <a:lnTo>
                    <a:pt x="5479" y="30"/>
                  </a:lnTo>
                  <a:cubicBezTo>
                    <a:pt x="5431" y="10"/>
                    <a:pt x="5373" y="1"/>
                    <a:pt x="53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51"/>
            <p:cNvSpPr/>
            <p:nvPr/>
          </p:nvSpPr>
          <p:spPr>
            <a:xfrm>
              <a:off x="2348300" y="4590000"/>
              <a:ext cx="68025" cy="100825"/>
            </a:xfrm>
            <a:custGeom>
              <a:avLst/>
              <a:gdLst/>
              <a:ahLst/>
              <a:cxnLst/>
              <a:rect l="l" t="t" r="r" b="b"/>
              <a:pathLst>
                <a:path w="2721" h="4033" extrusionOk="0">
                  <a:moveTo>
                    <a:pt x="1129" y="0"/>
                  </a:moveTo>
                  <a:lnTo>
                    <a:pt x="1119" y="463"/>
                  </a:lnTo>
                  <a:cubicBezTo>
                    <a:pt x="415" y="560"/>
                    <a:pt x="68" y="955"/>
                    <a:pt x="58" y="1447"/>
                  </a:cubicBezTo>
                  <a:cubicBezTo>
                    <a:pt x="48" y="2566"/>
                    <a:pt x="1708" y="2267"/>
                    <a:pt x="1708" y="2653"/>
                  </a:cubicBezTo>
                  <a:cubicBezTo>
                    <a:pt x="1708" y="2749"/>
                    <a:pt x="1602" y="2807"/>
                    <a:pt x="1322" y="2807"/>
                  </a:cubicBezTo>
                  <a:cubicBezTo>
                    <a:pt x="984" y="2807"/>
                    <a:pt x="608" y="2691"/>
                    <a:pt x="328" y="2527"/>
                  </a:cubicBezTo>
                  <a:lnTo>
                    <a:pt x="0" y="3261"/>
                  </a:lnTo>
                  <a:cubicBezTo>
                    <a:pt x="251" y="3425"/>
                    <a:pt x="666" y="3540"/>
                    <a:pt x="1100" y="3569"/>
                  </a:cubicBezTo>
                  <a:lnTo>
                    <a:pt x="1090" y="4023"/>
                  </a:lnTo>
                  <a:lnTo>
                    <a:pt x="1698" y="4032"/>
                  </a:lnTo>
                  <a:lnTo>
                    <a:pt x="1698" y="3550"/>
                  </a:lnTo>
                  <a:cubicBezTo>
                    <a:pt x="2364" y="3444"/>
                    <a:pt x="2701" y="3039"/>
                    <a:pt x="2711" y="2576"/>
                  </a:cubicBezTo>
                  <a:cubicBezTo>
                    <a:pt x="2721" y="1476"/>
                    <a:pt x="1052" y="1765"/>
                    <a:pt x="1061" y="1399"/>
                  </a:cubicBezTo>
                  <a:cubicBezTo>
                    <a:pt x="1061" y="1302"/>
                    <a:pt x="1158" y="1216"/>
                    <a:pt x="1447" y="1216"/>
                  </a:cubicBezTo>
                  <a:cubicBezTo>
                    <a:pt x="1708" y="1216"/>
                    <a:pt x="1987" y="1293"/>
                    <a:pt x="2286" y="1447"/>
                  </a:cubicBezTo>
                  <a:lnTo>
                    <a:pt x="2595" y="714"/>
                  </a:lnTo>
                  <a:cubicBezTo>
                    <a:pt x="2354" y="579"/>
                    <a:pt x="2045" y="492"/>
                    <a:pt x="1727" y="463"/>
                  </a:cubicBezTo>
                  <a:lnTo>
                    <a:pt x="172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4" name="Google Shape;2384;p51"/>
          <p:cNvGrpSpPr/>
          <p:nvPr/>
        </p:nvGrpSpPr>
        <p:grpSpPr>
          <a:xfrm>
            <a:off x="8144391" y="2472249"/>
            <a:ext cx="681203" cy="1580446"/>
            <a:chOff x="5757575" y="3741375"/>
            <a:chExt cx="587802" cy="1363747"/>
          </a:xfrm>
        </p:grpSpPr>
        <p:sp>
          <p:nvSpPr>
            <p:cNvPr id="2385" name="Google Shape;2385;p51"/>
            <p:cNvSpPr/>
            <p:nvPr/>
          </p:nvSpPr>
          <p:spPr>
            <a:xfrm>
              <a:off x="5904415" y="4756748"/>
              <a:ext cx="292180" cy="348373"/>
            </a:xfrm>
            <a:custGeom>
              <a:avLst/>
              <a:gdLst/>
              <a:ahLst/>
              <a:cxnLst/>
              <a:rect l="l" t="t" r="r" b="b"/>
              <a:pathLst>
                <a:path w="7217" h="8605" extrusionOk="0">
                  <a:moveTo>
                    <a:pt x="3627" y="0"/>
                  </a:moveTo>
                  <a:cubicBezTo>
                    <a:pt x="2514" y="0"/>
                    <a:pt x="1395" y="77"/>
                    <a:pt x="271" y="232"/>
                  </a:cubicBezTo>
                  <a:cubicBezTo>
                    <a:pt x="107" y="251"/>
                    <a:pt x="1" y="540"/>
                    <a:pt x="49" y="811"/>
                  </a:cubicBezTo>
                  <a:lnTo>
                    <a:pt x="1284" y="7496"/>
                  </a:lnTo>
                  <a:cubicBezTo>
                    <a:pt x="1409" y="8161"/>
                    <a:pt x="1756" y="8605"/>
                    <a:pt x="2152" y="8605"/>
                  </a:cubicBezTo>
                  <a:lnTo>
                    <a:pt x="5065" y="8605"/>
                  </a:lnTo>
                  <a:cubicBezTo>
                    <a:pt x="5461" y="8605"/>
                    <a:pt x="5808" y="8161"/>
                    <a:pt x="5933" y="7496"/>
                  </a:cubicBezTo>
                  <a:lnTo>
                    <a:pt x="7168" y="811"/>
                  </a:lnTo>
                  <a:cubicBezTo>
                    <a:pt x="7216" y="540"/>
                    <a:pt x="7110" y="251"/>
                    <a:pt x="6946" y="232"/>
                  </a:cubicBezTo>
                  <a:cubicBezTo>
                    <a:pt x="5847" y="77"/>
                    <a:pt x="4740" y="0"/>
                    <a:pt x="36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51"/>
            <p:cNvSpPr/>
            <p:nvPr/>
          </p:nvSpPr>
          <p:spPr>
            <a:xfrm>
              <a:off x="5921986" y="4765331"/>
              <a:ext cx="258578" cy="28947"/>
            </a:xfrm>
            <a:custGeom>
              <a:avLst/>
              <a:gdLst/>
              <a:ahLst/>
              <a:cxnLst/>
              <a:rect l="l" t="t" r="r" b="b"/>
              <a:pathLst>
                <a:path w="6387" h="715" extrusionOk="0">
                  <a:moveTo>
                    <a:pt x="3194" y="0"/>
                  </a:moveTo>
                  <a:cubicBezTo>
                    <a:pt x="1428" y="0"/>
                    <a:pt x="1" y="155"/>
                    <a:pt x="1" y="357"/>
                  </a:cubicBezTo>
                  <a:cubicBezTo>
                    <a:pt x="1" y="550"/>
                    <a:pt x="1428" y="714"/>
                    <a:pt x="3194" y="714"/>
                  </a:cubicBezTo>
                  <a:cubicBezTo>
                    <a:pt x="4959" y="714"/>
                    <a:pt x="6387" y="550"/>
                    <a:pt x="6387" y="357"/>
                  </a:cubicBezTo>
                  <a:cubicBezTo>
                    <a:pt x="6387" y="155"/>
                    <a:pt x="4959" y="0"/>
                    <a:pt x="3194" y="0"/>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51"/>
            <p:cNvSpPr/>
            <p:nvPr/>
          </p:nvSpPr>
          <p:spPr>
            <a:xfrm>
              <a:off x="5757575" y="3741375"/>
              <a:ext cx="587802" cy="1044473"/>
            </a:xfrm>
            <a:custGeom>
              <a:avLst/>
              <a:gdLst/>
              <a:ahLst/>
              <a:cxnLst/>
              <a:rect l="l" t="t" r="r" b="b"/>
              <a:pathLst>
                <a:path w="14519" h="25799" extrusionOk="0">
                  <a:moveTo>
                    <a:pt x="8609" y="1"/>
                  </a:moveTo>
                  <a:cubicBezTo>
                    <a:pt x="8568" y="1"/>
                    <a:pt x="8525" y="3"/>
                    <a:pt x="8480" y="9"/>
                  </a:cubicBezTo>
                  <a:cubicBezTo>
                    <a:pt x="7129" y="183"/>
                    <a:pt x="6261" y="4186"/>
                    <a:pt x="6994" y="7253"/>
                  </a:cubicBezTo>
                  <a:lnTo>
                    <a:pt x="6994" y="8353"/>
                  </a:lnTo>
                  <a:cubicBezTo>
                    <a:pt x="6531" y="6246"/>
                    <a:pt x="4999" y="4054"/>
                    <a:pt x="3888" y="4054"/>
                  </a:cubicBezTo>
                  <a:cubicBezTo>
                    <a:pt x="3819" y="4054"/>
                    <a:pt x="3751" y="4062"/>
                    <a:pt x="3686" y="4080"/>
                  </a:cubicBezTo>
                  <a:cubicBezTo>
                    <a:pt x="2586" y="4369"/>
                    <a:pt x="3859" y="5816"/>
                    <a:pt x="5239" y="6945"/>
                  </a:cubicBezTo>
                  <a:cubicBezTo>
                    <a:pt x="6300" y="7794"/>
                    <a:pt x="6792" y="8604"/>
                    <a:pt x="6994" y="9028"/>
                  </a:cubicBezTo>
                  <a:lnTo>
                    <a:pt x="6994" y="14247"/>
                  </a:lnTo>
                  <a:cubicBezTo>
                    <a:pt x="6249" y="10893"/>
                    <a:pt x="3817" y="7445"/>
                    <a:pt x="2069" y="7445"/>
                  </a:cubicBezTo>
                  <a:cubicBezTo>
                    <a:pt x="1962" y="7445"/>
                    <a:pt x="1858" y="7458"/>
                    <a:pt x="1756" y="7485"/>
                  </a:cubicBezTo>
                  <a:cubicBezTo>
                    <a:pt x="1" y="7948"/>
                    <a:pt x="2026" y="10244"/>
                    <a:pt x="4216" y="12028"/>
                  </a:cubicBezTo>
                  <a:cubicBezTo>
                    <a:pt x="5875" y="13379"/>
                    <a:pt x="6657" y="14643"/>
                    <a:pt x="6994" y="15328"/>
                  </a:cubicBezTo>
                  <a:lnTo>
                    <a:pt x="6994" y="21588"/>
                  </a:lnTo>
                  <a:cubicBezTo>
                    <a:pt x="6195" y="18301"/>
                    <a:pt x="3832" y="14989"/>
                    <a:pt x="2118" y="14989"/>
                  </a:cubicBezTo>
                  <a:cubicBezTo>
                    <a:pt x="2011" y="14989"/>
                    <a:pt x="1906" y="15002"/>
                    <a:pt x="1805" y="15029"/>
                  </a:cubicBezTo>
                  <a:cubicBezTo>
                    <a:pt x="49" y="15492"/>
                    <a:pt x="1554" y="17160"/>
                    <a:pt x="4023" y="19196"/>
                  </a:cubicBezTo>
                  <a:cubicBezTo>
                    <a:pt x="5692" y="20566"/>
                    <a:pt x="6599" y="22022"/>
                    <a:pt x="6994" y="22813"/>
                  </a:cubicBezTo>
                  <a:lnTo>
                    <a:pt x="6994" y="25755"/>
                  </a:lnTo>
                  <a:cubicBezTo>
                    <a:pt x="7096" y="25784"/>
                    <a:pt x="7192" y="25799"/>
                    <a:pt x="7283" y="25799"/>
                  </a:cubicBezTo>
                  <a:cubicBezTo>
                    <a:pt x="7373" y="25799"/>
                    <a:pt x="7457" y="25784"/>
                    <a:pt x="7535" y="25755"/>
                  </a:cubicBezTo>
                  <a:lnTo>
                    <a:pt x="7535" y="24588"/>
                  </a:lnTo>
                  <a:cubicBezTo>
                    <a:pt x="7882" y="23894"/>
                    <a:pt x="8663" y="22640"/>
                    <a:pt x="10303" y="21308"/>
                  </a:cubicBezTo>
                  <a:cubicBezTo>
                    <a:pt x="12503" y="19524"/>
                    <a:pt x="14519" y="17228"/>
                    <a:pt x="12773" y="16765"/>
                  </a:cubicBezTo>
                  <a:cubicBezTo>
                    <a:pt x="12670" y="16738"/>
                    <a:pt x="12565" y="16725"/>
                    <a:pt x="12457" y="16725"/>
                  </a:cubicBezTo>
                  <a:cubicBezTo>
                    <a:pt x="10713" y="16725"/>
                    <a:pt x="8307" y="20136"/>
                    <a:pt x="7535" y="23469"/>
                  </a:cubicBezTo>
                  <a:lnTo>
                    <a:pt x="7535" y="18318"/>
                  </a:lnTo>
                  <a:cubicBezTo>
                    <a:pt x="7949" y="17595"/>
                    <a:pt x="8721" y="16504"/>
                    <a:pt x="10139" y="15357"/>
                  </a:cubicBezTo>
                  <a:cubicBezTo>
                    <a:pt x="12329" y="13572"/>
                    <a:pt x="14355" y="11276"/>
                    <a:pt x="12599" y="10813"/>
                  </a:cubicBezTo>
                  <a:cubicBezTo>
                    <a:pt x="12497" y="10786"/>
                    <a:pt x="12393" y="10773"/>
                    <a:pt x="12285" y="10773"/>
                  </a:cubicBezTo>
                  <a:cubicBezTo>
                    <a:pt x="10661" y="10773"/>
                    <a:pt x="8448" y="13758"/>
                    <a:pt x="7535" y="16871"/>
                  </a:cubicBezTo>
                  <a:lnTo>
                    <a:pt x="7535" y="10254"/>
                  </a:lnTo>
                  <a:cubicBezTo>
                    <a:pt x="7824" y="9810"/>
                    <a:pt x="8287" y="9231"/>
                    <a:pt x="9030" y="8633"/>
                  </a:cubicBezTo>
                  <a:cubicBezTo>
                    <a:pt x="10409" y="7504"/>
                    <a:pt x="11683" y="6057"/>
                    <a:pt x="10583" y="5768"/>
                  </a:cubicBezTo>
                  <a:cubicBezTo>
                    <a:pt x="10519" y="5751"/>
                    <a:pt x="10453" y="5743"/>
                    <a:pt x="10386" y="5743"/>
                  </a:cubicBezTo>
                  <a:cubicBezTo>
                    <a:pt x="9436" y="5743"/>
                    <a:pt x="8174" y="7342"/>
                    <a:pt x="7535" y="9125"/>
                  </a:cubicBezTo>
                  <a:lnTo>
                    <a:pt x="7535" y="6983"/>
                  </a:lnTo>
                  <a:cubicBezTo>
                    <a:pt x="7650" y="6318"/>
                    <a:pt x="7814" y="5372"/>
                    <a:pt x="8248" y="4398"/>
                  </a:cubicBezTo>
                  <a:cubicBezTo>
                    <a:pt x="9236" y="2226"/>
                    <a:pt x="9783" y="1"/>
                    <a:pt x="86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8" name="Google Shape;2388;p51"/>
          <p:cNvGrpSpPr/>
          <p:nvPr/>
        </p:nvGrpSpPr>
        <p:grpSpPr>
          <a:xfrm>
            <a:off x="7595419" y="3219541"/>
            <a:ext cx="598574" cy="833098"/>
            <a:chOff x="6910072" y="4106189"/>
            <a:chExt cx="447198" cy="622458"/>
          </a:xfrm>
        </p:grpSpPr>
        <p:sp>
          <p:nvSpPr>
            <p:cNvPr id="2389" name="Google Shape;2389;p51"/>
            <p:cNvSpPr/>
            <p:nvPr/>
          </p:nvSpPr>
          <p:spPr>
            <a:xfrm>
              <a:off x="6945618" y="4216228"/>
              <a:ext cx="411651" cy="512419"/>
            </a:xfrm>
            <a:custGeom>
              <a:avLst/>
              <a:gdLst/>
              <a:ahLst/>
              <a:cxnLst/>
              <a:rect l="l" t="t" r="r" b="b"/>
              <a:pathLst>
                <a:path w="10168" h="12657" extrusionOk="0">
                  <a:moveTo>
                    <a:pt x="0" y="0"/>
                  </a:moveTo>
                  <a:lnTo>
                    <a:pt x="0" y="12628"/>
                  </a:lnTo>
                  <a:lnTo>
                    <a:pt x="10168" y="12657"/>
                  </a:lnTo>
                  <a:lnTo>
                    <a:pt x="10168" y="20"/>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51"/>
            <p:cNvSpPr/>
            <p:nvPr/>
          </p:nvSpPr>
          <p:spPr>
            <a:xfrm>
              <a:off x="7043634" y="4106189"/>
              <a:ext cx="213680" cy="175300"/>
            </a:xfrm>
            <a:custGeom>
              <a:avLst/>
              <a:gdLst/>
              <a:ahLst/>
              <a:cxnLst/>
              <a:rect l="l" t="t" r="r" b="b"/>
              <a:pathLst>
                <a:path w="5278" h="4330" extrusionOk="0">
                  <a:moveTo>
                    <a:pt x="2598" y="1"/>
                  </a:moveTo>
                  <a:cubicBezTo>
                    <a:pt x="2203" y="1"/>
                    <a:pt x="1846" y="119"/>
                    <a:pt x="1525" y="355"/>
                  </a:cubicBezTo>
                  <a:cubicBezTo>
                    <a:pt x="358" y="1204"/>
                    <a:pt x="68" y="3413"/>
                    <a:pt x="10" y="4098"/>
                  </a:cubicBezTo>
                  <a:cubicBezTo>
                    <a:pt x="1" y="4204"/>
                    <a:pt x="78" y="4300"/>
                    <a:pt x="194" y="4300"/>
                  </a:cubicBezTo>
                  <a:cubicBezTo>
                    <a:pt x="199" y="4301"/>
                    <a:pt x="205" y="4301"/>
                    <a:pt x="210" y="4301"/>
                  </a:cubicBezTo>
                  <a:cubicBezTo>
                    <a:pt x="300" y="4301"/>
                    <a:pt x="377" y="4227"/>
                    <a:pt x="387" y="4127"/>
                  </a:cubicBezTo>
                  <a:cubicBezTo>
                    <a:pt x="454" y="3500"/>
                    <a:pt x="724" y="1368"/>
                    <a:pt x="1776" y="606"/>
                  </a:cubicBezTo>
                  <a:cubicBezTo>
                    <a:pt x="2021" y="420"/>
                    <a:pt x="2295" y="330"/>
                    <a:pt x="2599" y="330"/>
                  </a:cubicBezTo>
                  <a:cubicBezTo>
                    <a:pt x="2642" y="330"/>
                    <a:pt x="2686" y="332"/>
                    <a:pt x="2731" y="336"/>
                  </a:cubicBezTo>
                  <a:cubicBezTo>
                    <a:pt x="4564" y="509"/>
                    <a:pt x="4843" y="3384"/>
                    <a:pt x="4882" y="4146"/>
                  </a:cubicBezTo>
                  <a:cubicBezTo>
                    <a:pt x="4891" y="4252"/>
                    <a:pt x="4978" y="4329"/>
                    <a:pt x="5075" y="4329"/>
                  </a:cubicBezTo>
                  <a:cubicBezTo>
                    <a:pt x="5191" y="4329"/>
                    <a:pt x="5277" y="4233"/>
                    <a:pt x="5268" y="4127"/>
                  </a:cubicBezTo>
                  <a:cubicBezTo>
                    <a:pt x="5229" y="3297"/>
                    <a:pt x="4930" y="210"/>
                    <a:pt x="2769" y="8"/>
                  </a:cubicBezTo>
                  <a:cubicBezTo>
                    <a:pt x="2711" y="3"/>
                    <a:pt x="2654" y="1"/>
                    <a:pt x="25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51"/>
            <p:cNvSpPr/>
            <p:nvPr/>
          </p:nvSpPr>
          <p:spPr>
            <a:xfrm>
              <a:off x="6910072" y="4216228"/>
              <a:ext cx="411692" cy="512419"/>
            </a:xfrm>
            <a:custGeom>
              <a:avLst/>
              <a:gdLst/>
              <a:ahLst/>
              <a:cxnLst/>
              <a:rect l="l" t="t" r="r" b="b"/>
              <a:pathLst>
                <a:path w="10169" h="12657" extrusionOk="0">
                  <a:moveTo>
                    <a:pt x="1" y="0"/>
                  </a:moveTo>
                  <a:lnTo>
                    <a:pt x="1" y="12628"/>
                  </a:lnTo>
                  <a:lnTo>
                    <a:pt x="10168" y="12657"/>
                  </a:lnTo>
                  <a:lnTo>
                    <a:pt x="10168" y="20"/>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51"/>
            <p:cNvSpPr/>
            <p:nvPr/>
          </p:nvSpPr>
          <p:spPr>
            <a:xfrm>
              <a:off x="7003027" y="4263110"/>
              <a:ext cx="29716" cy="29716"/>
            </a:xfrm>
            <a:custGeom>
              <a:avLst/>
              <a:gdLst/>
              <a:ahLst/>
              <a:cxnLst/>
              <a:rect l="l" t="t" r="r" b="b"/>
              <a:pathLst>
                <a:path w="734" h="734" extrusionOk="0">
                  <a:moveTo>
                    <a:pt x="367" y="0"/>
                  </a:moveTo>
                  <a:cubicBezTo>
                    <a:pt x="164" y="0"/>
                    <a:pt x="0" y="164"/>
                    <a:pt x="0" y="367"/>
                  </a:cubicBezTo>
                  <a:cubicBezTo>
                    <a:pt x="0" y="569"/>
                    <a:pt x="164" y="733"/>
                    <a:pt x="367" y="733"/>
                  </a:cubicBezTo>
                  <a:cubicBezTo>
                    <a:pt x="570" y="733"/>
                    <a:pt x="734" y="569"/>
                    <a:pt x="734" y="367"/>
                  </a:cubicBezTo>
                  <a:cubicBezTo>
                    <a:pt x="734" y="164"/>
                    <a:pt x="570" y="0"/>
                    <a:pt x="367" y="0"/>
                  </a:cubicBezTo>
                  <a:close/>
                </a:path>
              </a:pathLst>
            </a:custGeom>
            <a:solidFill>
              <a:srgbClr val="3560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51"/>
            <p:cNvSpPr/>
            <p:nvPr/>
          </p:nvSpPr>
          <p:spPr>
            <a:xfrm>
              <a:off x="7201405" y="4263110"/>
              <a:ext cx="29352" cy="29716"/>
            </a:xfrm>
            <a:custGeom>
              <a:avLst/>
              <a:gdLst/>
              <a:ahLst/>
              <a:cxnLst/>
              <a:rect l="l" t="t" r="r" b="b"/>
              <a:pathLst>
                <a:path w="725" h="734" extrusionOk="0">
                  <a:moveTo>
                    <a:pt x="358" y="0"/>
                  </a:moveTo>
                  <a:cubicBezTo>
                    <a:pt x="165" y="0"/>
                    <a:pt x="1" y="164"/>
                    <a:pt x="1" y="367"/>
                  </a:cubicBezTo>
                  <a:cubicBezTo>
                    <a:pt x="1" y="569"/>
                    <a:pt x="165" y="733"/>
                    <a:pt x="358" y="733"/>
                  </a:cubicBezTo>
                  <a:cubicBezTo>
                    <a:pt x="560" y="733"/>
                    <a:pt x="724" y="569"/>
                    <a:pt x="724" y="367"/>
                  </a:cubicBezTo>
                  <a:cubicBezTo>
                    <a:pt x="724" y="164"/>
                    <a:pt x="560" y="0"/>
                    <a:pt x="358" y="0"/>
                  </a:cubicBezTo>
                  <a:close/>
                </a:path>
              </a:pathLst>
            </a:custGeom>
            <a:solidFill>
              <a:srgbClr val="3560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51"/>
            <p:cNvSpPr/>
            <p:nvPr/>
          </p:nvSpPr>
          <p:spPr>
            <a:xfrm>
              <a:off x="7010436" y="4107363"/>
              <a:ext cx="213680" cy="175300"/>
            </a:xfrm>
            <a:custGeom>
              <a:avLst/>
              <a:gdLst/>
              <a:ahLst/>
              <a:cxnLst/>
              <a:rect l="l" t="t" r="r" b="b"/>
              <a:pathLst>
                <a:path w="5278" h="4330" extrusionOk="0">
                  <a:moveTo>
                    <a:pt x="2607" y="0"/>
                  </a:moveTo>
                  <a:cubicBezTo>
                    <a:pt x="2211" y="0"/>
                    <a:pt x="1846" y="119"/>
                    <a:pt x="1525" y="355"/>
                  </a:cubicBezTo>
                  <a:cubicBezTo>
                    <a:pt x="367" y="1204"/>
                    <a:pt x="78" y="3413"/>
                    <a:pt x="10" y="4098"/>
                  </a:cubicBezTo>
                  <a:cubicBezTo>
                    <a:pt x="1" y="4204"/>
                    <a:pt x="88" y="4300"/>
                    <a:pt x="194" y="4300"/>
                  </a:cubicBezTo>
                  <a:cubicBezTo>
                    <a:pt x="200" y="4301"/>
                    <a:pt x="206" y="4301"/>
                    <a:pt x="211" y="4301"/>
                  </a:cubicBezTo>
                  <a:cubicBezTo>
                    <a:pt x="309" y="4301"/>
                    <a:pt x="387" y="4227"/>
                    <a:pt x="396" y="4127"/>
                  </a:cubicBezTo>
                  <a:cubicBezTo>
                    <a:pt x="454" y="3500"/>
                    <a:pt x="734" y="1368"/>
                    <a:pt x="1776" y="606"/>
                  </a:cubicBezTo>
                  <a:cubicBezTo>
                    <a:pt x="2029" y="420"/>
                    <a:pt x="2297" y="330"/>
                    <a:pt x="2606" y="330"/>
                  </a:cubicBezTo>
                  <a:cubicBezTo>
                    <a:pt x="2650" y="330"/>
                    <a:pt x="2695" y="332"/>
                    <a:pt x="2740" y="336"/>
                  </a:cubicBezTo>
                  <a:cubicBezTo>
                    <a:pt x="4573" y="509"/>
                    <a:pt x="4853" y="3384"/>
                    <a:pt x="4892" y="4146"/>
                  </a:cubicBezTo>
                  <a:cubicBezTo>
                    <a:pt x="4901" y="4252"/>
                    <a:pt x="4978" y="4329"/>
                    <a:pt x="5084" y="4329"/>
                  </a:cubicBezTo>
                  <a:cubicBezTo>
                    <a:pt x="5191" y="4329"/>
                    <a:pt x="5277" y="4233"/>
                    <a:pt x="5277" y="4127"/>
                  </a:cubicBezTo>
                  <a:cubicBezTo>
                    <a:pt x="5239" y="3297"/>
                    <a:pt x="4930" y="210"/>
                    <a:pt x="2779" y="8"/>
                  </a:cubicBezTo>
                  <a:cubicBezTo>
                    <a:pt x="2721" y="3"/>
                    <a:pt x="2664" y="0"/>
                    <a:pt x="26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5" name="Google Shape;2395;p51"/>
          <p:cNvGrpSpPr/>
          <p:nvPr/>
        </p:nvGrpSpPr>
        <p:grpSpPr>
          <a:xfrm>
            <a:off x="5637686" y="3546979"/>
            <a:ext cx="1073933" cy="512441"/>
            <a:chOff x="1140725" y="3352425"/>
            <a:chExt cx="1318681" cy="629225"/>
          </a:xfrm>
        </p:grpSpPr>
        <p:sp>
          <p:nvSpPr>
            <p:cNvPr id="2396" name="Google Shape;2396;p51"/>
            <p:cNvSpPr/>
            <p:nvPr/>
          </p:nvSpPr>
          <p:spPr>
            <a:xfrm>
              <a:off x="1140725" y="3798245"/>
              <a:ext cx="688977" cy="183405"/>
            </a:xfrm>
            <a:custGeom>
              <a:avLst/>
              <a:gdLst/>
              <a:ahLst/>
              <a:cxnLst/>
              <a:rect l="l" t="t" r="r" b="b"/>
              <a:pathLst>
                <a:path w="12686" h="3377" extrusionOk="0">
                  <a:moveTo>
                    <a:pt x="6463" y="1"/>
                  </a:moveTo>
                  <a:lnTo>
                    <a:pt x="6290" y="10"/>
                  </a:lnTo>
                  <a:lnTo>
                    <a:pt x="10" y="10"/>
                  </a:lnTo>
                  <a:lnTo>
                    <a:pt x="10" y="1370"/>
                  </a:lnTo>
                  <a:cubicBezTo>
                    <a:pt x="0" y="1390"/>
                    <a:pt x="0" y="1399"/>
                    <a:pt x="0" y="1419"/>
                  </a:cubicBezTo>
                  <a:cubicBezTo>
                    <a:pt x="0" y="1660"/>
                    <a:pt x="145" y="1891"/>
                    <a:pt x="396" y="2094"/>
                  </a:cubicBezTo>
                  <a:cubicBezTo>
                    <a:pt x="425" y="2123"/>
                    <a:pt x="453" y="2142"/>
                    <a:pt x="482" y="2171"/>
                  </a:cubicBezTo>
                  <a:cubicBezTo>
                    <a:pt x="511" y="2190"/>
                    <a:pt x="540" y="2210"/>
                    <a:pt x="569" y="2229"/>
                  </a:cubicBezTo>
                  <a:cubicBezTo>
                    <a:pt x="598" y="2248"/>
                    <a:pt x="617" y="2258"/>
                    <a:pt x="646" y="2277"/>
                  </a:cubicBezTo>
                  <a:cubicBezTo>
                    <a:pt x="810" y="2383"/>
                    <a:pt x="1013" y="2489"/>
                    <a:pt x="1235" y="2576"/>
                  </a:cubicBezTo>
                  <a:cubicBezTo>
                    <a:pt x="1293" y="2605"/>
                    <a:pt x="1351" y="2624"/>
                    <a:pt x="1408" y="2653"/>
                  </a:cubicBezTo>
                  <a:cubicBezTo>
                    <a:pt x="1534" y="2692"/>
                    <a:pt x="1669" y="2740"/>
                    <a:pt x="1804" y="2788"/>
                  </a:cubicBezTo>
                  <a:cubicBezTo>
                    <a:pt x="1891" y="2817"/>
                    <a:pt x="1987" y="2837"/>
                    <a:pt x="2074" y="2866"/>
                  </a:cubicBezTo>
                  <a:cubicBezTo>
                    <a:pt x="2093" y="2875"/>
                    <a:pt x="2113" y="2875"/>
                    <a:pt x="2132" y="2885"/>
                  </a:cubicBezTo>
                  <a:cubicBezTo>
                    <a:pt x="2171" y="2895"/>
                    <a:pt x="2209" y="2904"/>
                    <a:pt x="2257" y="2914"/>
                  </a:cubicBezTo>
                  <a:cubicBezTo>
                    <a:pt x="2460" y="2972"/>
                    <a:pt x="2691" y="3020"/>
                    <a:pt x="2923" y="3068"/>
                  </a:cubicBezTo>
                  <a:cubicBezTo>
                    <a:pt x="2981" y="3078"/>
                    <a:pt x="3039" y="3087"/>
                    <a:pt x="3097" y="3097"/>
                  </a:cubicBezTo>
                  <a:cubicBezTo>
                    <a:pt x="3183" y="3116"/>
                    <a:pt x="3270" y="3136"/>
                    <a:pt x="3357" y="3145"/>
                  </a:cubicBezTo>
                  <a:cubicBezTo>
                    <a:pt x="3492" y="3165"/>
                    <a:pt x="3627" y="3184"/>
                    <a:pt x="3762" y="3203"/>
                  </a:cubicBezTo>
                  <a:cubicBezTo>
                    <a:pt x="3820" y="3213"/>
                    <a:pt x="3878" y="3223"/>
                    <a:pt x="3936" y="3232"/>
                  </a:cubicBezTo>
                  <a:cubicBezTo>
                    <a:pt x="4148" y="3261"/>
                    <a:pt x="4380" y="3280"/>
                    <a:pt x="4601" y="3300"/>
                  </a:cubicBezTo>
                  <a:cubicBezTo>
                    <a:pt x="4659" y="3309"/>
                    <a:pt x="4717" y="3309"/>
                    <a:pt x="4775" y="3319"/>
                  </a:cubicBezTo>
                  <a:cubicBezTo>
                    <a:pt x="4833" y="3319"/>
                    <a:pt x="4891" y="3329"/>
                    <a:pt x="4949" y="3329"/>
                  </a:cubicBezTo>
                  <a:cubicBezTo>
                    <a:pt x="5113" y="3338"/>
                    <a:pt x="5277" y="3348"/>
                    <a:pt x="5441" y="3358"/>
                  </a:cubicBezTo>
                  <a:cubicBezTo>
                    <a:pt x="5499" y="3358"/>
                    <a:pt x="5556" y="3358"/>
                    <a:pt x="5624" y="3367"/>
                  </a:cubicBezTo>
                  <a:cubicBezTo>
                    <a:pt x="5836" y="3367"/>
                    <a:pt x="6058" y="3377"/>
                    <a:pt x="6290" y="3377"/>
                  </a:cubicBezTo>
                  <a:lnTo>
                    <a:pt x="6463" y="3377"/>
                  </a:lnTo>
                  <a:cubicBezTo>
                    <a:pt x="6685" y="3377"/>
                    <a:pt x="6907" y="3367"/>
                    <a:pt x="7129" y="3358"/>
                  </a:cubicBezTo>
                  <a:lnTo>
                    <a:pt x="7302" y="3358"/>
                  </a:lnTo>
                  <a:cubicBezTo>
                    <a:pt x="7524" y="3348"/>
                    <a:pt x="7746" y="3329"/>
                    <a:pt x="7968" y="3309"/>
                  </a:cubicBezTo>
                  <a:cubicBezTo>
                    <a:pt x="8026" y="3309"/>
                    <a:pt x="8084" y="3300"/>
                    <a:pt x="8142" y="3300"/>
                  </a:cubicBezTo>
                  <a:cubicBezTo>
                    <a:pt x="8373" y="3280"/>
                    <a:pt x="8595" y="3251"/>
                    <a:pt x="8807" y="3223"/>
                  </a:cubicBezTo>
                  <a:cubicBezTo>
                    <a:pt x="8865" y="3213"/>
                    <a:pt x="8923" y="3203"/>
                    <a:pt x="8981" y="3203"/>
                  </a:cubicBezTo>
                  <a:cubicBezTo>
                    <a:pt x="9213" y="3165"/>
                    <a:pt x="9434" y="3126"/>
                    <a:pt x="9647" y="3087"/>
                  </a:cubicBezTo>
                  <a:cubicBezTo>
                    <a:pt x="9704" y="3078"/>
                    <a:pt x="9772" y="3068"/>
                    <a:pt x="9830" y="3059"/>
                  </a:cubicBezTo>
                  <a:cubicBezTo>
                    <a:pt x="10061" y="3010"/>
                    <a:pt x="10283" y="2952"/>
                    <a:pt x="10496" y="2895"/>
                  </a:cubicBezTo>
                  <a:cubicBezTo>
                    <a:pt x="10553" y="2885"/>
                    <a:pt x="10611" y="2866"/>
                    <a:pt x="10669" y="2846"/>
                  </a:cubicBezTo>
                  <a:cubicBezTo>
                    <a:pt x="10910" y="2779"/>
                    <a:pt x="11132" y="2711"/>
                    <a:pt x="11335" y="2624"/>
                  </a:cubicBezTo>
                  <a:cubicBezTo>
                    <a:pt x="11393" y="2605"/>
                    <a:pt x="11451" y="2576"/>
                    <a:pt x="11508" y="2557"/>
                  </a:cubicBezTo>
                  <a:cubicBezTo>
                    <a:pt x="11769" y="2441"/>
                    <a:pt x="11991" y="2316"/>
                    <a:pt x="12174" y="2190"/>
                  </a:cubicBezTo>
                  <a:cubicBezTo>
                    <a:pt x="12242" y="2142"/>
                    <a:pt x="12299" y="2094"/>
                    <a:pt x="12348" y="2046"/>
                  </a:cubicBezTo>
                  <a:cubicBezTo>
                    <a:pt x="12570" y="1853"/>
                    <a:pt x="12685" y="1640"/>
                    <a:pt x="12685" y="1419"/>
                  </a:cubicBezTo>
                  <a:lnTo>
                    <a:pt x="12685" y="1399"/>
                  </a:lnTo>
                  <a:lnTo>
                    <a:pt x="126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51"/>
            <p:cNvSpPr/>
            <p:nvPr/>
          </p:nvSpPr>
          <p:spPr>
            <a:xfrm>
              <a:off x="1162177" y="3798788"/>
              <a:ext cx="9504" cy="120514"/>
            </a:xfrm>
            <a:custGeom>
              <a:avLst/>
              <a:gdLst/>
              <a:ahLst/>
              <a:cxnLst/>
              <a:rect l="l" t="t" r="r" b="b"/>
              <a:pathLst>
                <a:path w="175" h="2219" extrusionOk="0">
                  <a:moveTo>
                    <a:pt x="1" y="0"/>
                  </a:moveTo>
                  <a:lnTo>
                    <a:pt x="1" y="2084"/>
                  </a:lnTo>
                  <a:cubicBezTo>
                    <a:pt x="30" y="2113"/>
                    <a:pt x="58" y="2132"/>
                    <a:pt x="87" y="2161"/>
                  </a:cubicBezTo>
                  <a:cubicBezTo>
                    <a:pt x="116" y="2180"/>
                    <a:pt x="145" y="2200"/>
                    <a:pt x="174" y="2219"/>
                  </a:cubicBezTo>
                  <a:lnTo>
                    <a:pt x="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51"/>
            <p:cNvSpPr/>
            <p:nvPr/>
          </p:nvSpPr>
          <p:spPr>
            <a:xfrm>
              <a:off x="1207741" y="3798788"/>
              <a:ext cx="9504" cy="143596"/>
            </a:xfrm>
            <a:custGeom>
              <a:avLst/>
              <a:gdLst/>
              <a:ahLst/>
              <a:cxnLst/>
              <a:rect l="l" t="t" r="r" b="b"/>
              <a:pathLst>
                <a:path w="175" h="2644" extrusionOk="0">
                  <a:moveTo>
                    <a:pt x="1" y="0"/>
                  </a:moveTo>
                  <a:lnTo>
                    <a:pt x="1" y="2566"/>
                  </a:lnTo>
                  <a:cubicBezTo>
                    <a:pt x="59" y="2595"/>
                    <a:pt x="117" y="2614"/>
                    <a:pt x="174" y="2643"/>
                  </a:cubicBezTo>
                  <a:lnTo>
                    <a:pt x="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51"/>
            <p:cNvSpPr/>
            <p:nvPr/>
          </p:nvSpPr>
          <p:spPr>
            <a:xfrm>
              <a:off x="1253360" y="3798788"/>
              <a:ext cx="9993" cy="157716"/>
            </a:xfrm>
            <a:custGeom>
              <a:avLst/>
              <a:gdLst/>
              <a:ahLst/>
              <a:cxnLst/>
              <a:rect l="l" t="t" r="r" b="b"/>
              <a:pathLst>
                <a:path w="184" h="2904" extrusionOk="0">
                  <a:moveTo>
                    <a:pt x="0" y="0"/>
                  </a:moveTo>
                  <a:lnTo>
                    <a:pt x="0" y="2856"/>
                  </a:lnTo>
                  <a:cubicBezTo>
                    <a:pt x="19" y="2865"/>
                    <a:pt x="39" y="2865"/>
                    <a:pt x="58" y="2875"/>
                  </a:cubicBezTo>
                  <a:cubicBezTo>
                    <a:pt x="97" y="2885"/>
                    <a:pt x="135" y="2894"/>
                    <a:pt x="183" y="2904"/>
                  </a:cubicBezTo>
                  <a:lnTo>
                    <a:pt x="1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51"/>
            <p:cNvSpPr/>
            <p:nvPr/>
          </p:nvSpPr>
          <p:spPr>
            <a:xfrm>
              <a:off x="1299414" y="3798788"/>
              <a:ext cx="9504" cy="167709"/>
            </a:xfrm>
            <a:custGeom>
              <a:avLst/>
              <a:gdLst/>
              <a:ahLst/>
              <a:cxnLst/>
              <a:rect l="l" t="t" r="r" b="b"/>
              <a:pathLst>
                <a:path w="175" h="3088" extrusionOk="0">
                  <a:moveTo>
                    <a:pt x="1" y="0"/>
                  </a:moveTo>
                  <a:lnTo>
                    <a:pt x="1" y="3058"/>
                  </a:lnTo>
                  <a:cubicBezTo>
                    <a:pt x="59" y="3068"/>
                    <a:pt x="117" y="3077"/>
                    <a:pt x="175" y="3087"/>
                  </a:cubicBezTo>
                  <a:lnTo>
                    <a:pt x="1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51"/>
            <p:cNvSpPr/>
            <p:nvPr/>
          </p:nvSpPr>
          <p:spPr>
            <a:xfrm>
              <a:off x="1345033" y="3798788"/>
              <a:ext cx="9450" cy="175041"/>
            </a:xfrm>
            <a:custGeom>
              <a:avLst/>
              <a:gdLst/>
              <a:ahLst/>
              <a:cxnLst/>
              <a:rect l="l" t="t" r="r" b="b"/>
              <a:pathLst>
                <a:path w="174" h="3223" extrusionOk="0">
                  <a:moveTo>
                    <a:pt x="0" y="0"/>
                  </a:moveTo>
                  <a:lnTo>
                    <a:pt x="0" y="3193"/>
                  </a:lnTo>
                  <a:cubicBezTo>
                    <a:pt x="58" y="3203"/>
                    <a:pt x="116" y="3213"/>
                    <a:pt x="174" y="3222"/>
                  </a:cubicBezTo>
                  <a:lnTo>
                    <a:pt x="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51"/>
            <p:cNvSpPr/>
            <p:nvPr/>
          </p:nvSpPr>
          <p:spPr>
            <a:xfrm>
              <a:off x="1390597" y="3798788"/>
              <a:ext cx="9504" cy="179712"/>
            </a:xfrm>
            <a:custGeom>
              <a:avLst/>
              <a:gdLst/>
              <a:ahLst/>
              <a:cxnLst/>
              <a:rect l="l" t="t" r="r" b="b"/>
              <a:pathLst>
                <a:path w="175" h="3309" extrusionOk="0">
                  <a:moveTo>
                    <a:pt x="0" y="0"/>
                  </a:moveTo>
                  <a:lnTo>
                    <a:pt x="0" y="3290"/>
                  </a:lnTo>
                  <a:cubicBezTo>
                    <a:pt x="58" y="3299"/>
                    <a:pt x="116" y="3299"/>
                    <a:pt x="174" y="3309"/>
                  </a:cubicBezTo>
                  <a:lnTo>
                    <a:pt x="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51"/>
            <p:cNvSpPr/>
            <p:nvPr/>
          </p:nvSpPr>
          <p:spPr>
            <a:xfrm>
              <a:off x="1436162" y="3798788"/>
              <a:ext cx="9993" cy="182373"/>
            </a:xfrm>
            <a:custGeom>
              <a:avLst/>
              <a:gdLst/>
              <a:ahLst/>
              <a:cxnLst/>
              <a:rect l="l" t="t" r="r" b="b"/>
              <a:pathLst>
                <a:path w="184" h="3358" extrusionOk="0">
                  <a:moveTo>
                    <a:pt x="1" y="0"/>
                  </a:moveTo>
                  <a:lnTo>
                    <a:pt x="1" y="3348"/>
                  </a:lnTo>
                  <a:cubicBezTo>
                    <a:pt x="59" y="3348"/>
                    <a:pt x="116" y="3348"/>
                    <a:pt x="184" y="3357"/>
                  </a:cubicBezTo>
                  <a:lnTo>
                    <a:pt x="1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51"/>
            <p:cNvSpPr/>
            <p:nvPr/>
          </p:nvSpPr>
          <p:spPr>
            <a:xfrm>
              <a:off x="1482269" y="3798245"/>
              <a:ext cx="9504" cy="183405"/>
            </a:xfrm>
            <a:custGeom>
              <a:avLst/>
              <a:gdLst/>
              <a:ahLst/>
              <a:cxnLst/>
              <a:rect l="l" t="t" r="r" b="b"/>
              <a:pathLst>
                <a:path w="175" h="3377" extrusionOk="0">
                  <a:moveTo>
                    <a:pt x="174" y="1"/>
                  </a:moveTo>
                  <a:lnTo>
                    <a:pt x="1" y="10"/>
                  </a:lnTo>
                  <a:lnTo>
                    <a:pt x="1" y="3377"/>
                  </a:lnTo>
                  <a:lnTo>
                    <a:pt x="174" y="3377"/>
                  </a:ln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51"/>
            <p:cNvSpPr/>
            <p:nvPr/>
          </p:nvSpPr>
          <p:spPr>
            <a:xfrm>
              <a:off x="1527834" y="3798245"/>
              <a:ext cx="9504" cy="182373"/>
            </a:xfrm>
            <a:custGeom>
              <a:avLst/>
              <a:gdLst/>
              <a:ahLst/>
              <a:cxnLst/>
              <a:rect l="l" t="t" r="r" b="b"/>
              <a:pathLst>
                <a:path w="175" h="3358" extrusionOk="0">
                  <a:moveTo>
                    <a:pt x="1" y="1"/>
                  </a:moveTo>
                  <a:lnTo>
                    <a:pt x="1" y="3358"/>
                  </a:lnTo>
                  <a:lnTo>
                    <a:pt x="174" y="3358"/>
                  </a:ln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51"/>
            <p:cNvSpPr/>
            <p:nvPr/>
          </p:nvSpPr>
          <p:spPr>
            <a:xfrm>
              <a:off x="1573453" y="3798245"/>
              <a:ext cx="9450" cy="179766"/>
            </a:xfrm>
            <a:custGeom>
              <a:avLst/>
              <a:gdLst/>
              <a:ahLst/>
              <a:cxnLst/>
              <a:rect l="l" t="t" r="r" b="b"/>
              <a:pathLst>
                <a:path w="174" h="3310" extrusionOk="0">
                  <a:moveTo>
                    <a:pt x="0" y="1"/>
                  </a:moveTo>
                  <a:lnTo>
                    <a:pt x="0" y="3309"/>
                  </a:lnTo>
                  <a:cubicBezTo>
                    <a:pt x="58" y="3309"/>
                    <a:pt x="116" y="3300"/>
                    <a:pt x="174" y="3300"/>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51"/>
            <p:cNvSpPr/>
            <p:nvPr/>
          </p:nvSpPr>
          <p:spPr>
            <a:xfrm>
              <a:off x="1619018" y="3798245"/>
              <a:ext cx="9450" cy="175041"/>
            </a:xfrm>
            <a:custGeom>
              <a:avLst/>
              <a:gdLst/>
              <a:ahLst/>
              <a:cxnLst/>
              <a:rect l="l" t="t" r="r" b="b"/>
              <a:pathLst>
                <a:path w="174" h="3223" extrusionOk="0">
                  <a:moveTo>
                    <a:pt x="0" y="1"/>
                  </a:moveTo>
                  <a:lnTo>
                    <a:pt x="0" y="3223"/>
                  </a:lnTo>
                  <a:cubicBezTo>
                    <a:pt x="58" y="3213"/>
                    <a:pt x="116" y="3203"/>
                    <a:pt x="174" y="3203"/>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51"/>
            <p:cNvSpPr/>
            <p:nvPr/>
          </p:nvSpPr>
          <p:spPr>
            <a:xfrm>
              <a:off x="1664582" y="3798245"/>
              <a:ext cx="9993" cy="167709"/>
            </a:xfrm>
            <a:custGeom>
              <a:avLst/>
              <a:gdLst/>
              <a:ahLst/>
              <a:cxnLst/>
              <a:rect l="l" t="t" r="r" b="b"/>
              <a:pathLst>
                <a:path w="184" h="3088" extrusionOk="0">
                  <a:moveTo>
                    <a:pt x="1" y="1"/>
                  </a:moveTo>
                  <a:lnTo>
                    <a:pt x="1" y="3087"/>
                  </a:lnTo>
                  <a:cubicBezTo>
                    <a:pt x="58" y="3078"/>
                    <a:pt x="126" y="3068"/>
                    <a:pt x="184" y="3059"/>
                  </a:cubicBezTo>
                  <a:lnTo>
                    <a:pt x="1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51"/>
            <p:cNvSpPr/>
            <p:nvPr/>
          </p:nvSpPr>
          <p:spPr>
            <a:xfrm>
              <a:off x="1710690" y="3798245"/>
              <a:ext cx="9504" cy="157227"/>
            </a:xfrm>
            <a:custGeom>
              <a:avLst/>
              <a:gdLst/>
              <a:ahLst/>
              <a:cxnLst/>
              <a:rect l="l" t="t" r="r" b="b"/>
              <a:pathLst>
                <a:path w="175" h="2895" extrusionOk="0">
                  <a:moveTo>
                    <a:pt x="1" y="1"/>
                  </a:moveTo>
                  <a:lnTo>
                    <a:pt x="1" y="2895"/>
                  </a:lnTo>
                  <a:cubicBezTo>
                    <a:pt x="58" y="2885"/>
                    <a:pt x="116" y="2866"/>
                    <a:pt x="174" y="2846"/>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51"/>
            <p:cNvSpPr/>
            <p:nvPr/>
          </p:nvSpPr>
          <p:spPr>
            <a:xfrm>
              <a:off x="1756254" y="3798245"/>
              <a:ext cx="9504" cy="142564"/>
            </a:xfrm>
            <a:custGeom>
              <a:avLst/>
              <a:gdLst/>
              <a:ahLst/>
              <a:cxnLst/>
              <a:rect l="l" t="t" r="r" b="b"/>
              <a:pathLst>
                <a:path w="175" h="2625" extrusionOk="0">
                  <a:moveTo>
                    <a:pt x="1" y="1"/>
                  </a:moveTo>
                  <a:lnTo>
                    <a:pt x="1" y="2624"/>
                  </a:lnTo>
                  <a:cubicBezTo>
                    <a:pt x="59" y="2605"/>
                    <a:pt x="117" y="2576"/>
                    <a:pt x="174" y="2557"/>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51"/>
            <p:cNvSpPr/>
            <p:nvPr/>
          </p:nvSpPr>
          <p:spPr>
            <a:xfrm>
              <a:off x="1801873" y="3798245"/>
              <a:ext cx="9450" cy="118993"/>
            </a:xfrm>
            <a:custGeom>
              <a:avLst/>
              <a:gdLst/>
              <a:ahLst/>
              <a:cxnLst/>
              <a:rect l="l" t="t" r="r" b="b"/>
              <a:pathLst>
                <a:path w="174" h="2191" extrusionOk="0">
                  <a:moveTo>
                    <a:pt x="0" y="1"/>
                  </a:moveTo>
                  <a:lnTo>
                    <a:pt x="0" y="2190"/>
                  </a:lnTo>
                  <a:cubicBezTo>
                    <a:pt x="68" y="2142"/>
                    <a:pt x="125" y="2094"/>
                    <a:pt x="174" y="2046"/>
                  </a:cubicBezTo>
                  <a:lnTo>
                    <a:pt x="174" y="1"/>
                  </a:lnTo>
                  <a:close/>
                </a:path>
              </a:pathLst>
            </a:custGeom>
            <a:solidFill>
              <a:srgbClr val="407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51"/>
            <p:cNvSpPr/>
            <p:nvPr/>
          </p:nvSpPr>
          <p:spPr>
            <a:xfrm>
              <a:off x="1141214" y="3701304"/>
              <a:ext cx="688488" cy="195516"/>
            </a:xfrm>
            <a:custGeom>
              <a:avLst/>
              <a:gdLst/>
              <a:ahLst/>
              <a:cxnLst/>
              <a:rect l="l" t="t" r="r" b="b"/>
              <a:pathLst>
                <a:path w="12677" h="3600" extrusionOk="0">
                  <a:moveTo>
                    <a:pt x="6338" y="1"/>
                  </a:moveTo>
                  <a:cubicBezTo>
                    <a:pt x="2914" y="1"/>
                    <a:pt x="126" y="773"/>
                    <a:pt x="1" y="1728"/>
                  </a:cubicBezTo>
                  <a:cubicBezTo>
                    <a:pt x="1" y="1757"/>
                    <a:pt x="1" y="1776"/>
                    <a:pt x="1" y="1795"/>
                  </a:cubicBezTo>
                  <a:cubicBezTo>
                    <a:pt x="1" y="2046"/>
                    <a:pt x="165" y="2278"/>
                    <a:pt x="473" y="2490"/>
                  </a:cubicBezTo>
                  <a:cubicBezTo>
                    <a:pt x="531" y="2519"/>
                    <a:pt x="579" y="2557"/>
                    <a:pt x="637" y="2586"/>
                  </a:cubicBezTo>
                  <a:cubicBezTo>
                    <a:pt x="936" y="2760"/>
                    <a:pt x="1332" y="2914"/>
                    <a:pt x="1795" y="3049"/>
                  </a:cubicBezTo>
                  <a:cubicBezTo>
                    <a:pt x="1901" y="3088"/>
                    <a:pt x="2007" y="3117"/>
                    <a:pt x="2123" y="3146"/>
                  </a:cubicBezTo>
                  <a:cubicBezTo>
                    <a:pt x="2499" y="3233"/>
                    <a:pt x="2904" y="3319"/>
                    <a:pt x="3348" y="3387"/>
                  </a:cubicBezTo>
                  <a:cubicBezTo>
                    <a:pt x="3840" y="3464"/>
                    <a:pt x="4380" y="3522"/>
                    <a:pt x="4940" y="3551"/>
                  </a:cubicBezTo>
                  <a:cubicBezTo>
                    <a:pt x="5393" y="3580"/>
                    <a:pt x="5856" y="3599"/>
                    <a:pt x="6338" y="3599"/>
                  </a:cubicBezTo>
                  <a:cubicBezTo>
                    <a:pt x="9831" y="3599"/>
                    <a:pt x="12676" y="2789"/>
                    <a:pt x="12676" y="1795"/>
                  </a:cubicBezTo>
                  <a:cubicBezTo>
                    <a:pt x="12676" y="1776"/>
                    <a:pt x="12667" y="1757"/>
                    <a:pt x="12667" y="1728"/>
                  </a:cubicBezTo>
                  <a:cubicBezTo>
                    <a:pt x="12657" y="1612"/>
                    <a:pt x="12599" y="1496"/>
                    <a:pt x="12503" y="1390"/>
                  </a:cubicBezTo>
                  <a:cubicBezTo>
                    <a:pt x="12377" y="1236"/>
                    <a:pt x="12184" y="1091"/>
                    <a:pt x="11933" y="956"/>
                  </a:cubicBezTo>
                  <a:cubicBezTo>
                    <a:pt x="11692" y="821"/>
                    <a:pt x="11393" y="705"/>
                    <a:pt x="11046" y="599"/>
                  </a:cubicBezTo>
                  <a:cubicBezTo>
                    <a:pt x="10950" y="560"/>
                    <a:pt x="10853" y="532"/>
                    <a:pt x="10747" y="503"/>
                  </a:cubicBezTo>
                  <a:cubicBezTo>
                    <a:pt x="10274" y="377"/>
                    <a:pt x="9734" y="271"/>
                    <a:pt x="9136" y="184"/>
                  </a:cubicBezTo>
                  <a:cubicBezTo>
                    <a:pt x="9001" y="165"/>
                    <a:pt x="8856" y="146"/>
                    <a:pt x="8712" y="126"/>
                  </a:cubicBezTo>
                  <a:cubicBezTo>
                    <a:pt x="7978" y="49"/>
                    <a:pt x="7178" y="1"/>
                    <a:pt x="63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51"/>
            <p:cNvSpPr/>
            <p:nvPr/>
          </p:nvSpPr>
          <p:spPr>
            <a:xfrm>
              <a:off x="1166902" y="3820783"/>
              <a:ext cx="61370" cy="21018"/>
            </a:xfrm>
            <a:custGeom>
              <a:avLst/>
              <a:gdLst/>
              <a:ahLst/>
              <a:cxnLst/>
              <a:rect l="l" t="t" r="r" b="b"/>
              <a:pathLst>
                <a:path w="1130" h="387" extrusionOk="0">
                  <a:moveTo>
                    <a:pt x="994" y="0"/>
                  </a:moveTo>
                  <a:lnTo>
                    <a:pt x="0" y="290"/>
                  </a:lnTo>
                  <a:cubicBezTo>
                    <a:pt x="29" y="309"/>
                    <a:pt x="58" y="328"/>
                    <a:pt x="87" y="338"/>
                  </a:cubicBezTo>
                  <a:cubicBezTo>
                    <a:pt x="116" y="357"/>
                    <a:pt x="145" y="377"/>
                    <a:pt x="164" y="386"/>
                  </a:cubicBezTo>
                  <a:lnTo>
                    <a:pt x="1129" y="116"/>
                  </a:lnTo>
                  <a:cubicBezTo>
                    <a:pt x="1081" y="78"/>
                    <a:pt x="1042" y="39"/>
                    <a:pt x="9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51"/>
            <p:cNvSpPr/>
            <p:nvPr/>
          </p:nvSpPr>
          <p:spPr>
            <a:xfrm>
              <a:off x="1238643" y="3853260"/>
              <a:ext cx="66638" cy="18900"/>
            </a:xfrm>
            <a:custGeom>
              <a:avLst/>
              <a:gdLst/>
              <a:ahLst/>
              <a:cxnLst/>
              <a:rect l="l" t="t" r="r" b="b"/>
              <a:pathLst>
                <a:path w="1227" h="348" extrusionOk="0">
                  <a:moveTo>
                    <a:pt x="898" y="0"/>
                  </a:moveTo>
                  <a:lnTo>
                    <a:pt x="1" y="251"/>
                  </a:lnTo>
                  <a:cubicBezTo>
                    <a:pt x="107" y="290"/>
                    <a:pt x="213" y="319"/>
                    <a:pt x="329" y="348"/>
                  </a:cubicBezTo>
                  <a:lnTo>
                    <a:pt x="1226" y="87"/>
                  </a:lnTo>
                  <a:cubicBezTo>
                    <a:pt x="1139" y="68"/>
                    <a:pt x="1043" y="39"/>
                    <a:pt x="956" y="20"/>
                  </a:cubicBezTo>
                  <a:cubicBezTo>
                    <a:pt x="937" y="10"/>
                    <a:pt x="917" y="10"/>
                    <a:pt x="8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51"/>
            <p:cNvSpPr/>
            <p:nvPr/>
          </p:nvSpPr>
          <p:spPr>
            <a:xfrm>
              <a:off x="1209859" y="3720692"/>
              <a:ext cx="550649" cy="156196"/>
            </a:xfrm>
            <a:custGeom>
              <a:avLst/>
              <a:gdLst/>
              <a:ahLst/>
              <a:cxnLst/>
              <a:rect l="l" t="t" r="r" b="b"/>
              <a:pathLst>
                <a:path w="10139" h="2876" extrusionOk="0">
                  <a:moveTo>
                    <a:pt x="5074" y="1"/>
                  </a:moveTo>
                  <a:cubicBezTo>
                    <a:pt x="2277" y="1"/>
                    <a:pt x="0" y="647"/>
                    <a:pt x="0" y="1438"/>
                  </a:cubicBezTo>
                  <a:cubicBezTo>
                    <a:pt x="0" y="1467"/>
                    <a:pt x="10" y="1486"/>
                    <a:pt x="10" y="1506"/>
                  </a:cubicBezTo>
                  <a:cubicBezTo>
                    <a:pt x="135" y="2268"/>
                    <a:pt x="2354" y="2876"/>
                    <a:pt x="5074" y="2876"/>
                  </a:cubicBezTo>
                  <a:cubicBezTo>
                    <a:pt x="7785" y="2876"/>
                    <a:pt x="10014" y="2268"/>
                    <a:pt x="10129" y="1506"/>
                  </a:cubicBezTo>
                  <a:cubicBezTo>
                    <a:pt x="10129" y="1486"/>
                    <a:pt x="10139" y="1467"/>
                    <a:pt x="10139" y="1438"/>
                  </a:cubicBezTo>
                  <a:cubicBezTo>
                    <a:pt x="10139" y="647"/>
                    <a:pt x="7862" y="1"/>
                    <a:pt x="5074" y="1"/>
                  </a:cubicBezTo>
                  <a:close/>
                </a:path>
              </a:pathLst>
            </a:custGeom>
            <a:solidFill>
              <a:srgbClr val="407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51"/>
            <p:cNvSpPr/>
            <p:nvPr/>
          </p:nvSpPr>
          <p:spPr>
            <a:xfrm>
              <a:off x="1210402" y="3728024"/>
              <a:ext cx="549617" cy="148864"/>
            </a:xfrm>
            <a:custGeom>
              <a:avLst/>
              <a:gdLst/>
              <a:ahLst/>
              <a:cxnLst/>
              <a:rect l="l" t="t" r="r" b="b"/>
              <a:pathLst>
                <a:path w="10120" h="2741" extrusionOk="0">
                  <a:moveTo>
                    <a:pt x="5064" y="1"/>
                  </a:moveTo>
                  <a:cubicBezTo>
                    <a:pt x="2344" y="1"/>
                    <a:pt x="125" y="609"/>
                    <a:pt x="0" y="1371"/>
                  </a:cubicBezTo>
                  <a:cubicBezTo>
                    <a:pt x="19" y="1487"/>
                    <a:pt x="77" y="1593"/>
                    <a:pt x="183" y="1699"/>
                  </a:cubicBezTo>
                  <a:cubicBezTo>
                    <a:pt x="232" y="1737"/>
                    <a:pt x="280" y="1786"/>
                    <a:pt x="338" y="1824"/>
                  </a:cubicBezTo>
                  <a:cubicBezTo>
                    <a:pt x="579" y="2007"/>
                    <a:pt x="945" y="2162"/>
                    <a:pt x="1399" y="2297"/>
                  </a:cubicBezTo>
                  <a:cubicBezTo>
                    <a:pt x="1495" y="2326"/>
                    <a:pt x="1601" y="2355"/>
                    <a:pt x="1707" y="2384"/>
                  </a:cubicBezTo>
                  <a:cubicBezTo>
                    <a:pt x="2142" y="2490"/>
                    <a:pt x="2624" y="2577"/>
                    <a:pt x="3164" y="2644"/>
                  </a:cubicBezTo>
                  <a:cubicBezTo>
                    <a:pt x="3695" y="2702"/>
                    <a:pt x="4273" y="2741"/>
                    <a:pt x="4881" y="2741"/>
                  </a:cubicBezTo>
                  <a:lnTo>
                    <a:pt x="5064" y="2741"/>
                  </a:lnTo>
                  <a:cubicBezTo>
                    <a:pt x="7775" y="2741"/>
                    <a:pt x="10004" y="2133"/>
                    <a:pt x="10119" y="1371"/>
                  </a:cubicBezTo>
                  <a:cubicBezTo>
                    <a:pt x="10119" y="1332"/>
                    <a:pt x="10110" y="1303"/>
                    <a:pt x="10090" y="1265"/>
                  </a:cubicBezTo>
                  <a:cubicBezTo>
                    <a:pt x="10023" y="1101"/>
                    <a:pt x="9859" y="946"/>
                    <a:pt x="9618" y="811"/>
                  </a:cubicBezTo>
                  <a:cubicBezTo>
                    <a:pt x="9367" y="667"/>
                    <a:pt x="9029" y="532"/>
                    <a:pt x="8634" y="416"/>
                  </a:cubicBezTo>
                  <a:cubicBezTo>
                    <a:pt x="8528" y="387"/>
                    <a:pt x="8421" y="358"/>
                    <a:pt x="8315" y="339"/>
                  </a:cubicBezTo>
                  <a:cubicBezTo>
                    <a:pt x="7804" y="213"/>
                    <a:pt x="7206" y="117"/>
                    <a:pt x="6550" y="59"/>
                  </a:cubicBezTo>
                  <a:cubicBezTo>
                    <a:pt x="6396" y="49"/>
                    <a:pt x="6232" y="40"/>
                    <a:pt x="6068" y="30"/>
                  </a:cubicBezTo>
                  <a:cubicBezTo>
                    <a:pt x="5740" y="11"/>
                    <a:pt x="5402" y="1"/>
                    <a:pt x="5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51"/>
            <p:cNvSpPr/>
            <p:nvPr/>
          </p:nvSpPr>
          <p:spPr>
            <a:xfrm>
              <a:off x="1382234" y="3858473"/>
              <a:ext cx="150384" cy="18411"/>
            </a:xfrm>
            <a:custGeom>
              <a:avLst/>
              <a:gdLst/>
              <a:ahLst/>
              <a:cxnLst/>
              <a:rect l="l" t="t" r="r" b="b"/>
              <a:pathLst>
                <a:path w="2769" h="339" extrusionOk="0">
                  <a:moveTo>
                    <a:pt x="849" y="1"/>
                  </a:moveTo>
                  <a:lnTo>
                    <a:pt x="0" y="242"/>
                  </a:lnTo>
                  <a:cubicBezTo>
                    <a:pt x="531" y="300"/>
                    <a:pt x="1109" y="339"/>
                    <a:pt x="1717" y="339"/>
                  </a:cubicBezTo>
                  <a:lnTo>
                    <a:pt x="2769" y="40"/>
                  </a:lnTo>
                  <a:lnTo>
                    <a:pt x="2769" y="40"/>
                  </a:lnTo>
                  <a:cubicBezTo>
                    <a:pt x="2653" y="49"/>
                    <a:pt x="2537" y="49"/>
                    <a:pt x="2412" y="49"/>
                  </a:cubicBezTo>
                  <a:lnTo>
                    <a:pt x="2238" y="49"/>
                  </a:lnTo>
                  <a:cubicBezTo>
                    <a:pt x="2007" y="49"/>
                    <a:pt x="1785" y="40"/>
                    <a:pt x="1573" y="40"/>
                  </a:cubicBezTo>
                  <a:cubicBezTo>
                    <a:pt x="1515" y="30"/>
                    <a:pt x="1457" y="30"/>
                    <a:pt x="1399" y="30"/>
                  </a:cubicBezTo>
                  <a:cubicBezTo>
                    <a:pt x="1225" y="20"/>
                    <a:pt x="1061" y="11"/>
                    <a:pt x="8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51"/>
            <p:cNvSpPr/>
            <p:nvPr/>
          </p:nvSpPr>
          <p:spPr>
            <a:xfrm>
              <a:off x="1220341" y="3817633"/>
              <a:ext cx="23082" cy="9504"/>
            </a:xfrm>
            <a:custGeom>
              <a:avLst/>
              <a:gdLst/>
              <a:ahLst/>
              <a:cxnLst/>
              <a:rect l="l" t="t" r="r" b="b"/>
              <a:pathLst>
                <a:path w="425" h="175" extrusionOk="0">
                  <a:moveTo>
                    <a:pt x="164" y="0"/>
                  </a:moveTo>
                  <a:lnTo>
                    <a:pt x="0" y="49"/>
                  </a:lnTo>
                  <a:cubicBezTo>
                    <a:pt x="49" y="87"/>
                    <a:pt x="97" y="136"/>
                    <a:pt x="155" y="174"/>
                  </a:cubicBezTo>
                  <a:lnTo>
                    <a:pt x="425" y="97"/>
                  </a:lnTo>
                  <a:cubicBezTo>
                    <a:pt x="396" y="87"/>
                    <a:pt x="367" y="78"/>
                    <a:pt x="348" y="68"/>
                  </a:cubicBezTo>
                  <a:cubicBezTo>
                    <a:pt x="280" y="49"/>
                    <a:pt x="222" y="29"/>
                    <a:pt x="1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51"/>
            <p:cNvSpPr/>
            <p:nvPr/>
          </p:nvSpPr>
          <p:spPr>
            <a:xfrm>
              <a:off x="1359696" y="3746380"/>
              <a:ext cx="259873" cy="110086"/>
            </a:xfrm>
            <a:custGeom>
              <a:avLst/>
              <a:gdLst/>
              <a:ahLst/>
              <a:cxnLst/>
              <a:rect l="l" t="t" r="r" b="b"/>
              <a:pathLst>
                <a:path w="4785" h="2027" extrusionOk="0">
                  <a:moveTo>
                    <a:pt x="1949" y="1"/>
                  </a:moveTo>
                  <a:lnTo>
                    <a:pt x="1949" y="232"/>
                  </a:lnTo>
                  <a:cubicBezTo>
                    <a:pt x="705" y="280"/>
                    <a:pt x="77" y="493"/>
                    <a:pt x="77" y="734"/>
                  </a:cubicBezTo>
                  <a:cubicBezTo>
                    <a:pt x="77" y="1293"/>
                    <a:pt x="3020" y="1139"/>
                    <a:pt x="3020" y="1332"/>
                  </a:cubicBezTo>
                  <a:cubicBezTo>
                    <a:pt x="3020" y="1380"/>
                    <a:pt x="2836" y="1409"/>
                    <a:pt x="2325" y="1409"/>
                  </a:cubicBezTo>
                  <a:cubicBezTo>
                    <a:pt x="1746" y="1409"/>
                    <a:pt x="1071" y="1361"/>
                    <a:pt x="579" y="1274"/>
                  </a:cubicBezTo>
                  <a:lnTo>
                    <a:pt x="0" y="1640"/>
                  </a:lnTo>
                  <a:cubicBezTo>
                    <a:pt x="454" y="1727"/>
                    <a:pt x="1187" y="1785"/>
                    <a:pt x="1949" y="1795"/>
                  </a:cubicBezTo>
                  <a:lnTo>
                    <a:pt x="1949" y="2026"/>
                  </a:lnTo>
                  <a:lnTo>
                    <a:pt x="3020" y="2026"/>
                  </a:lnTo>
                  <a:lnTo>
                    <a:pt x="3020" y="1785"/>
                  </a:lnTo>
                  <a:cubicBezTo>
                    <a:pt x="4187" y="1727"/>
                    <a:pt x="4785" y="1525"/>
                    <a:pt x="4785" y="1293"/>
                  </a:cubicBezTo>
                  <a:cubicBezTo>
                    <a:pt x="4785" y="734"/>
                    <a:pt x="1852" y="888"/>
                    <a:pt x="1852" y="705"/>
                  </a:cubicBezTo>
                  <a:cubicBezTo>
                    <a:pt x="1852" y="657"/>
                    <a:pt x="2016" y="608"/>
                    <a:pt x="2537" y="608"/>
                  </a:cubicBezTo>
                  <a:cubicBezTo>
                    <a:pt x="3000" y="608"/>
                    <a:pt x="3492" y="647"/>
                    <a:pt x="4013" y="724"/>
                  </a:cubicBezTo>
                  <a:lnTo>
                    <a:pt x="4553" y="357"/>
                  </a:lnTo>
                  <a:cubicBezTo>
                    <a:pt x="4119" y="290"/>
                    <a:pt x="3579" y="242"/>
                    <a:pt x="3020" y="232"/>
                  </a:cubicBezTo>
                  <a:lnTo>
                    <a:pt x="3020" y="1"/>
                  </a:lnTo>
                  <a:close/>
                </a:path>
              </a:pathLst>
            </a:custGeom>
            <a:solidFill>
              <a:srgbClr val="407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51"/>
            <p:cNvSpPr/>
            <p:nvPr/>
          </p:nvSpPr>
          <p:spPr>
            <a:xfrm>
              <a:off x="1358121" y="3742198"/>
              <a:ext cx="259928" cy="109543"/>
            </a:xfrm>
            <a:custGeom>
              <a:avLst/>
              <a:gdLst/>
              <a:ahLst/>
              <a:cxnLst/>
              <a:rect l="l" t="t" r="r" b="b"/>
              <a:pathLst>
                <a:path w="4786" h="2017" extrusionOk="0">
                  <a:moveTo>
                    <a:pt x="1949" y="0"/>
                  </a:moveTo>
                  <a:lnTo>
                    <a:pt x="1949" y="232"/>
                  </a:lnTo>
                  <a:cubicBezTo>
                    <a:pt x="705" y="280"/>
                    <a:pt x="78" y="483"/>
                    <a:pt x="78" y="734"/>
                  </a:cubicBezTo>
                  <a:cubicBezTo>
                    <a:pt x="78" y="1293"/>
                    <a:pt x="3010" y="1139"/>
                    <a:pt x="3010" y="1332"/>
                  </a:cubicBezTo>
                  <a:cubicBezTo>
                    <a:pt x="3010" y="1380"/>
                    <a:pt x="2836" y="1409"/>
                    <a:pt x="2325" y="1409"/>
                  </a:cubicBezTo>
                  <a:cubicBezTo>
                    <a:pt x="1737" y="1409"/>
                    <a:pt x="1071" y="1351"/>
                    <a:pt x="570" y="1274"/>
                  </a:cubicBezTo>
                  <a:lnTo>
                    <a:pt x="0" y="1640"/>
                  </a:lnTo>
                  <a:cubicBezTo>
                    <a:pt x="454" y="1717"/>
                    <a:pt x="1187" y="1775"/>
                    <a:pt x="1949" y="1795"/>
                  </a:cubicBezTo>
                  <a:lnTo>
                    <a:pt x="1949" y="2017"/>
                  </a:lnTo>
                  <a:lnTo>
                    <a:pt x="3010" y="2017"/>
                  </a:lnTo>
                  <a:lnTo>
                    <a:pt x="3010" y="1785"/>
                  </a:lnTo>
                  <a:cubicBezTo>
                    <a:pt x="4187" y="1727"/>
                    <a:pt x="4785" y="1525"/>
                    <a:pt x="4785" y="1293"/>
                  </a:cubicBezTo>
                  <a:cubicBezTo>
                    <a:pt x="4785" y="734"/>
                    <a:pt x="1843" y="888"/>
                    <a:pt x="1843" y="705"/>
                  </a:cubicBezTo>
                  <a:cubicBezTo>
                    <a:pt x="1843" y="647"/>
                    <a:pt x="2017" y="608"/>
                    <a:pt x="2537" y="608"/>
                  </a:cubicBezTo>
                  <a:cubicBezTo>
                    <a:pt x="3000" y="608"/>
                    <a:pt x="3492" y="647"/>
                    <a:pt x="4013" y="724"/>
                  </a:cubicBezTo>
                  <a:lnTo>
                    <a:pt x="4554" y="348"/>
                  </a:lnTo>
                  <a:cubicBezTo>
                    <a:pt x="4119" y="280"/>
                    <a:pt x="3579" y="242"/>
                    <a:pt x="3010" y="232"/>
                  </a:cubicBezTo>
                  <a:lnTo>
                    <a:pt x="3010" y="0"/>
                  </a:lnTo>
                  <a:close/>
                </a:path>
              </a:pathLst>
            </a:custGeom>
            <a:solidFill>
              <a:srgbClr val="70C0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51"/>
            <p:cNvSpPr/>
            <p:nvPr/>
          </p:nvSpPr>
          <p:spPr>
            <a:xfrm>
              <a:off x="1162720" y="3677245"/>
              <a:ext cx="688434" cy="183948"/>
            </a:xfrm>
            <a:custGeom>
              <a:avLst/>
              <a:gdLst/>
              <a:ahLst/>
              <a:cxnLst/>
              <a:rect l="l" t="t" r="r" b="b"/>
              <a:pathLst>
                <a:path w="12676" h="3387" extrusionOk="0">
                  <a:moveTo>
                    <a:pt x="12165" y="0"/>
                  </a:moveTo>
                  <a:lnTo>
                    <a:pt x="11499" y="10"/>
                  </a:lnTo>
                  <a:lnTo>
                    <a:pt x="5441" y="10"/>
                  </a:lnTo>
                  <a:lnTo>
                    <a:pt x="4775" y="20"/>
                  </a:lnTo>
                  <a:lnTo>
                    <a:pt x="0" y="20"/>
                  </a:lnTo>
                  <a:lnTo>
                    <a:pt x="0" y="1380"/>
                  </a:lnTo>
                  <a:cubicBezTo>
                    <a:pt x="0" y="1389"/>
                    <a:pt x="0" y="1409"/>
                    <a:pt x="0" y="1428"/>
                  </a:cubicBezTo>
                  <a:cubicBezTo>
                    <a:pt x="0" y="1669"/>
                    <a:pt x="135" y="1891"/>
                    <a:pt x="386" y="2103"/>
                  </a:cubicBezTo>
                  <a:cubicBezTo>
                    <a:pt x="415" y="2132"/>
                    <a:pt x="444" y="2151"/>
                    <a:pt x="473" y="2171"/>
                  </a:cubicBezTo>
                  <a:cubicBezTo>
                    <a:pt x="502" y="2200"/>
                    <a:pt x="531" y="2219"/>
                    <a:pt x="569" y="2238"/>
                  </a:cubicBezTo>
                  <a:cubicBezTo>
                    <a:pt x="589" y="2258"/>
                    <a:pt x="618" y="2267"/>
                    <a:pt x="637" y="2286"/>
                  </a:cubicBezTo>
                  <a:cubicBezTo>
                    <a:pt x="811" y="2393"/>
                    <a:pt x="1003" y="2489"/>
                    <a:pt x="1235" y="2585"/>
                  </a:cubicBezTo>
                  <a:cubicBezTo>
                    <a:pt x="1283" y="2614"/>
                    <a:pt x="1341" y="2634"/>
                    <a:pt x="1409" y="2653"/>
                  </a:cubicBezTo>
                  <a:cubicBezTo>
                    <a:pt x="1524" y="2701"/>
                    <a:pt x="1659" y="2749"/>
                    <a:pt x="1794" y="2788"/>
                  </a:cubicBezTo>
                  <a:cubicBezTo>
                    <a:pt x="1881" y="2817"/>
                    <a:pt x="1978" y="2846"/>
                    <a:pt x="2074" y="2875"/>
                  </a:cubicBezTo>
                  <a:cubicBezTo>
                    <a:pt x="2094" y="2885"/>
                    <a:pt x="2103" y="2885"/>
                    <a:pt x="2122" y="2894"/>
                  </a:cubicBezTo>
                  <a:cubicBezTo>
                    <a:pt x="2161" y="2904"/>
                    <a:pt x="2209" y="2913"/>
                    <a:pt x="2248" y="2923"/>
                  </a:cubicBezTo>
                  <a:cubicBezTo>
                    <a:pt x="2460" y="2981"/>
                    <a:pt x="2682" y="3029"/>
                    <a:pt x="2913" y="3077"/>
                  </a:cubicBezTo>
                  <a:cubicBezTo>
                    <a:pt x="2971" y="3087"/>
                    <a:pt x="3029" y="3097"/>
                    <a:pt x="3087" y="3106"/>
                  </a:cubicBezTo>
                  <a:cubicBezTo>
                    <a:pt x="3174" y="3126"/>
                    <a:pt x="3261" y="3135"/>
                    <a:pt x="3348" y="3155"/>
                  </a:cubicBezTo>
                  <a:cubicBezTo>
                    <a:pt x="3483" y="3174"/>
                    <a:pt x="3618" y="3193"/>
                    <a:pt x="3753" y="3213"/>
                  </a:cubicBezTo>
                  <a:cubicBezTo>
                    <a:pt x="3811" y="3222"/>
                    <a:pt x="3868" y="3232"/>
                    <a:pt x="3926" y="3241"/>
                  </a:cubicBezTo>
                  <a:cubicBezTo>
                    <a:pt x="4148" y="3270"/>
                    <a:pt x="4370" y="3290"/>
                    <a:pt x="4592" y="3309"/>
                  </a:cubicBezTo>
                  <a:cubicBezTo>
                    <a:pt x="4650" y="3319"/>
                    <a:pt x="4708" y="3319"/>
                    <a:pt x="4775" y="3328"/>
                  </a:cubicBezTo>
                  <a:cubicBezTo>
                    <a:pt x="4833" y="3328"/>
                    <a:pt x="4881" y="3328"/>
                    <a:pt x="4939" y="3338"/>
                  </a:cubicBezTo>
                  <a:cubicBezTo>
                    <a:pt x="5103" y="3348"/>
                    <a:pt x="5267" y="3357"/>
                    <a:pt x="5441" y="3367"/>
                  </a:cubicBezTo>
                  <a:cubicBezTo>
                    <a:pt x="5499" y="3367"/>
                    <a:pt x="5557" y="3367"/>
                    <a:pt x="5615" y="3377"/>
                  </a:cubicBezTo>
                  <a:cubicBezTo>
                    <a:pt x="5827" y="3377"/>
                    <a:pt x="6049" y="3386"/>
                    <a:pt x="6280" y="3386"/>
                  </a:cubicBezTo>
                  <a:lnTo>
                    <a:pt x="6454" y="3386"/>
                  </a:lnTo>
                  <a:cubicBezTo>
                    <a:pt x="6676" y="3386"/>
                    <a:pt x="6897" y="3377"/>
                    <a:pt x="7119" y="3367"/>
                  </a:cubicBezTo>
                  <a:lnTo>
                    <a:pt x="7293" y="3367"/>
                  </a:lnTo>
                  <a:cubicBezTo>
                    <a:pt x="7525" y="3348"/>
                    <a:pt x="7746" y="3338"/>
                    <a:pt x="7959" y="3319"/>
                  </a:cubicBezTo>
                  <a:cubicBezTo>
                    <a:pt x="8016" y="3319"/>
                    <a:pt x="8074" y="3309"/>
                    <a:pt x="8132" y="3309"/>
                  </a:cubicBezTo>
                  <a:cubicBezTo>
                    <a:pt x="8364" y="3280"/>
                    <a:pt x="8586" y="3261"/>
                    <a:pt x="8798" y="3232"/>
                  </a:cubicBezTo>
                  <a:cubicBezTo>
                    <a:pt x="8865" y="3222"/>
                    <a:pt x="8923" y="3213"/>
                    <a:pt x="8981" y="3203"/>
                  </a:cubicBezTo>
                  <a:cubicBezTo>
                    <a:pt x="9203" y="3174"/>
                    <a:pt x="9425" y="3135"/>
                    <a:pt x="9647" y="3097"/>
                  </a:cubicBezTo>
                  <a:cubicBezTo>
                    <a:pt x="9705" y="3087"/>
                    <a:pt x="9763" y="3077"/>
                    <a:pt x="9820" y="3058"/>
                  </a:cubicBezTo>
                  <a:cubicBezTo>
                    <a:pt x="10052" y="3020"/>
                    <a:pt x="10274" y="2962"/>
                    <a:pt x="10486" y="2904"/>
                  </a:cubicBezTo>
                  <a:cubicBezTo>
                    <a:pt x="10544" y="2894"/>
                    <a:pt x="10602" y="2875"/>
                    <a:pt x="10660" y="2856"/>
                  </a:cubicBezTo>
                  <a:cubicBezTo>
                    <a:pt x="10901" y="2788"/>
                    <a:pt x="11123" y="2711"/>
                    <a:pt x="11325" y="2634"/>
                  </a:cubicBezTo>
                  <a:cubicBezTo>
                    <a:pt x="11383" y="2614"/>
                    <a:pt x="11441" y="2585"/>
                    <a:pt x="11499" y="2566"/>
                  </a:cubicBezTo>
                  <a:cubicBezTo>
                    <a:pt x="11759" y="2450"/>
                    <a:pt x="11991" y="2325"/>
                    <a:pt x="12165" y="2200"/>
                  </a:cubicBezTo>
                  <a:cubicBezTo>
                    <a:pt x="12232" y="2151"/>
                    <a:pt x="12290" y="2103"/>
                    <a:pt x="12338" y="2055"/>
                  </a:cubicBezTo>
                  <a:cubicBezTo>
                    <a:pt x="12560" y="1852"/>
                    <a:pt x="12676" y="1650"/>
                    <a:pt x="12676" y="1428"/>
                  </a:cubicBezTo>
                  <a:lnTo>
                    <a:pt x="12676" y="1409"/>
                  </a:lnTo>
                  <a:lnTo>
                    <a:pt x="126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51"/>
            <p:cNvSpPr/>
            <p:nvPr/>
          </p:nvSpPr>
          <p:spPr>
            <a:xfrm>
              <a:off x="1183683" y="3678277"/>
              <a:ext cx="9993" cy="120568"/>
            </a:xfrm>
            <a:custGeom>
              <a:avLst/>
              <a:gdLst/>
              <a:ahLst/>
              <a:cxnLst/>
              <a:rect l="l" t="t" r="r" b="b"/>
              <a:pathLst>
                <a:path w="184" h="2220" extrusionOk="0">
                  <a:moveTo>
                    <a:pt x="0" y="1"/>
                  </a:moveTo>
                  <a:lnTo>
                    <a:pt x="0" y="2084"/>
                  </a:lnTo>
                  <a:cubicBezTo>
                    <a:pt x="29" y="2113"/>
                    <a:pt x="58" y="2132"/>
                    <a:pt x="87" y="2152"/>
                  </a:cubicBezTo>
                  <a:cubicBezTo>
                    <a:pt x="116" y="2181"/>
                    <a:pt x="145" y="2200"/>
                    <a:pt x="183" y="2219"/>
                  </a:cubicBezTo>
                  <a:lnTo>
                    <a:pt x="1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51"/>
            <p:cNvSpPr/>
            <p:nvPr/>
          </p:nvSpPr>
          <p:spPr>
            <a:xfrm>
              <a:off x="1229736" y="3678277"/>
              <a:ext cx="9504" cy="143107"/>
            </a:xfrm>
            <a:custGeom>
              <a:avLst/>
              <a:gdLst/>
              <a:ahLst/>
              <a:cxnLst/>
              <a:rect l="l" t="t" r="r" b="b"/>
              <a:pathLst>
                <a:path w="175" h="2635" extrusionOk="0">
                  <a:moveTo>
                    <a:pt x="1" y="1"/>
                  </a:moveTo>
                  <a:lnTo>
                    <a:pt x="1" y="2566"/>
                  </a:lnTo>
                  <a:cubicBezTo>
                    <a:pt x="49" y="2595"/>
                    <a:pt x="107" y="2615"/>
                    <a:pt x="175" y="2634"/>
                  </a:cubicBezTo>
                  <a:lnTo>
                    <a:pt x="1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51"/>
            <p:cNvSpPr/>
            <p:nvPr/>
          </p:nvSpPr>
          <p:spPr>
            <a:xfrm>
              <a:off x="1275355" y="3678277"/>
              <a:ext cx="9450" cy="157771"/>
            </a:xfrm>
            <a:custGeom>
              <a:avLst/>
              <a:gdLst/>
              <a:ahLst/>
              <a:cxnLst/>
              <a:rect l="l" t="t" r="r" b="b"/>
              <a:pathLst>
                <a:path w="174" h="2905" extrusionOk="0">
                  <a:moveTo>
                    <a:pt x="0" y="1"/>
                  </a:moveTo>
                  <a:lnTo>
                    <a:pt x="0" y="2856"/>
                  </a:lnTo>
                  <a:cubicBezTo>
                    <a:pt x="20" y="2866"/>
                    <a:pt x="29" y="2866"/>
                    <a:pt x="48" y="2875"/>
                  </a:cubicBezTo>
                  <a:cubicBezTo>
                    <a:pt x="87" y="2885"/>
                    <a:pt x="135" y="2894"/>
                    <a:pt x="174" y="2904"/>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51"/>
            <p:cNvSpPr/>
            <p:nvPr/>
          </p:nvSpPr>
          <p:spPr>
            <a:xfrm>
              <a:off x="1320920" y="3678277"/>
              <a:ext cx="9504" cy="167709"/>
            </a:xfrm>
            <a:custGeom>
              <a:avLst/>
              <a:gdLst/>
              <a:ahLst/>
              <a:cxnLst/>
              <a:rect l="l" t="t" r="r" b="b"/>
              <a:pathLst>
                <a:path w="175" h="3088" extrusionOk="0">
                  <a:moveTo>
                    <a:pt x="0" y="1"/>
                  </a:moveTo>
                  <a:lnTo>
                    <a:pt x="0" y="3058"/>
                  </a:lnTo>
                  <a:cubicBezTo>
                    <a:pt x="58" y="3068"/>
                    <a:pt x="116" y="3078"/>
                    <a:pt x="174" y="3087"/>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51"/>
            <p:cNvSpPr/>
            <p:nvPr/>
          </p:nvSpPr>
          <p:spPr>
            <a:xfrm>
              <a:off x="1366484" y="3678277"/>
              <a:ext cx="9504" cy="175041"/>
            </a:xfrm>
            <a:custGeom>
              <a:avLst/>
              <a:gdLst/>
              <a:ahLst/>
              <a:cxnLst/>
              <a:rect l="l" t="t" r="r" b="b"/>
              <a:pathLst>
                <a:path w="175" h="3223" extrusionOk="0">
                  <a:moveTo>
                    <a:pt x="1" y="1"/>
                  </a:moveTo>
                  <a:lnTo>
                    <a:pt x="1" y="3194"/>
                  </a:lnTo>
                  <a:cubicBezTo>
                    <a:pt x="59" y="3203"/>
                    <a:pt x="116" y="3213"/>
                    <a:pt x="174" y="3222"/>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51"/>
            <p:cNvSpPr/>
            <p:nvPr/>
          </p:nvSpPr>
          <p:spPr>
            <a:xfrm>
              <a:off x="1412049" y="3678277"/>
              <a:ext cx="10047" cy="179766"/>
            </a:xfrm>
            <a:custGeom>
              <a:avLst/>
              <a:gdLst/>
              <a:ahLst/>
              <a:cxnLst/>
              <a:rect l="l" t="t" r="r" b="b"/>
              <a:pathLst>
                <a:path w="185" h="3310" extrusionOk="0">
                  <a:moveTo>
                    <a:pt x="1" y="1"/>
                  </a:moveTo>
                  <a:lnTo>
                    <a:pt x="1" y="3290"/>
                  </a:lnTo>
                  <a:cubicBezTo>
                    <a:pt x="59" y="3300"/>
                    <a:pt x="117" y="3300"/>
                    <a:pt x="184" y="3309"/>
                  </a:cubicBezTo>
                  <a:lnTo>
                    <a:pt x="1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51"/>
            <p:cNvSpPr/>
            <p:nvPr/>
          </p:nvSpPr>
          <p:spPr>
            <a:xfrm>
              <a:off x="1458157" y="3677734"/>
              <a:ext cx="9504" cy="182916"/>
            </a:xfrm>
            <a:custGeom>
              <a:avLst/>
              <a:gdLst/>
              <a:ahLst/>
              <a:cxnLst/>
              <a:rect l="l" t="t" r="r" b="b"/>
              <a:pathLst>
                <a:path w="175" h="3368" extrusionOk="0">
                  <a:moveTo>
                    <a:pt x="1" y="1"/>
                  </a:moveTo>
                  <a:lnTo>
                    <a:pt x="1" y="3358"/>
                  </a:lnTo>
                  <a:cubicBezTo>
                    <a:pt x="59" y="3358"/>
                    <a:pt x="117" y="3358"/>
                    <a:pt x="175" y="3368"/>
                  </a:cubicBezTo>
                  <a:lnTo>
                    <a:pt x="1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51"/>
            <p:cNvSpPr/>
            <p:nvPr/>
          </p:nvSpPr>
          <p:spPr>
            <a:xfrm>
              <a:off x="1503776" y="3677734"/>
              <a:ext cx="9450" cy="183459"/>
            </a:xfrm>
            <a:custGeom>
              <a:avLst/>
              <a:gdLst/>
              <a:ahLst/>
              <a:cxnLst/>
              <a:rect l="l" t="t" r="r" b="b"/>
              <a:pathLst>
                <a:path w="174" h="3378" extrusionOk="0">
                  <a:moveTo>
                    <a:pt x="0" y="1"/>
                  </a:moveTo>
                  <a:lnTo>
                    <a:pt x="0" y="3377"/>
                  </a:lnTo>
                  <a:lnTo>
                    <a:pt x="174" y="3377"/>
                  </a:ln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51"/>
            <p:cNvSpPr/>
            <p:nvPr/>
          </p:nvSpPr>
          <p:spPr>
            <a:xfrm>
              <a:off x="1549340" y="3677734"/>
              <a:ext cx="9450" cy="182373"/>
            </a:xfrm>
            <a:custGeom>
              <a:avLst/>
              <a:gdLst/>
              <a:ahLst/>
              <a:cxnLst/>
              <a:rect l="l" t="t" r="r" b="b"/>
              <a:pathLst>
                <a:path w="174" h="3358" extrusionOk="0">
                  <a:moveTo>
                    <a:pt x="0" y="1"/>
                  </a:moveTo>
                  <a:lnTo>
                    <a:pt x="0" y="3358"/>
                  </a:lnTo>
                  <a:lnTo>
                    <a:pt x="174" y="3358"/>
                  </a:ln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51"/>
            <p:cNvSpPr/>
            <p:nvPr/>
          </p:nvSpPr>
          <p:spPr>
            <a:xfrm>
              <a:off x="1594905" y="3677734"/>
              <a:ext cx="9504" cy="179766"/>
            </a:xfrm>
            <a:custGeom>
              <a:avLst/>
              <a:gdLst/>
              <a:ahLst/>
              <a:cxnLst/>
              <a:rect l="l" t="t" r="r" b="b"/>
              <a:pathLst>
                <a:path w="175" h="3310" extrusionOk="0">
                  <a:moveTo>
                    <a:pt x="1" y="1"/>
                  </a:moveTo>
                  <a:lnTo>
                    <a:pt x="1" y="3310"/>
                  </a:lnTo>
                  <a:cubicBezTo>
                    <a:pt x="58" y="3310"/>
                    <a:pt x="116" y="3300"/>
                    <a:pt x="174" y="3300"/>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51"/>
            <p:cNvSpPr/>
            <p:nvPr/>
          </p:nvSpPr>
          <p:spPr>
            <a:xfrm>
              <a:off x="1640469" y="3677734"/>
              <a:ext cx="10047" cy="175041"/>
            </a:xfrm>
            <a:custGeom>
              <a:avLst/>
              <a:gdLst/>
              <a:ahLst/>
              <a:cxnLst/>
              <a:rect l="l" t="t" r="r" b="b"/>
              <a:pathLst>
                <a:path w="185" h="3223" extrusionOk="0">
                  <a:moveTo>
                    <a:pt x="1" y="1"/>
                  </a:moveTo>
                  <a:lnTo>
                    <a:pt x="1" y="3223"/>
                  </a:lnTo>
                  <a:cubicBezTo>
                    <a:pt x="68" y="3213"/>
                    <a:pt x="126" y="3204"/>
                    <a:pt x="184" y="3194"/>
                  </a:cubicBezTo>
                  <a:lnTo>
                    <a:pt x="1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51"/>
            <p:cNvSpPr/>
            <p:nvPr/>
          </p:nvSpPr>
          <p:spPr>
            <a:xfrm>
              <a:off x="1686577" y="3677734"/>
              <a:ext cx="9504" cy="167709"/>
            </a:xfrm>
            <a:custGeom>
              <a:avLst/>
              <a:gdLst/>
              <a:ahLst/>
              <a:cxnLst/>
              <a:rect l="l" t="t" r="r" b="b"/>
              <a:pathLst>
                <a:path w="175" h="3088" extrusionOk="0">
                  <a:moveTo>
                    <a:pt x="1" y="1"/>
                  </a:moveTo>
                  <a:lnTo>
                    <a:pt x="1" y="3088"/>
                  </a:lnTo>
                  <a:cubicBezTo>
                    <a:pt x="59" y="3078"/>
                    <a:pt x="117" y="3068"/>
                    <a:pt x="174" y="3049"/>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51"/>
            <p:cNvSpPr/>
            <p:nvPr/>
          </p:nvSpPr>
          <p:spPr>
            <a:xfrm>
              <a:off x="1732196" y="3677734"/>
              <a:ext cx="9450" cy="157227"/>
            </a:xfrm>
            <a:custGeom>
              <a:avLst/>
              <a:gdLst/>
              <a:ahLst/>
              <a:cxnLst/>
              <a:rect l="l" t="t" r="r" b="b"/>
              <a:pathLst>
                <a:path w="174" h="2895" extrusionOk="0">
                  <a:moveTo>
                    <a:pt x="0" y="1"/>
                  </a:moveTo>
                  <a:lnTo>
                    <a:pt x="0" y="2895"/>
                  </a:lnTo>
                  <a:cubicBezTo>
                    <a:pt x="58" y="2885"/>
                    <a:pt x="116" y="2866"/>
                    <a:pt x="174" y="2847"/>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51"/>
            <p:cNvSpPr/>
            <p:nvPr/>
          </p:nvSpPr>
          <p:spPr>
            <a:xfrm>
              <a:off x="1777761" y="3677734"/>
              <a:ext cx="9450" cy="142564"/>
            </a:xfrm>
            <a:custGeom>
              <a:avLst/>
              <a:gdLst/>
              <a:ahLst/>
              <a:cxnLst/>
              <a:rect l="l" t="t" r="r" b="b"/>
              <a:pathLst>
                <a:path w="174" h="2625" extrusionOk="0">
                  <a:moveTo>
                    <a:pt x="0" y="1"/>
                  </a:moveTo>
                  <a:lnTo>
                    <a:pt x="0" y="2625"/>
                  </a:lnTo>
                  <a:cubicBezTo>
                    <a:pt x="58" y="2605"/>
                    <a:pt x="116" y="2576"/>
                    <a:pt x="174" y="2557"/>
                  </a:cubicBezTo>
                  <a:lnTo>
                    <a:pt x="174" y="1"/>
                  </a:lnTo>
                  <a:close/>
                </a:path>
              </a:pathLst>
            </a:custGeom>
            <a:solidFill>
              <a:srgbClr val="407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51"/>
            <p:cNvSpPr/>
            <p:nvPr/>
          </p:nvSpPr>
          <p:spPr>
            <a:xfrm>
              <a:off x="1823325" y="3677245"/>
              <a:ext cx="9504" cy="119482"/>
            </a:xfrm>
            <a:custGeom>
              <a:avLst/>
              <a:gdLst/>
              <a:ahLst/>
              <a:cxnLst/>
              <a:rect l="l" t="t" r="r" b="b"/>
              <a:pathLst>
                <a:path w="175" h="2200" extrusionOk="0">
                  <a:moveTo>
                    <a:pt x="1" y="0"/>
                  </a:moveTo>
                  <a:lnTo>
                    <a:pt x="1" y="2200"/>
                  </a:lnTo>
                  <a:cubicBezTo>
                    <a:pt x="68" y="2151"/>
                    <a:pt x="126" y="2103"/>
                    <a:pt x="174" y="2055"/>
                  </a:cubicBezTo>
                  <a:lnTo>
                    <a:pt x="174" y="0"/>
                  </a:lnTo>
                  <a:close/>
                </a:path>
              </a:pathLst>
            </a:custGeom>
            <a:solidFill>
              <a:srgbClr val="407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51"/>
            <p:cNvSpPr/>
            <p:nvPr/>
          </p:nvSpPr>
          <p:spPr>
            <a:xfrm>
              <a:off x="1162720" y="3580847"/>
              <a:ext cx="688434" cy="195462"/>
            </a:xfrm>
            <a:custGeom>
              <a:avLst/>
              <a:gdLst/>
              <a:ahLst/>
              <a:cxnLst/>
              <a:rect l="l" t="t" r="r" b="b"/>
              <a:pathLst>
                <a:path w="12676" h="3599" extrusionOk="0">
                  <a:moveTo>
                    <a:pt x="6338" y="0"/>
                  </a:moveTo>
                  <a:cubicBezTo>
                    <a:pt x="2913" y="0"/>
                    <a:pt x="126" y="762"/>
                    <a:pt x="0" y="1727"/>
                  </a:cubicBezTo>
                  <a:cubicBezTo>
                    <a:pt x="0" y="1756"/>
                    <a:pt x="0" y="1775"/>
                    <a:pt x="0" y="1795"/>
                  </a:cubicBezTo>
                  <a:cubicBezTo>
                    <a:pt x="0" y="2036"/>
                    <a:pt x="174" y="2277"/>
                    <a:pt x="483" y="2479"/>
                  </a:cubicBezTo>
                  <a:cubicBezTo>
                    <a:pt x="531" y="2518"/>
                    <a:pt x="589" y="2557"/>
                    <a:pt x="647" y="2586"/>
                  </a:cubicBezTo>
                  <a:cubicBezTo>
                    <a:pt x="936" y="2759"/>
                    <a:pt x="1331" y="2914"/>
                    <a:pt x="1794" y="3049"/>
                  </a:cubicBezTo>
                  <a:cubicBezTo>
                    <a:pt x="1901" y="3087"/>
                    <a:pt x="2016" y="3116"/>
                    <a:pt x="2122" y="3145"/>
                  </a:cubicBezTo>
                  <a:cubicBezTo>
                    <a:pt x="2499" y="3232"/>
                    <a:pt x="2904" y="3319"/>
                    <a:pt x="3348" y="3386"/>
                  </a:cubicBezTo>
                  <a:cubicBezTo>
                    <a:pt x="3849" y="3463"/>
                    <a:pt x="4380" y="3512"/>
                    <a:pt x="4949" y="3550"/>
                  </a:cubicBezTo>
                  <a:cubicBezTo>
                    <a:pt x="5393" y="3579"/>
                    <a:pt x="5856" y="3598"/>
                    <a:pt x="6338" y="3598"/>
                  </a:cubicBezTo>
                  <a:cubicBezTo>
                    <a:pt x="9840" y="3598"/>
                    <a:pt x="12676" y="2788"/>
                    <a:pt x="12676" y="1795"/>
                  </a:cubicBezTo>
                  <a:cubicBezTo>
                    <a:pt x="12676" y="1775"/>
                    <a:pt x="12676" y="1756"/>
                    <a:pt x="12666" y="1727"/>
                  </a:cubicBezTo>
                  <a:cubicBezTo>
                    <a:pt x="12656" y="1611"/>
                    <a:pt x="12599" y="1495"/>
                    <a:pt x="12512" y="1389"/>
                  </a:cubicBezTo>
                  <a:cubicBezTo>
                    <a:pt x="12386" y="1235"/>
                    <a:pt x="12193" y="1090"/>
                    <a:pt x="11943" y="955"/>
                  </a:cubicBezTo>
                  <a:cubicBezTo>
                    <a:pt x="11692" y="820"/>
                    <a:pt x="11393" y="704"/>
                    <a:pt x="11055" y="589"/>
                  </a:cubicBezTo>
                  <a:cubicBezTo>
                    <a:pt x="10949" y="560"/>
                    <a:pt x="10853" y="531"/>
                    <a:pt x="10746" y="502"/>
                  </a:cubicBezTo>
                  <a:cubicBezTo>
                    <a:pt x="10274" y="376"/>
                    <a:pt x="9734" y="261"/>
                    <a:pt x="9135" y="184"/>
                  </a:cubicBezTo>
                  <a:cubicBezTo>
                    <a:pt x="9000" y="164"/>
                    <a:pt x="8856" y="145"/>
                    <a:pt x="8721" y="126"/>
                  </a:cubicBezTo>
                  <a:cubicBezTo>
                    <a:pt x="7978" y="39"/>
                    <a:pt x="7177" y="0"/>
                    <a:pt x="633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51"/>
            <p:cNvSpPr/>
            <p:nvPr/>
          </p:nvSpPr>
          <p:spPr>
            <a:xfrm>
              <a:off x="1188896" y="3701847"/>
              <a:ext cx="61370" cy="19443"/>
            </a:xfrm>
            <a:custGeom>
              <a:avLst/>
              <a:gdLst/>
              <a:ahLst/>
              <a:cxnLst/>
              <a:rect l="l" t="t" r="r" b="b"/>
              <a:pathLst>
                <a:path w="1130" h="358" extrusionOk="0">
                  <a:moveTo>
                    <a:pt x="898" y="1"/>
                  </a:moveTo>
                  <a:lnTo>
                    <a:pt x="1" y="251"/>
                  </a:lnTo>
                  <a:cubicBezTo>
                    <a:pt x="20" y="271"/>
                    <a:pt x="49" y="290"/>
                    <a:pt x="87" y="309"/>
                  </a:cubicBezTo>
                  <a:cubicBezTo>
                    <a:pt x="107" y="329"/>
                    <a:pt x="136" y="348"/>
                    <a:pt x="165" y="358"/>
                  </a:cubicBezTo>
                  <a:lnTo>
                    <a:pt x="1129" y="87"/>
                  </a:lnTo>
                  <a:cubicBezTo>
                    <a:pt x="1120" y="78"/>
                    <a:pt x="1110" y="78"/>
                    <a:pt x="1110" y="68"/>
                  </a:cubicBezTo>
                  <a:cubicBezTo>
                    <a:pt x="1042" y="49"/>
                    <a:pt x="965" y="20"/>
                    <a:pt x="8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51"/>
            <p:cNvSpPr/>
            <p:nvPr/>
          </p:nvSpPr>
          <p:spPr>
            <a:xfrm>
              <a:off x="1260149" y="3732749"/>
              <a:ext cx="67127" cy="18954"/>
            </a:xfrm>
            <a:custGeom>
              <a:avLst/>
              <a:gdLst/>
              <a:ahLst/>
              <a:cxnLst/>
              <a:rect l="l" t="t" r="r" b="b"/>
              <a:pathLst>
                <a:path w="1236" h="349" extrusionOk="0">
                  <a:moveTo>
                    <a:pt x="898" y="1"/>
                  </a:moveTo>
                  <a:lnTo>
                    <a:pt x="0" y="252"/>
                  </a:lnTo>
                  <a:cubicBezTo>
                    <a:pt x="107" y="290"/>
                    <a:pt x="222" y="319"/>
                    <a:pt x="328" y="348"/>
                  </a:cubicBezTo>
                  <a:lnTo>
                    <a:pt x="1235" y="88"/>
                  </a:lnTo>
                  <a:cubicBezTo>
                    <a:pt x="1139" y="68"/>
                    <a:pt x="1052" y="39"/>
                    <a:pt x="975" y="20"/>
                  </a:cubicBezTo>
                  <a:cubicBezTo>
                    <a:pt x="946" y="10"/>
                    <a:pt x="927" y="1"/>
                    <a:pt x="8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51"/>
            <p:cNvSpPr/>
            <p:nvPr/>
          </p:nvSpPr>
          <p:spPr>
            <a:xfrm>
              <a:off x="1231854" y="3600236"/>
              <a:ext cx="550160" cy="156141"/>
            </a:xfrm>
            <a:custGeom>
              <a:avLst/>
              <a:gdLst/>
              <a:ahLst/>
              <a:cxnLst/>
              <a:rect l="l" t="t" r="r" b="b"/>
              <a:pathLst>
                <a:path w="10130" h="2875" extrusionOk="0">
                  <a:moveTo>
                    <a:pt x="5065" y="0"/>
                  </a:moveTo>
                  <a:cubicBezTo>
                    <a:pt x="2267" y="0"/>
                    <a:pt x="1" y="647"/>
                    <a:pt x="1" y="1438"/>
                  </a:cubicBezTo>
                  <a:cubicBezTo>
                    <a:pt x="1" y="1457"/>
                    <a:pt x="1" y="1486"/>
                    <a:pt x="1" y="1505"/>
                  </a:cubicBezTo>
                  <a:cubicBezTo>
                    <a:pt x="126" y="2267"/>
                    <a:pt x="2345" y="2875"/>
                    <a:pt x="5065" y="2875"/>
                  </a:cubicBezTo>
                  <a:cubicBezTo>
                    <a:pt x="7776" y="2875"/>
                    <a:pt x="10004" y="2267"/>
                    <a:pt x="10120" y="1505"/>
                  </a:cubicBezTo>
                  <a:cubicBezTo>
                    <a:pt x="10129" y="1486"/>
                    <a:pt x="10129" y="1457"/>
                    <a:pt x="10129" y="1438"/>
                  </a:cubicBezTo>
                  <a:cubicBezTo>
                    <a:pt x="10129" y="647"/>
                    <a:pt x="7853" y="0"/>
                    <a:pt x="5065" y="0"/>
                  </a:cubicBezTo>
                  <a:close/>
                </a:path>
              </a:pathLst>
            </a:custGeom>
            <a:solidFill>
              <a:srgbClr val="407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51"/>
            <p:cNvSpPr/>
            <p:nvPr/>
          </p:nvSpPr>
          <p:spPr>
            <a:xfrm>
              <a:off x="1231854" y="3607567"/>
              <a:ext cx="549617" cy="148809"/>
            </a:xfrm>
            <a:custGeom>
              <a:avLst/>
              <a:gdLst/>
              <a:ahLst/>
              <a:cxnLst/>
              <a:rect l="l" t="t" r="r" b="b"/>
              <a:pathLst>
                <a:path w="10120" h="2740" extrusionOk="0">
                  <a:moveTo>
                    <a:pt x="5065" y="0"/>
                  </a:moveTo>
                  <a:cubicBezTo>
                    <a:pt x="2345" y="0"/>
                    <a:pt x="126" y="608"/>
                    <a:pt x="1" y="1370"/>
                  </a:cubicBezTo>
                  <a:cubicBezTo>
                    <a:pt x="20" y="1486"/>
                    <a:pt x="87" y="1592"/>
                    <a:pt x="193" y="1698"/>
                  </a:cubicBezTo>
                  <a:cubicBezTo>
                    <a:pt x="232" y="1737"/>
                    <a:pt x="280" y="1785"/>
                    <a:pt x="348" y="1823"/>
                  </a:cubicBezTo>
                  <a:cubicBezTo>
                    <a:pt x="589" y="2007"/>
                    <a:pt x="946" y="2161"/>
                    <a:pt x="1399" y="2296"/>
                  </a:cubicBezTo>
                  <a:cubicBezTo>
                    <a:pt x="1505" y="2325"/>
                    <a:pt x="1612" y="2354"/>
                    <a:pt x="1718" y="2383"/>
                  </a:cubicBezTo>
                  <a:cubicBezTo>
                    <a:pt x="2142" y="2489"/>
                    <a:pt x="2634" y="2576"/>
                    <a:pt x="3165" y="2634"/>
                  </a:cubicBezTo>
                  <a:cubicBezTo>
                    <a:pt x="3695" y="2701"/>
                    <a:pt x="4274" y="2740"/>
                    <a:pt x="4882" y="2740"/>
                  </a:cubicBezTo>
                  <a:lnTo>
                    <a:pt x="5065" y="2740"/>
                  </a:lnTo>
                  <a:cubicBezTo>
                    <a:pt x="7776" y="2740"/>
                    <a:pt x="10004" y="2132"/>
                    <a:pt x="10120" y="1370"/>
                  </a:cubicBezTo>
                  <a:cubicBezTo>
                    <a:pt x="10120" y="1331"/>
                    <a:pt x="10110" y="1293"/>
                    <a:pt x="10091" y="1264"/>
                  </a:cubicBezTo>
                  <a:cubicBezTo>
                    <a:pt x="10023" y="1100"/>
                    <a:pt x="9859" y="946"/>
                    <a:pt x="9618" y="801"/>
                  </a:cubicBezTo>
                  <a:cubicBezTo>
                    <a:pt x="9367" y="656"/>
                    <a:pt x="9030" y="531"/>
                    <a:pt x="8634" y="415"/>
                  </a:cubicBezTo>
                  <a:cubicBezTo>
                    <a:pt x="8538" y="386"/>
                    <a:pt x="8432" y="357"/>
                    <a:pt x="8316" y="338"/>
                  </a:cubicBezTo>
                  <a:cubicBezTo>
                    <a:pt x="7805" y="212"/>
                    <a:pt x="7207" y="116"/>
                    <a:pt x="6560" y="58"/>
                  </a:cubicBezTo>
                  <a:cubicBezTo>
                    <a:pt x="6396" y="48"/>
                    <a:pt x="6232" y="39"/>
                    <a:pt x="6068" y="29"/>
                  </a:cubicBezTo>
                  <a:cubicBezTo>
                    <a:pt x="5740" y="10"/>
                    <a:pt x="5403" y="0"/>
                    <a:pt x="5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51"/>
            <p:cNvSpPr/>
            <p:nvPr/>
          </p:nvSpPr>
          <p:spPr>
            <a:xfrm>
              <a:off x="1403685" y="3739049"/>
              <a:ext cx="154077" cy="17325"/>
            </a:xfrm>
            <a:custGeom>
              <a:avLst/>
              <a:gdLst/>
              <a:ahLst/>
              <a:cxnLst/>
              <a:rect l="l" t="t" r="r" b="b"/>
              <a:pathLst>
                <a:path w="2837" h="319" extrusionOk="0">
                  <a:moveTo>
                    <a:pt x="772" y="1"/>
                  </a:moveTo>
                  <a:lnTo>
                    <a:pt x="1" y="213"/>
                  </a:lnTo>
                  <a:cubicBezTo>
                    <a:pt x="531" y="280"/>
                    <a:pt x="1110" y="319"/>
                    <a:pt x="1718" y="319"/>
                  </a:cubicBezTo>
                  <a:lnTo>
                    <a:pt x="2837" y="1"/>
                  </a:lnTo>
                  <a:lnTo>
                    <a:pt x="2798" y="1"/>
                  </a:lnTo>
                  <a:cubicBezTo>
                    <a:pt x="2740" y="10"/>
                    <a:pt x="2682" y="10"/>
                    <a:pt x="2624" y="10"/>
                  </a:cubicBezTo>
                  <a:cubicBezTo>
                    <a:pt x="2403" y="20"/>
                    <a:pt x="2181" y="20"/>
                    <a:pt x="1959" y="29"/>
                  </a:cubicBezTo>
                  <a:lnTo>
                    <a:pt x="1785" y="29"/>
                  </a:lnTo>
                  <a:cubicBezTo>
                    <a:pt x="1554" y="29"/>
                    <a:pt x="1332" y="20"/>
                    <a:pt x="1120" y="10"/>
                  </a:cubicBezTo>
                  <a:lnTo>
                    <a:pt x="946" y="10"/>
                  </a:lnTo>
                  <a:cubicBezTo>
                    <a:pt x="888" y="1"/>
                    <a:pt x="830" y="1"/>
                    <a:pt x="7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51"/>
            <p:cNvSpPr/>
            <p:nvPr/>
          </p:nvSpPr>
          <p:spPr>
            <a:xfrm>
              <a:off x="1249124" y="3705540"/>
              <a:ext cx="2172" cy="1086"/>
            </a:xfrm>
            <a:custGeom>
              <a:avLst/>
              <a:gdLst/>
              <a:ahLst/>
              <a:cxnLst/>
              <a:rect l="l" t="t" r="r" b="b"/>
              <a:pathLst>
                <a:path w="40" h="20" extrusionOk="0">
                  <a:moveTo>
                    <a:pt x="1" y="0"/>
                  </a:moveTo>
                  <a:cubicBezTo>
                    <a:pt x="11" y="10"/>
                    <a:pt x="20" y="19"/>
                    <a:pt x="30" y="19"/>
                  </a:cubicBezTo>
                  <a:lnTo>
                    <a:pt x="39" y="19"/>
                  </a:lnTo>
                  <a:cubicBezTo>
                    <a:pt x="30" y="10"/>
                    <a:pt x="11" y="10"/>
                    <a:pt x="1" y="0"/>
                  </a:cubicBezTo>
                  <a:close/>
                </a:path>
              </a:pathLst>
            </a:custGeom>
            <a:solidFill>
              <a:srgbClr val="58AF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51"/>
            <p:cNvSpPr/>
            <p:nvPr/>
          </p:nvSpPr>
          <p:spPr>
            <a:xfrm>
              <a:off x="1307831" y="3725960"/>
              <a:ext cx="43502" cy="11025"/>
            </a:xfrm>
            <a:custGeom>
              <a:avLst/>
              <a:gdLst/>
              <a:ahLst/>
              <a:cxnLst/>
              <a:rect l="l" t="t" r="r" b="b"/>
              <a:pathLst>
                <a:path w="801" h="203" extrusionOk="0">
                  <a:moveTo>
                    <a:pt x="415" y="0"/>
                  </a:moveTo>
                  <a:lnTo>
                    <a:pt x="0" y="116"/>
                  </a:lnTo>
                  <a:cubicBezTo>
                    <a:pt x="106" y="145"/>
                    <a:pt x="213" y="174"/>
                    <a:pt x="319" y="203"/>
                  </a:cubicBezTo>
                  <a:lnTo>
                    <a:pt x="801" y="68"/>
                  </a:lnTo>
                  <a:cubicBezTo>
                    <a:pt x="743" y="58"/>
                    <a:pt x="676" y="49"/>
                    <a:pt x="618" y="39"/>
                  </a:cubicBezTo>
                  <a:cubicBezTo>
                    <a:pt x="550" y="29"/>
                    <a:pt x="483" y="10"/>
                    <a:pt x="4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51"/>
            <p:cNvSpPr/>
            <p:nvPr/>
          </p:nvSpPr>
          <p:spPr>
            <a:xfrm>
              <a:off x="1381148" y="3625869"/>
              <a:ext cx="259928" cy="110086"/>
            </a:xfrm>
            <a:custGeom>
              <a:avLst/>
              <a:gdLst/>
              <a:ahLst/>
              <a:cxnLst/>
              <a:rect l="l" t="t" r="r" b="b"/>
              <a:pathLst>
                <a:path w="4786" h="2027" extrusionOk="0">
                  <a:moveTo>
                    <a:pt x="1949" y="1"/>
                  </a:moveTo>
                  <a:lnTo>
                    <a:pt x="1949" y="232"/>
                  </a:lnTo>
                  <a:cubicBezTo>
                    <a:pt x="705" y="281"/>
                    <a:pt x="88" y="483"/>
                    <a:pt x="88" y="734"/>
                  </a:cubicBezTo>
                  <a:cubicBezTo>
                    <a:pt x="88" y="1294"/>
                    <a:pt x="3020" y="1139"/>
                    <a:pt x="3020" y="1332"/>
                  </a:cubicBezTo>
                  <a:cubicBezTo>
                    <a:pt x="3020" y="1380"/>
                    <a:pt x="2837" y="1409"/>
                    <a:pt x="2326" y="1409"/>
                  </a:cubicBezTo>
                  <a:cubicBezTo>
                    <a:pt x="1747" y="1409"/>
                    <a:pt x="1081" y="1361"/>
                    <a:pt x="580" y="1274"/>
                  </a:cubicBezTo>
                  <a:lnTo>
                    <a:pt x="1" y="1641"/>
                  </a:lnTo>
                  <a:cubicBezTo>
                    <a:pt x="454" y="1728"/>
                    <a:pt x="1187" y="1785"/>
                    <a:pt x="1949" y="1795"/>
                  </a:cubicBezTo>
                  <a:lnTo>
                    <a:pt x="1949" y="2027"/>
                  </a:lnTo>
                  <a:lnTo>
                    <a:pt x="3020" y="2027"/>
                  </a:lnTo>
                  <a:lnTo>
                    <a:pt x="3020" y="1785"/>
                  </a:lnTo>
                  <a:cubicBezTo>
                    <a:pt x="4197" y="1728"/>
                    <a:pt x="4786" y="1525"/>
                    <a:pt x="4786" y="1294"/>
                  </a:cubicBezTo>
                  <a:cubicBezTo>
                    <a:pt x="4786" y="734"/>
                    <a:pt x="1853" y="888"/>
                    <a:pt x="1853" y="705"/>
                  </a:cubicBezTo>
                  <a:cubicBezTo>
                    <a:pt x="1853" y="657"/>
                    <a:pt x="2017" y="609"/>
                    <a:pt x="2538" y="609"/>
                  </a:cubicBezTo>
                  <a:cubicBezTo>
                    <a:pt x="3001" y="609"/>
                    <a:pt x="3493" y="647"/>
                    <a:pt x="4023" y="724"/>
                  </a:cubicBezTo>
                  <a:lnTo>
                    <a:pt x="4554" y="358"/>
                  </a:lnTo>
                  <a:cubicBezTo>
                    <a:pt x="4130" y="281"/>
                    <a:pt x="3580" y="242"/>
                    <a:pt x="3020" y="232"/>
                  </a:cubicBezTo>
                  <a:lnTo>
                    <a:pt x="3020" y="1"/>
                  </a:lnTo>
                  <a:close/>
                </a:path>
              </a:pathLst>
            </a:custGeom>
            <a:solidFill>
              <a:srgbClr val="407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51"/>
            <p:cNvSpPr/>
            <p:nvPr/>
          </p:nvSpPr>
          <p:spPr>
            <a:xfrm>
              <a:off x="1379573" y="3621199"/>
              <a:ext cx="259928" cy="110032"/>
            </a:xfrm>
            <a:custGeom>
              <a:avLst/>
              <a:gdLst/>
              <a:ahLst/>
              <a:cxnLst/>
              <a:rect l="l" t="t" r="r" b="b"/>
              <a:pathLst>
                <a:path w="4786" h="2026" extrusionOk="0">
                  <a:moveTo>
                    <a:pt x="1949" y="0"/>
                  </a:moveTo>
                  <a:lnTo>
                    <a:pt x="1949" y="241"/>
                  </a:lnTo>
                  <a:cubicBezTo>
                    <a:pt x="705" y="289"/>
                    <a:pt x="78" y="492"/>
                    <a:pt x="78" y="733"/>
                  </a:cubicBezTo>
                  <a:cubicBezTo>
                    <a:pt x="78" y="1302"/>
                    <a:pt x="3020" y="1148"/>
                    <a:pt x="3020" y="1331"/>
                  </a:cubicBezTo>
                  <a:cubicBezTo>
                    <a:pt x="3020" y="1389"/>
                    <a:pt x="2837" y="1418"/>
                    <a:pt x="2326" y="1418"/>
                  </a:cubicBezTo>
                  <a:cubicBezTo>
                    <a:pt x="1747" y="1418"/>
                    <a:pt x="1072" y="1360"/>
                    <a:pt x="580" y="1283"/>
                  </a:cubicBezTo>
                  <a:lnTo>
                    <a:pt x="1" y="1650"/>
                  </a:lnTo>
                  <a:cubicBezTo>
                    <a:pt x="454" y="1727"/>
                    <a:pt x="1187" y="1785"/>
                    <a:pt x="1949" y="1804"/>
                  </a:cubicBezTo>
                  <a:lnTo>
                    <a:pt x="1949" y="2026"/>
                  </a:lnTo>
                  <a:lnTo>
                    <a:pt x="3020" y="2026"/>
                  </a:lnTo>
                  <a:lnTo>
                    <a:pt x="3020" y="1794"/>
                  </a:lnTo>
                  <a:cubicBezTo>
                    <a:pt x="4197" y="1727"/>
                    <a:pt x="4786" y="1524"/>
                    <a:pt x="4786" y="1293"/>
                  </a:cubicBezTo>
                  <a:cubicBezTo>
                    <a:pt x="4786" y="743"/>
                    <a:pt x="1853" y="888"/>
                    <a:pt x="1853" y="714"/>
                  </a:cubicBezTo>
                  <a:cubicBezTo>
                    <a:pt x="1853" y="656"/>
                    <a:pt x="2017" y="617"/>
                    <a:pt x="2538" y="617"/>
                  </a:cubicBezTo>
                  <a:cubicBezTo>
                    <a:pt x="3001" y="617"/>
                    <a:pt x="3493" y="656"/>
                    <a:pt x="4014" y="724"/>
                  </a:cubicBezTo>
                  <a:lnTo>
                    <a:pt x="4554" y="357"/>
                  </a:lnTo>
                  <a:cubicBezTo>
                    <a:pt x="4120" y="289"/>
                    <a:pt x="3580" y="251"/>
                    <a:pt x="3020" y="232"/>
                  </a:cubicBezTo>
                  <a:lnTo>
                    <a:pt x="3020" y="0"/>
                  </a:lnTo>
                  <a:close/>
                </a:path>
              </a:pathLst>
            </a:custGeom>
            <a:solidFill>
              <a:srgbClr val="70C0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51"/>
            <p:cNvSpPr/>
            <p:nvPr/>
          </p:nvSpPr>
          <p:spPr>
            <a:xfrm>
              <a:off x="1159570" y="3556734"/>
              <a:ext cx="688434" cy="183948"/>
            </a:xfrm>
            <a:custGeom>
              <a:avLst/>
              <a:gdLst/>
              <a:ahLst/>
              <a:cxnLst/>
              <a:rect l="l" t="t" r="r" b="b"/>
              <a:pathLst>
                <a:path w="12676" h="3387" extrusionOk="0">
                  <a:moveTo>
                    <a:pt x="10660" y="1"/>
                  </a:moveTo>
                  <a:lnTo>
                    <a:pt x="10486" y="10"/>
                  </a:lnTo>
                  <a:lnTo>
                    <a:pt x="4592" y="10"/>
                  </a:lnTo>
                  <a:lnTo>
                    <a:pt x="3926" y="20"/>
                  </a:lnTo>
                  <a:lnTo>
                    <a:pt x="0" y="20"/>
                  </a:lnTo>
                  <a:lnTo>
                    <a:pt x="0" y="1370"/>
                  </a:lnTo>
                  <a:cubicBezTo>
                    <a:pt x="0" y="1390"/>
                    <a:pt x="0" y="1409"/>
                    <a:pt x="0" y="1428"/>
                  </a:cubicBezTo>
                  <a:cubicBezTo>
                    <a:pt x="0" y="1660"/>
                    <a:pt x="135" y="1891"/>
                    <a:pt x="386" y="2103"/>
                  </a:cubicBezTo>
                  <a:cubicBezTo>
                    <a:pt x="415" y="2132"/>
                    <a:pt x="444" y="2152"/>
                    <a:pt x="473" y="2171"/>
                  </a:cubicBezTo>
                  <a:cubicBezTo>
                    <a:pt x="502" y="2190"/>
                    <a:pt x="531" y="2219"/>
                    <a:pt x="569" y="2239"/>
                  </a:cubicBezTo>
                  <a:cubicBezTo>
                    <a:pt x="589" y="2248"/>
                    <a:pt x="618" y="2267"/>
                    <a:pt x="637" y="2287"/>
                  </a:cubicBezTo>
                  <a:cubicBezTo>
                    <a:pt x="811" y="2393"/>
                    <a:pt x="1004" y="2489"/>
                    <a:pt x="1235" y="2586"/>
                  </a:cubicBezTo>
                  <a:cubicBezTo>
                    <a:pt x="1283" y="2605"/>
                    <a:pt x="1341" y="2634"/>
                    <a:pt x="1409" y="2653"/>
                  </a:cubicBezTo>
                  <a:cubicBezTo>
                    <a:pt x="1524" y="2702"/>
                    <a:pt x="1660" y="2750"/>
                    <a:pt x="1795" y="2788"/>
                  </a:cubicBezTo>
                  <a:cubicBezTo>
                    <a:pt x="1881" y="2817"/>
                    <a:pt x="1978" y="2846"/>
                    <a:pt x="2074" y="2875"/>
                  </a:cubicBezTo>
                  <a:cubicBezTo>
                    <a:pt x="2094" y="2875"/>
                    <a:pt x="2103" y="2885"/>
                    <a:pt x="2123" y="2885"/>
                  </a:cubicBezTo>
                  <a:cubicBezTo>
                    <a:pt x="2161" y="2904"/>
                    <a:pt x="2209" y="2914"/>
                    <a:pt x="2248" y="2923"/>
                  </a:cubicBezTo>
                  <a:cubicBezTo>
                    <a:pt x="2460" y="2972"/>
                    <a:pt x="2682" y="3030"/>
                    <a:pt x="2914" y="3078"/>
                  </a:cubicBezTo>
                  <a:cubicBezTo>
                    <a:pt x="2971" y="3087"/>
                    <a:pt x="3029" y="3097"/>
                    <a:pt x="3087" y="3107"/>
                  </a:cubicBezTo>
                  <a:cubicBezTo>
                    <a:pt x="3174" y="3126"/>
                    <a:pt x="3261" y="3136"/>
                    <a:pt x="3348" y="3155"/>
                  </a:cubicBezTo>
                  <a:cubicBezTo>
                    <a:pt x="3483" y="3174"/>
                    <a:pt x="3618" y="3194"/>
                    <a:pt x="3753" y="3213"/>
                  </a:cubicBezTo>
                  <a:cubicBezTo>
                    <a:pt x="3811" y="3222"/>
                    <a:pt x="3869" y="3232"/>
                    <a:pt x="3926" y="3232"/>
                  </a:cubicBezTo>
                  <a:cubicBezTo>
                    <a:pt x="4148" y="3261"/>
                    <a:pt x="4370" y="3290"/>
                    <a:pt x="4592" y="3309"/>
                  </a:cubicBezTo>
                  <a:cubicBezTo>
                    <a:pt x="4650" y="3309"/>
                    <a:pt x="4708" y="3319"/>
                    <a:pt x="4775" y="3319"/>
                  </a:cubicBezTo>
                  <a:cubicBezTo>
                    <a:pt x="4824" y="3329"/>
                    <a:pt x="4881" y="3329"/>
                    <a:pt x="4939" y="3338"/>
                  </a:cubicBezTo>
                  <a:cubicBezTo>
                    <a:pt x="5103" y="3348"/>
                    <a:pt x="5267" y="3358"/>
                    <a:pt x="5441" y="3367"/>
                  </a:cubicBezTo>
                  <a:lnTo>
                    <a:pt x="5615" y="3367"/>
                  </a:lnTo>
                  <a:cubicBezTo>
                    <a:pt x="5827" y="3377"/>
                    <a:pt x="6049" y="3386"/>
                    <a:pt x="6280" y="3386"/>
                  </a:cubicBezTo>
                  <a:lnTo>
                    <a:pt x="6454" y="3386"/>
                  </a:lnTo>
                  <a:cubicBezTo>
                    <a:pt x="6676" y="3377"/>
                    <a:pt x="6898" y="3377"/>
                    <a:pt x="7119" y="3367"/>
                  </a:cubicBezTo>
                  <a:cubicBezTo>
                    <a:pt x="7177" y="3367"/>
                    <a:pt x="7235" y="3367"/>
                    <a:pt x="7293" y="3358"/>
                  </a:cubicBezTo>
                  <a:cubicBezTo>
                    <a:pt x="7525" y="3348"/>
                    <a:pt x="7747" y="3338"/>
                    <a:pt x="7959" y="3319"/>
                  </a:cubicBezTo>
                  <a:cubicBezTo>
                    <a:pt x="8017" y="3309"/>
                    <a:pt x="8074" y="3309"/>
                    <a:pt x="8132" y="3300"/>
                  </a:cubicBezTo>
                  <a:cubicBezTo>
                    <a:pt x="8364" y="3280"/>
                    <a:pt x="8586" y="3261"/>
                    <a:pt x="8798" y="3232"/>
                  </a:cubicBezTo>
                  <a:cubicBezTo>
                    <a:pt x="8866" y="3222"/>
                    <a:pt x="8923" y="3213"/>
                    <a:pt x="8981" y="3203"/>
                  </a:cubicBezTo>
                  <a:cubicBezTo>
                    <a:pt x="9203" y="3174"/>
                    <a:pt x="9425" y="3136"/>
                    <a:pt x="9647" y="3097"/>
                  </a:cubicBezTo>
                  <a:cubicBezTo>
                    <a:pt x="9705" y="3087"/>
                    <a:pt x="9763" y="3078"/>
                    <a:pt x="9821" y="3058"/>
                  </a:cubicBezTo>
                  <a:cubicBezTo>
                    <a:pt x="10052" y="3010"/>
                    <a:pt x="10274" y="2962"/>
                    <a:pt x="10486" y="2904"/>
                  </a:cubicBezTo>
                  <a:cubicBezTo>
                    <a:pt x="10544" y="2894"/>
                    <a:pt x="10602" y="2875"/>
                    <a:pt x="10660" y="2856"/>
                  </a:cubicBezTo>
                  <a:cubicBezTo>
                    <a:pt x="10901" y="2788"/>
                    <a:pt x="11123" y="2711"/>
                    <a:pt x="11325" y="2634"/>
                  </a:cubicBezTo>
                  <a:cubicBezTo>
                    <a:pt x="11383" y="2605"/>
                    <a:pt x="11441" y="2586"/>
                    <a:pt x="11499" y="2557"/>
                  </a:cubicBezTo>
                  <a:cubicBezTo>
                    <a:pt x="11759" y="2451"/>
                    <a:pt x="11991" y="2325"/>
                    <a:pt x="12165" y="2190"/>
                  </a:cubicBezTo>
                  <a:cubicBezTo>
                    <a:pt x="12232" y="2152"/>
                    <a:pt x="12290" y="2103"/>
                    <a:pt x="12338" y="2055"/>
                  </a:cubicBezTo>
                  <a:cubicBezTo>
                    <a:pt x="12560" y="1853"/>
                    <a:pt x="12676" y="1640"/>
                    <a:pt x="12676" y="1428"/>
                  </a:cubicBezTo>
                  <a:lnTo>
                    <a:pt x="12676" y="1409"/>
                  </a:lnTo>
                  <a:lnTo>
                    <a:pt x="126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51"/>
            <p:cNvSpPr/>
            <p:nvPr/>
          </p:nvSpPr>
          <p:spPr>
            <a:xfrm>
              <a:off x="1180533" y="3557766"/>
              <a:ext cx="9993" cy="120568"/>
            </a:xfrm>
            <a:custGeom>
              <a:avLst/>
              <a:gdLst/>
              <a:ahLst/>
              <a:cxnLst/>
              <a:rect l="l" t="t" r="r" b="b"/>
              <a:pathLst>
                <a:path w="184" h="2220" extrusionOk="0">
                  <a:moveTo>
                    <a:pt x="0" y="1"/>
                  </a:moveTo>
                  <a:lnTo>
                    <a:pt x="0" y="2084"/>
                  </a:lnTo>
                  <a:cubicBezTo>
                    <a:pt x="29" y="2113"/>
                    <a:pt x="58" y="2133"/>
                    <a:pt x="87" y="2152"/>
                  </a:cubicBezTo>
                  <a:cubicBezTo>
                    <a:pt x="116" y="2171"/>
                    <a:pt x="145" y="2200"/>
                    <a:pt x="183" y="2220"/>
                  </a:cubicBezTo>
                  <a:lnTo>
                    <a:pt x="1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51"/>
            <p:cNvSpPr/>
            <p:nvPr/>
          </p:nvSpPr>
          <p:spPr>
            <a:xfrm>
              <a:off x="1226641" y="3557766"/>
              <a:ext cx="9450" cy="143107"/>
            </a:xfrm>
            <a:custGeom>
              <a:avLst/>
              <a:gdLst/>
              <a:ahLst/>
              <a:cxnLst/>
              <a:rect l="l" t="t" r="r" b="b"/>
              <a:pathLst>
                <a:path w="174" h="2635" extrusionOk="0">
                  <a:moveTo>
                    <a:pt x="0" y="1"/>
                  </a:moveTo>
                  <a:lnTo>
                    <a:pt x="0" y="2567"/>
                  </a:lnTo>
                  <a:cubicBezTo>
                    <a:pt x="48" y="2586"/>
                    <a:pt x="106" y="2615"/>
                    <a:pt x="174" y="2634"/>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51"/>
            <p:cNvSpPr/>
            <p:nvPr/>
          </p:nvSpPr>
          <p:spPr>
            <a:xfrm>
              <a:off x="1272205" y="3557766"/>
              <a:ext cx="9450" cy="157771"/>
            </a:xfrm>
            <a:custGeom>
              <a:avLst/>
              <a:gdLst/>
              <a:ahLst/>
              <a:cxnLst/>
              <a:rect l="l" t="t" r="r" b="b"/>
              <a:pathLst>
                <a:path w="174" h="2905" extrusionOk="0">
                  <a:moveTo>
                    <a:pt x="0" y="1"/>
                  </a:moveTo>
                  <a:lnTo>
                    <a:pt x="0" y="2856"/>
                  </a:lnTo>
                  <a:cubicBezTo>
                    <a:pt x="20" y="2856"/>
                    <a:pt x="29" y="2866"/>
                    <a:pt x="49" y="2866"/>
                  </a:cubicBezTo>
                  <a:cubicBezTo>
                    <a:pt x="87" y="2885"/>
                    <a:pt x="135" y="2895"/>
                    <a:pt x="174" y="2904"/>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51"/>
            <p:cNvSpPr/>
            <p:nvPr/>
          </p:nvSpPr>
          <p:spPr>
            <a:xfrm>
              <a:off x="1317770" y="3557766"/>
              <a:ext cx="9504" cy="167709"/>
            </a:xfrm>
            <a:custGeom>
              <a:avLst/>
              <a:gdLst/>
              <a:ahLst/>
              <a:cxnLst/>
              <a:rect l="l" t="t" r="r" b="b"/>
              <a:pathLst>
                <a:path w="175" h="3088" extrusionOk="0">
                  <a:moveTo>
                    <a:pt x="1" y="1"/>
                  </a:moveTo>
                  <a:lnTo>
                    <a:pt x="1" y="3059"/>
                  </a:lnTo>
                  <a:cubicBezTo>
                    <a:pt x="58" y="3068"/>
                    <a:pt x="116" y="3078"/>
                    <a:pt x="174" y="3088"/>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51"/>
            <p:cNvSpPr/>
            <p:nvPr/>
          </p:nvSpPr>
          <p:spPr>
            <a:xfrm>
              <a:off x="1363334" y="3557766"/>
              <a:ext cx="9504" cy="174552"/>
            </a:xfrm>
            <a:custGeom>
              <a:avLst/>
              <a:gdLst/>
              <a:ahLst/>
              <a:cxnLst/>
              <a:rect l="l" t="t" r="r" b="b"/>
              <a:pathLst>
                <a:path w="175" h="3214" extrusionOk="0">
                  <a:moveTo>
                    <a:pt x="1" y="1"/>
                  </a:moveTo>
                  <a:lnTo>
                    <a:pt x="1" y="3194"/>
                  </a:lnTo>
                  <a:cubicBezTo>
                    <a:pt x="59" y="3203"/>
                    <a:pt x="117" y="3213"/>
                    <a:pt x="174" y="3213"/>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51"/>
            <p:cNvSpPr/>
            <p:nvPr/>
          </p:nvSpPr>
          <p:spPr>
            <a:xfrm>
              <a:off x="1408953" y="3557277"/>
              <a:ext cx="9993" cy="179712"/>
            </a:xfrm>
            <a:custGeom>
              <a:avLst/>
              <a:gdLst/>
              <a:ahLst/>
              <a:cxnLst/>
              <a:rect l="l" t="t" r="r" b="b"/>
              <a:pathLst>
                <a:path w="184" h="3309" extrusionOk="0">
                  <a:moveTo>
                    <a:pt x="0" y="0"/>
                  </a:moveTo>
                  <a:lnTo>
                    <a:pt x="0" y="3299"/>
                  </a:lnTo>
                  <a:cubicBezTo>
                    <a:pt x="58" y="3299"/>
                    <a:pt x="116" y="3309"/>
                    <a:pt x="183" y="3309"/>
                  </a:cubicBezTo>
                  <a:lnTo>
                    <a:pt x="1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51"/>
            <p:cNvSpPr/>
            <p:nvPr/>
          </p:nvSpPr>
          <p:spPr>
            <a:xfrm>
              <a:off x="1455007" y="3557277"/>
              <a:ext cx="9504" cy="182373"/>
            </a:xfrm>
            <a:custGeom>
              <a:avLst/>
              <a:gdLst/>
              <a:ahLst/>
              <a:cxnLst/>
              <a:rect l="l" t="t" r="r" b="b"/>
              <a:pathLst>
                <a:path w="175" h="3358" extrusionOk="0">
                  <a:moveTo>
                    <a:pt x="1" y="0"/>
                  </a:moveTo>
                  <a:lnTo>
                    <a:pt x="1" y="3357"/>
                  </a:lnTo>
                  <a:lnTo>
                    <a:pt x="175" y="3357"/>
                  </a:lnTo>
                  <a:lnTo>
                    <a:pt x="1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51"/>
            <p:cNvSpPr/>
            <p:nvPr/>
          </p:nvSpPr>
          <p:spPr>
            <a:xfrm>
              <a:off x="1500626" y="3557277"/>
              <a:ext cx="9450" cy="183405"/>
            </a:xfrm>
            <a:custGeom>
              <a:avLst/>
              <a:gdLst/>
              <a:ahLst/>
              <a:cxnLst/>
              <a:rect l="l" t="t" r="r" b="b"/>
              <a:pathLst>
                <a:path w="174" h="3377" extrusionOk="0">
                  <a:moveTo>
                    <a:pt x="0" y="0"/>
                  </a:moveTo>
                  <a:lnTo>
                    <a:pt x="0" y="3376"/>
                  </a:lnTo>
                  <a:lnTo>
                    <a:pt x="174" y="3376"/>
                  </a:lnTo>
                  <a:lnTo>
                    <a:pt x="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51"/>
            <p:cNvSpPr/>
            <p:nvPr/>
          </p:nvSpPr>
          <p:spPr>
            <a:xfrm>
              <a:off x="1546190" y="3557277"/>
              <a:ext cx="9504" cy="182373"/>
            </a:xfrm>
            <a:custGeom>
              <a:avLst/>
              <a:gdLst/>
              <a:ahLst/>
              <a:cxnLst/>
              <a:rect l="l" t="t" r="r" b="b"/>
              <a:pathLst>
                <a:path w="175" h="3358" extrusionOk="0">
                  <a:moveTo>
                    <a:pt x="0" y="0"/>
                  </a:moveTo>
                  <a:lnTo>
                    <a:pt x="0" y="3357"/>
                  </a:lnTo>
                  <a:cubicBezTo>
                    <a:pt x="58" y="3357"/>
                    <a:pt x="116" y="3357"/>
                    <a:pt x="174" y="3348"/>
                  </a:cubicBezTo>
                  <a:lnTo>
                    <a:pt x="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51"/>
            <p:cNvSpPr/>
            <p:nvPr/>
          </p:nvSpPr>
          <p:spPr>
            <a:xfrm>
              <a:off x="1591755" y="3557277"/>
              <a:ext cx="9504" cy="179712"/>
            </a:xfrm>
            <a:custGeom>
              <a:avLst/>
              <a:gdLst/>
              <a:ahLst/>
              <a:cxnLst/>
              <a:rect l="l" t="t" r="r" b="b"/>
              <a:pathLst>
                <a:path w="175" h="3309" extrusionOk="0">
                  <a:moveTo>
                    <a:pt x="1" y="0"/>
                  </a:moveTo>
                  <a:lnTo>
                    <a:pt x="1" y="3309"/>
                  </a:lnTo>
                  <a:cubicBezTo>
                    <a:pt x="59" y="3299"/>
                    <a:pt x="116" y="3299"/>
                    <a:pt x="174" y="3290"/>
                  </a:cubicBezTo>
                  <a:lnTo>
                    <a:pt x="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51"/>
            <p:cNvSpPr/>
            <p:nvPr/>
          </p:nvSpPr>
          <p:spPr>
            <a:xfrm>
              <a:off x="1637319" y="3557277"/>
              <a:ext cx="10047" cy="175041"/>
            </a:xfrm>
            <a:custGeom>
              <a:avLst/>
              <a:gdLst/>
              <a:ahLst/>
              <a:cxnLst/>
              <a:rect l="l" t="t" r="r" b="b"/>
              <a:pathLst>
                <a:path w="185" h="3223" extrusionOk="0">
                  <a:moveTo>
                    <a:pt x="1" y="0"/>
                  </a:moveTo>
                  <a:lnTo>
                    <a:pt x="1" y="3222"/>
                  </a:lnTo>
                  <a:cubicBezTo>
                    <a:pt x="69" y="3212"/>
                    <a:pt x="126" y="3203"/>
                    <a:pt x="184" y="3193"/>
                  </a:cubicBezTo>
                  <a:lnTo>
                    <a:pt x="1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51"/>
            <p:cNvSpPr/>
            <p:nvPr/>
          </p:nvSpPr>
          <p:spPr>
            <a:xfrm>
              <a:off x="1683427" y="3557277"/>
              <a:ext cx="9504" cy="167709"/>
            </a:xfrm>
            <a:custGeom>
              <a:avLst/>
              <a:gdLst/>
              <a:ahLst/>
              <a:cxnLst/>
              <a:rect l="l" t="t" r="r" b="b"/>
              <a:pathLst>
                <a:path w="175" h="3088" extrusionOk="0">
                  <a:moveTo>
                    <a:pt x="1" y="0"/>
                  </a:moveTo>
                  <a:lnTo>
                    <a:pt x="1" y="3087"/>
                  </a:lnTo>
                  <a:cubicBezTo>
                    <a:pt x="59" y="3077"/>
                    <a:pt x="117" y="3068"/>
                    <a:pt x="175" y="3048"/>
                  </a:cubicBezTo>
                  <a:lnTo>
                    <a:pt x="1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51"/>
            <p:cNvSpPr/>
            <p:nvPr/>
          </p:nvSpPr>
          <p:spPr>
            <a:xfrm>
              <a:off x="1729046" y="3556734"/>
              <a:ext cx="9450" cy="157771"/>
            </a:xfrm>
            <a:custGeom>
              <a:avLst/>
              <a:gdLst/>
              <a:ahLst/>
              <a:cxnLst/>
              <a:rect l="l" t="t" r="r" b="b"/>
              <a:pathLst>
                <a:path w="174" h="2905" extrusionOk="0">
                  <a:moveTo>
                    <a:pt x="174" y="1"/>
                  </a:moveTo>
                  <a:lnTo>
                    <a:pt x="0" y="10"/>
                  </a:lnTo>
                  <a:lnTo>
                    <a:pt x="0" y="2904"/>
                  </a:lnTo>
                  <a:cubicBezTo>
                    <a:pt x="58" y="2894"/>
                    <a:pt x="116" y="2875"/>
                    <a:pt x="174" y="2856"/>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51"/>
            <p:cNvSpPr/>
            <p:nvPr/>
          </p:nvSpPr>
          <p:spPr>
            <a:xfrm>
              <a:off x="1774611" y="3556734"/>
              <a:ext cx="9504" cy="143107"/>
            </a:xfrm>
            <a:custGeom>
              <a:avLst/>
              <a:gdLst/>
              <a:ahLst/>
              <a:cxnLst/>
              <a:rect l="l" t="t" r="r" b="b"/>
              <a:pathLst>
                <a:path w="175" h="2635" extrusionOk="0">
                  <a:moveTo>
                    <a:pt x="0" y="1"/>
                  </a:moveTo>
                  <a:lnTo>
                    <a:pt x="0" y="2634"/>
                  </a:lnTo>
                  <a:cubicBezTo>
                    <a:pt x="58" y="2605"/>
                    <a:pt x="116" y="2586"/>
                    <a:pt x="174" y="2557"/>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51"/>
            <p:cNvSpPr/>
            <p:nvPr/>
          </p:nvSpPr>
          <p:spPr>
            <a:xfrm>
              <a:off x="1820175" y="3556734"/>
              <a:ext cx="9504" cy="118993"/>
            </a:xfrm>
            <a:custGeom>
              <a:avLst/>
              <a:gdLst/>
              <a:ahLst/>
              <a:cxnLst/>
              <a:rect l="l" t="t" r="r" b="b"/>
              <a:pathLst>
                <a:path w="175" h="2191" extrusionOk="0">
                  <a:moveTo>
                    <a:pt x="1" y="1"/>
                  </a:moveTo>
                  <a:lnTo>
                    <a:pt x="1" y="2190"/>
                  </a:lnTo>
                  <a:cubicBezTo>
                    <a:pt x="68" y="2152"/>
                    <a:pt x="126" y="2103"/>
                    <a:pt x="174" y="2055"/>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51"/>
            <p:cNvSpPr/>
            <p:nvPr/>
          </p:nvSpPr>
          <p:spPr>
            <a:xfrm>
              <a:off x="1159570" y="3459793"/>
              <a:ext cx="688434" cy="196005"/>
            </a:xfrm>
            <a:custGeom>
              <a:avLst/>
              <a:gdLst/>
              <a:ahLst/>
              <a:cxnLst/>
              <a:rect l="l" t="t" r="r" b="b"/>
              <a:pathLst>
                <a:path w="12676" h="3609" extrusionOk="0">
                  <a:moveTo>
                    <a:pt x="6338" y="1"/>
                  </a:moveTo>
                  <a:cubicBezTo>
                    <a:pt x="2914" y="1"/>
                    <a:pt x="126" y="773"/>
                    <a:pt x="0" y="1737"/>
                  </a:cubicBezTo>
                  <a:cubicBezTo>
                    <a:pt x="0" y="1757"/>
                    <a:pt x="0" y="1786"/>
                    <a:pt x="0" y="1805"/>
                  </a:cubicBezTo>
                  <a:cubicBezTo>
                    <a:pt x="0" y="2046"/>
                    <a:pt x="174" y="2278"/>
                    <a:pt x="483" y="2490"/>
                  </a:cubicBezTo>
                  <a:cubicBezTo>
                    <a:pt x="531" y="2528"/>
                    <a:pt x="589" y="2557"/>
                    <a:pt x="647" y="2596"/>
                  </a:cubicBezTo>
                  <a:cubicBezTo>
                    <a:pt x="936" y="2769"/>
                    <a:pt x="1332" y="2924"/>
                    <a:pt x="1795" y="3059"/>
                  </a:cubicBezTo>
                  <a:cubicBezTo>
                    <a:pt x="1901" y="3088"/>
                    <a:pt x="2016" y="3117"/>
                    <a:pt x="2123" y="3146"/>
                  </a:cubicBezTo>
                  <a:cubicBezTo>
                    <a:pt x="2499" y="3242"/>
                    <a:pt x="2904" y="3329"/>
                    <a:pt x="3348" y="3397"/>
                  </a:cubicBezTo>
                  <a:cubicBezTo>
                    <a:pt x="3849" y="3464"/>
                    <a:pt x="4380" y="3522"/>
                    <a:pt x="4949" y="3560"/>
                  </a:cubicBezTo>
                  <a:cubicBezTo>
                    <a:pt x="5393" y="3589"/>
                    <a:pt x="5856" y="3609"/>
                    <a:pt x="6338" y="3609"/>
                  </a:cubicBezTo>
                  <a:cubicBezTo>
                    <a:pt x="9840" y="3609"/>
                    <a:pt x="12676" y="2798"/>
                    <a:pt x="12676" y="1805"/>
                  </a:cubicBezTo>
                  <a:cubicBezTo>
                    <a:pt x="12676" y="1786"/>
                    <a:pt x="12676" y="1757"/>
                    <a:pt x="12666" y="1737"/>
                  </a:cubicBezTo>
                  <a:cubicBezTo>
                    <a:pt x="12657" y="1622"/>
                    <a:pt x="12599" y="1506"/>
                    <a:pt x="12512" y="1390"/>
                  </a:cubicBezTo>
                  <a:cubicBezTo>
                    <a:pt x="12387" y="1245"/>
                    <a:pt x="12194" y="1101"/>
                    <a:pt x="11943" y="966"/>
                  </a:cubicBezTo>
                  <a:cubicBezTo>
                    <a:pt x="11692" y="831"/>
                    <a:pt x="11393" y="715"/>
                    <a:pt x="11046" y="599"/>
                  </a:cubicBezTo>
                  <a:cubicBezTo>
                    <a:pt x="10949" y="570"/>
                    <a:pt x="10853" y="541"/>
                    <a:pt x="10747" y="512"/>
                  </a:cubicBezTo>
                  <a:cubicBezTo>
                    <a:pt x="10274" y="387"/>
                    <a:pt x="9734" y="271"/>
                    <a:pt x="9136" y="194"/>
                  </a:cubicBezTo>
                  <a:cubicBezTo>
                    <a:pt x="9001" y="175"/>
                    <a:pt x="8856" y="155"/>
                    <a:pt x="8721" y="136"/>
                  </a:cubicBezTo>
                  <a:cubicBezTo>
                    <a:pt x="7978" y="49"/>
                    <a:pt x="7177" y="1"/>
                    <a:pt x="63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51"/>
            <p:cNvSpPr/>
            <p:nvPr/>
          </p:nvSpPr>
          <p:spPr>
            <a:xfrm>
              <a:off x="1185747" y="3588668"/>
              <a:ext cx="34107" cy="12111"/>
            </a:xfrm>
            <a:custGeom>
              <a:avLst/>
              <a:gdLst/>
              <a:ahLst/>
              <a:cxnLst/>
              <a:rect l="l" t="t" r="r" b="b"/>
              <a:pathLst>
                <a:path w="628" h="223" extrusionOk="0">
                  <a:moveTo>
                    <a:pt x="406" y="1"/>
                  </a:moveTo>
                  <a:lnTo>
                    <a:pt x="1" y="117"/>
                  </a:lnTo>
                  <a:cubicBezTo>
                    <a:pt x="20" y="136"/>
                    <a:pt x="49" y="155"/>
                    <a:pt x="87" y="175"/>
                  </a:cubicBezTo>
                  <a:cubicBezTo>
                    <a:pt x="107" y="194"/>
                    <a:pt x="136" y="204"/>
                    <a:pt x="165" y="223"/>
                  </a:cubicBezTo>
                  <a:lnTo>
                    <a:pt x="628" y="88"/>
                  </a:lnTo>
                  <a:cubicBezTo>
                    <a:pt x="618" y="88"/>
                    <a:pt x="618" y="88"/>
                    <a:pt x="608" y="78"/>
                  </a:cubicBezTo>
                  <a:cubicBezTo>
                    <a:pt x="551" y="59"/>
                    <a:pt x="493" y="40"/>
                    <a:pt x="435" y="11"/>
                  </a:cubicBezTo>
                  <a:cubicBezTo>
                    <a:pt x="425" y="11"/>
                    <a:pt x="415" y="1"/>
                    <a:pt x="4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51"/>
            <p:cNvSpPr/>
            <p:nvPr/>
          </p:nvSpPr>
          <p:spPr>
            <a:xfrm>
              <a:off x="1256999" y="3614899"/>
              <a:ext cx="60284" cy="15750"/>
            </a:xfrm>
            <a:custGeom>
              <a:avLst/>
              <a:gdLst/>
              <a:ahLst/>
              <a:cxnLst/>
              <a:rect l="l" t="t" r="r" b="b"/>
              <a:pathLst>
                <a:path w="1110" h="290" extrusionOk="0">
                  <a:moveTo>
                    <a:pt x="724" y="0"/>
                  </a:moveTo>
                  <a:lnTo>
                    <a:pt x="1" y="203"/>
                  </a:lnTo>
                  <a:cubicBezTo>
                    <a:pt x="107" y="232"/>
                    <a:pt x="222" y="261"/>
                    <a:pt x="329" y="290"/>
                  </a:cubicBezTo>
                  <a:lnTo>
                    <a:pt x="1110" y="68"/>
                  </a:lnTo>
                  <a:cubicBezTo>
                    <a:pt x="1062" y="68"/>
                    <a:pt x="1023" y="58"/>
                    <a:pt x="975" y="49"/>
                  </a:cubicBezTo>
                  <a:cubicBezTo>
                    <a:pt x="917" y="39"/>
                    <a:pt x="859" y="29"/>
                    <a:pt x="801" y="20"/>
                  </a:cubicBezTo>
                  <a:cubicBezTo>
                    <a:pt x="772" y="10"/>
                    <a:pt x="743" y="10"/>
                    <a:pt x="7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51"/>
            <p:cNvSpPr/>
            <p:nvPr/>
          </p:nvSpPr>
          <p:spPr>
            <a:xfrm>
              <a:off x="1228704" y="3479725"/>
              <a:ext cx="550160" cy="156196"/>
            </a:xfrm>
            <a:custGeom>
              <a:avLst/>
              <a:gdLst/>
              <a:ahLst/>
              <a:cxnLst/>
              <a:rect l="l" t="t" r="r" b="b"/>
              <a:pathLst>
                <a:path w="10130" h="2876" extrusionOk="0">
                  <a:moveTo>
                    <a:pt x="5065" y="1"/>
                  </a:moveTo>
                  <a:cubicBezTo>
                    <a:pt x="2268" y="1"/>
                    <a:pt x="1" y="647"/>
                    <a:pt x="1" y="1438"/>
                  </a:cubicBezTo>
                  <a:cubicBezTo>
                    <a:pt x="1" y="1457"/>
                    <a:pt x="1" y="1486"/>
                    <a:pt x="1" y="1505"/>
                  </a:cubicBezTo>
                  <a:cubicBezTo>
                    <a:pt x="126" y="2267"/>
                    <a:pt x="2345" y="2875"/>
                    <a:pt x="5065" y="2875"/>
                  </a:cubicBezTo>
                  <a:cubicBezTo>
                    <a:pt x="7776" y="2875"/>
                    <a:pt x="10004" y="2267"/>
                    <a:pt x="10120" y="1505"/>
                  </a:cubicBezTo>
                  <a:cubicBezTo>
                    <a:pt x="10130" y="1486"/>
                    <a:pt x="10130" y="1457"/>
                    <a:pt x="10130" y="1438"/>
                  </a:cubicBezTo>
                  <a:cubicBezTo>
                    <a:pt x="10130" y="647"/>
                    <a:pt x="7853" y="1"/>
                    <a:pt x="5065" y="1"/>
                  </a:cubicBezTo>
                  <a:close/>
                </a:path>
              </a:pathLst>
            </a:custGeom>
            <a:solidFill>
              <a:srgbClr val="407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51"/>
            <p:cNvSpPr/>
            <p:nvPr/>
          </p:nvSpPr>
          <p:spPr>
            <a:xfrm>
              <a:off x="1228704" y="3487056"/>
              <a:ext cx="549617" cy="148864"/>
            </a:xfrm>
            <a:custGeom>
              <a:avLst/>
              <a:gdLst/>
              <a:ahLst/>
              <a:cxnLst/>
              <a:rect l="l" t="t" r="r" b="b"/>
              <a:pathLst>
                <a:path w="10120" h="2741" extrusionOk="0">
                  <a:moveTo>
                    <a:pt x="5065" y="1"/>
                  </a:moveTo>
                  <a:cubicBezTo>
                    <a:pt x="2345" y="1"/>
                    <a:pt x="126" y="608"/>
                    <a:pt x="1" y="1370"/>
                  </a:cubicBezTo>
                  <a:cubicBezTo>
                    <a:pt x="20" y="1476"/>
                    <a:pt x="87" y="1592"/>
                    <a:pt x="194" y="1698"/>
                  </a:cubicBezTo>
                  <a:cubicBezTo>
                    <a:pt x="232" y="1737"/>
                    <a:pt x="280" y="1785"/>
                    <a:pt x="338" y="1824"/>
                  </a:cubicBezTo>
                  <a:cubicBezTo>
                    <a:pt x="589" y="1997"/>
                    <a:pt x="946" y="2161"/>
                    <a:pt x="1399" y="2296"/>
                  </a:cubicBezTo>
                  <a:cubicBezTo>
                    <a:pt x="1506" y="2325"/>
                    <a:pt x="1602" y="2354"/>
                    <a:pt x="1718" y="2383"/>
                  </a:cubicBezTo>
                  <a:cubicBezTo>
                    <a:pt x="2142" y="2489"/>
                    <a:pt x="2634" y="2576"/>
                    <a:pt x="3165" y="2634"/>
                  </a:cubicBezTo>
                  <a:cubicBezTo>
                    <a:pt x="3695" y="2702"/>
                    <a:pt x="4274" y="2731"/>
                    <a:pt x="4882" y="2740"/>
                  </a:cubicBezTo>
                  <a:lnTo>
                    <a:pt x="5065" y="2740"/>
                  </a:lnTo>
                  <a:cubicBezTo>
                    <a:pt x="7776" y="2740"/>
                    <a:pt x="10004" y="2132"/>
                    <a:pt x="10120" y="1370"/>
                  </a:cubicBezTo>
                  <a:cubicBezTo>
                    <a:pt x="10120" y="1332"/>
                    <a:pt x="10110" y="1293"/>
                    <a:pt x="10091" y="1264"/>
                  </a:cubicBezTo>
                  <a:cubicBezTo>
                    <a:pt x="10023" y="1100"/>
                    <a:pt x="9859" y="946"/>
                    <a:pt x="9618" y="801"/>
                  </a:cubicBezTo>
                  <a:cubicBezTo>
                    <a:pt x="9367" y="657"/>
                    <a:pt x="9030" y="531"/>
                    <a:pt x="8634" y="415"/>
                  </a:cubicBezTo>
                  <a:cubicBezTo>
                    <a:pt x="8538" y="386"/>
                    <a:pt x="8422" y="357"/>
                    <a:pt x="8316" y="329"/>
                  </a:cubicBezTo>
                  <a:cubicBezTo>
                    <a:pt x="7805" y="213"/>
                    <a:pt x="7207" y="116"/>
                    <a:pt x="6560" y="58"/>
                  </a:cubicBezTo>
                  <a:cubicBezTo>
                    <a:pt x="6396" y="49"/>
                    <a:pt x="6232" y="29"/>
                    <a:pt x="6068" y="20"/>
                  </a:cubicBezTo>
                  <a:cubicBezTo>
                    <a:pt x="5740" y="10"/>
                    <a:pt x="5403" y="1"/>
                    <a:pt x="5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51"/>
            <p:cNvSpPr/>
            <p:nvPr/>
          </p:nvSpPr>
          <p:spPr>
            <a:xfrm>
              <a:off x="1400536" y="3629562"/>
              <a:ext cx="105361" cy="6354"/>
            </a:xfrm>
            <a:custGeom>
              <a:avLst/>
              <a:gdLst/>
              <a:ahLst/>
              <a:cxnLst/>
              <a:rect l="l" t="t" r="r" b="b"/>
              <a:pathLst>
                <a:path w="1940" h="117" extrusionOk="0">
                  <a:moveTo>
                    <a:pt x="49" y="0"/>
                  </a:moveTo>
                  <a:lnTo>
                    <a:pt x="1" y="10"/>
                  </a:lnTo>
                  <a:cubicBezTo>
                    <a:pt x="531" y="78"/>
                    <a:pt x="1110" y="107"/>
                    <a:pt x="1718" y="116"/>
                  </a:cubicBezTo>
                  <a:lnTo>
                    <a:pt x="1940" y="49"/>
                  </a:lnTo>
                  <a:lnTo>
                    <a:pt x="1940" y="49"/>
                  </a:lnTo>
                  <a:cubicBezTo>
                    <a:pt x="1863" y="58"/>
                    <a:pt x="1785" y="58"/>
                    <a:pt x="1699" y="58"/>
                  </a:cubicBezTo>
                  <a:lnTo>
                    <a:pt x="1525" y="58"/>
                  </a:lnTo>
                  <a:cubicBezTo>
                    <a:pt x="1303" y="58"/>
                    <a:pt x="1081" y="49"/>
                    <a:pt x="859" y="39"/>
                  </a:cubicBezTo>
                  <a:lnTo>
                    <a:pt x="686" y="39"/>
                  </a:lnTo>
                  <a:cubicBezTo>
                    <a:pt x="522" y="29"/>
                    <a:pt x="358" y="20"/>
                    <a:pt x="194" y="10"/>
                  </a:cubicBezTo>
                  <a:cubicBezTo>
                    <a:pt x="145" y="10"/>
                    <a:pt x="97" y="0"/>
                    <a:pt x="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51"/>
            <p:cNvSpPr/>
            <p:nvPr/>
          </p:nvSpPr>
          <p:spPr>
            <a:xfrm>
              <a:off x="1377998" y="3505413"/>
              <a:ext cx="259928" cy="109543"/>
            </a:xfrm>
            <a:custGeom>
              <a:avLst/>
              <a:gdLst/>
              <a:ahLst/>
              <a:cxnLst/>
              <a:rect l="l" t="t" r="r" b="b"/>
              <a:pathLst>
                <a:path w="4786" h="2017" extrusionOk="0">
                  <a:moveTo>
                    <a:pt x="1950" y="0"/>
                  </a:moveTo>
                  <a:lnTo>
                    <a:pt x="1950" y="232"/>
                  </a:lnTo>
                  <a:cubicBezTo>
                    <a:pt x="705" y="280"/>
                    <a:pt x="88" y="483"/>
                    <a:pt x="88" y="724"/>
                  </a:cubicBezTo>
                  <a:cubicBezTo>
                    <a:pt x="88" y="1293"/>
                    <a:pt x="3020" y="1138"/>
                    <a:pt x="3020" y="1322"/>
                  </a:cubicBezTo>
                  <a:cubicBezTo>
                    <a:pt x="3020" y="1380"/>
                    <a:pt x="2837" y="1409"/>
                    <a:pt x="2326" y="1409"/>
                  </a:cubicBezTo>
                  <a:cubicBezTo>
                    <a:pt x="1747" y="1409"/>
                    <a:pt x="1081" y="1351"/>
                    <a:pt x="580" y="1274"/>
                  </a:cubicBezTo>
                  <a:lnTo>
                    <a:pt x="1" y="1640"/>
                  </a:lnTo>
                  <a:cubicBezTo>
                    <a:pt x="454" y="1717"/>
                    <a:pt x="1187" y="1775"/>
                    <a:pt x="1950" y="1794"/>
                  </a:cubicBezTo>
                  <a:lnTo>
                    <a:pt x="1950" y="2016"/>
                  </a:lnTo>
                  <a:lnTo>
                    <a:pt x="3020" y="2016"/>
                  </a:lnTo>
                  <a:lnTo>
                    <a:pt x="3020" y="1785"/>
                  </a:lnTo>
                  <a:cubicBezTo>
                    <a:pt x="4197" y="1727"/>
                    <a:pt x="4786" y="1524"/>
                    <a:pt x="4786" y="1283"/>
                  </a:cubicBezTo>
                  <a:cubicBezTo>
                    <a:pt x="4786" y="733"/>
                    <a:pt x="1853" y="888"/>
                    <a:pt x="1853" y="704"/>
                  </a:cubicBezTo>
                  <a:cubicBezTo>
                    <a:pt x="1853" y="646"/>
                    <a:pt x="2017" y="608"/>
                    <a:pt x="2538" y="608"/>
                  </a:cubicBezTo>
                  <a:cubicBezTo>
                    <a:pt x="3001" y="608"/>
                    <a:pt x="3493" y="646"/>
                    <a:pt x="4024" y="724"/>
                  </a:cubicBezTo>
                  <a:lnTo>
                    <a:pt x="4554" y="347"/>
                  </a:lnTo>
                  <a:cubicBezTo>
                    <a:pt x="4130" y="280"/>
                    <a:pt x="3580" y="241"/>
                    <a:pt x="3020" y="222"/>
                  </a:cubicBezTo>
                  <a:lnTo>
                    <a:pt x="3020" y="0"/>
                  </a:lnTo>
                  <a:close/>
                </a:path>
              </a:pathLst>
            </a:custGeom>
            <a:solidFill>
              <a:srgbClr val="407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51"/>
            <p:cNvSpPr/>
            <p:nvPr/>
          </p:nvSpPr>
          <p:spPr>
            <a:xfrm>
              <a:off x="1376477" y="3500688"/>
              <a:ext cx="259873" cy="110086"/>
            </a:xfrm>
            <a:custGeom>
              <a:avLst/>
              <a:gdLst/>
              <a:ahLst/>
              <a:cxnLst/>
              <a:rect l="l" t="t" r="r" b="b"/>
              <a:pathLst>
                <a:path w="4785" h="2027" extrusionOk="0">
                  <a:moveTo>
                    <a:pt x="1949" y="0"/>
                  </a:moveTo>
                  <a:lnTo>
                    <a:pt x="1949" y="242"/>
                  </a:lnTo>
                  <a:cubicBezTo>
                    <a:pt x="704" y="290"/>
                    <a:pt x="77" y="492"/>
                    <a:pt x="77" y="733"/>
                  </a:cubicBezTo>
                  <a:cubicBezTo>
                    <a:pt x="77" y="1293"/>
                    <a:pt x="3019" y="1148"/>
                    <a:pt x="3019" y="1332"/>
                  </a:cubicBezTo>
                  <a:cubicBezTo>
                    <a:pt x="3019" y="1389"/>
                    <a:pt x="2836" y="1418"/>
                    <a:pt x="2325" y="1418"/>
                  </a:cubicBezTo>
                  <a:cubicBezTo>
                    <a:pt x="1746" y="1418"/>
                    <a:pt x="1071" y="1361"/>
                    <a:pt x="579" y="1274"/>
                  </a:cubicBezTo>
                  <a:lnTo>
                    <a:pt x="0" y="1650"/>
                  </a:lnTo>
                  <a:cubicBezTo>
                    <a:pt x="453" y="1727"/>
                    <a:pt x="1187" y="1785"/>
                    <a:pt x="1949" y="1795"/>
                  </a:cubicBezTo>
                  <a:lnTo>
                    <a:pt x="1949" y="2026"/>
                  </a:lnTo>
                  <a:lnTo>
                    <a:pt x="3019" y="2026"/>
                  </a:lnTo>
                  <a:lnTo>
                    <a:pt x="3019" y="1785"/>
                  </a:lnTo>
                  <a:cubicBezTo>
                    <a:pt x="4187" y="1727"/>
                    <a:pt x="4785" y="1525"/>
                    <a:pt x="4785" y="1293"/>
                  </a:cubicBezTo>
                  <a:cubicBezTo>
                    <a:pt x="4785" y="743"/>
                    <a:pt x="1852" y="888"/>
                    <a:pt x="1852" y="714"/>
                  </a:cubicBezTo>
                  <a:cubicBezTo>
                    <a:pt x="1852" y="656"/>
                    <a:pt x="2016" y="618"/>
                    <a:pt x="2537" y="618"/>
                  </a:cubicBezTo>
                  <a:cubicBezTo>
                    <a:pt x="3000" y="618"/>
                    <a:pt x="3492" y="647"/>
                    <a:pt x="4013" y="724"/>
                  </a:cubicBezTo>
                  <a:lnTo>
                    <a:pt x="4553" y="357"/>
                  </a:lnTo>
                  <a:cubicBezTo>
                    <a:pt x="4119" y="290"/>
                    <a:pt x="3579" y="251"/>
                    <a:pt x="3019" y="232"/>
                  </a:cubicBezTo>
                  <a:lnTo>
                    <a:pt x="3019" y="0"/>
                  </a:lnTo>
                  <a:close/>
                </a:path>
              </a:pathLst>
            </a:custGeom>
            <a:solidFill>
              <a:srgbClr val="70C0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51"/>
            <p:cNvSpPr/>
            <p:nvPr/>
          </p:nvSpPr>
          <p:spPr>
            <a:xfrm>
              <a:off x="1142246" y="3448823"/>
              <a:ext cx="688488" cy="183948"/>
            </a:xfrm>
            <a:custGeom>
              <a:avLst/>
              <a:gdLst/>
              <a:ahLst/>
              <a:cxnLst/>
              <a:rect l="l" t="t" r="r" b="b"/>
              <a:pathLst>
                <a:path w="12677" h="3387" extrusionOk="0">
                  <a:moveTo>
                    <a:pt x="12175" y="0"/>
                  </a:moveTo>
                  <a:lnTo>
                    <a:pt x="11509" y="10"/>
                  </a:lnTo>
                  <a:lnTo>
                    <a:pt x="5442" y="10"/>
                  </a:lnTo>
                  <a:lnTo>
                    <a:pt x="4776" y="20"/>
                  </a:lnTo>
                  <a:lnTo>
                    <a:pt x="1" y="20"/>
                  </a:lnTo>
                  <a:lnTo>
                    <a:pt x="1" y="1380"/>
                  </a:lnTo>
                  <a:cubicBezTo>
                    <a:pt x="1" y="1389"/>
                    <a:pt x="1" y="1409"/>
                    <a:pt x="1" y="1428"/>
                  </a:cubicBezTo>
                  <a:cubicBezTo>
                    <a:pt x="1" y="1669"/>
                    <a:pt x="136" y="1891"/>
                    <a:pt x="397" y="2103"/>
                  </a:cubicBezTo>
                  <a:cubicBezTo>
                    <a:pt x="416" y="2132"/>
                    <a:pt x="454" y="2152"/>
                    <a:pt x="483" y="2171"/>
                  </a:cubicBezTo>
                  <a:cubicBezTo>
                    <a:pt x="512" y="2200"/>
                    <a:pt x="541" y="2219"/>
                    <a:pt x="570" y="2238"/>
                  </a:cubicBezTo>
                  <a:cubicBezTo>
                    <a:pt x="589" y="2258"/>
                    <a:pt x="618" y="2267"/>
                    <a:pt x="647" y="2287"/>
                  </a:cubicBezTo>
                  <a:cubicBezTo>
                    <a:pt x="811" y="2393"/>
                    <a:pt x="1014" y="2489"/>
                    <a:pt x="1236" y="2586"/>
                  </a:cubicBezTo>
                  <a:cubicBezTo>
                    <a:pt x="1294" y="2615"/>
                    <a:pt x="1352" y="2634"/>
                    <a:pt x="1409" y="2653"/>
                  </a:cubicBezTo>
                  <a:cubicBezTo>
                    <a:pt x="1535" y="2701"/>
                    <a:pt x="1660" y="2750"/>
                    <a:pt x="1795" y="2788"/>
                  </a:cubicBezTo>
                  <a:cubicBezTo>
                    <a:pt x="1892" y="2817"/>
                    <a:pt x="1979" y="2846"/>
                    <a:pt x="2075" y="2875"/>
                  </a:cubicBezTo>
                  <a:cubicBezTo>
                    <a:pt x="2094" y="2875"/>
                    <a:pt x="2114" y="2885"/>
                    <a:pt x="2123" y="2885"/>
                  </a:cubicBezTo>
                  <a:cubicBezTo>
                    <a:pt x="2171" y="2904"/>
                    <a:pt x="2210" y="2914"/>
                    <a:pt x="2249" y="2923"/>
                  </a:cubicBezTo>
                  <a:cubicBezTo>
                    <a:pt x="2461" y="2981"/>
                    <a:pt x="2683" y="3029"/>
                    <a:pt x="2914" y="3078"/>
                  </a:cubicBezTo>
                  <a:cubicBezTo>
                    <a:pt x="2972" y="3087"/>
                    <a:pt x="3030" y="3097"/>
                    <a:pt x="3088" y="3107"/>
                  </a:cubicBezTo>
                  <a:cubicBezTo>
                    <a:pt x="3175" y="3126"/>
                    <a:pt x="3262" y="3135"/>
                    <a:pt x="3348" y="3155"/>
                  </a:cubicBezTo>
                  <a:cubicBezTo>
                    <a:pt x="3483" y="3174"/>
                    <a:pt x="3618" y="3193"/>
                    <a:pt x="3754" y="3213"/>
                  </a:cubicBezTo>
                  <a:cubicBezTo>
                    <a:pt x="3811" y="3222"/>
                    <a:pt x="3879" y="3232"/>
                    <a:pt x="3937" y="3242"/>
                  </a:cubicBezTo>
                  <a:cubicBezTo>
                    <a:pt x="4149" y="3261"/>
                    <a:pt x="4371" y="3290"/>
                    <a:pt x="4602" y="3309"/>
                  </a:cubicBezTo>
                  <a:cubicBezTo>
                    <a:pt x="4660" y="3319"/>
                    <a:pt x="4718" y="3319"/>
                    <a:pt x="4776" y="3328"/>
                  </a:cubicBezTo>
                  <a:cubicBezTo>
                    <a:pt x="4834" y="3328"/>
                    <a:pt x="4892" y="3328"/>
                    <a:pt x="4950" y="3338"/>
                  </a:cubicBezTo>
                  <a:cubicBezTo>
                    <a:pt x="5114" y="3348"/>
                    <a:pt x="5278" y="3357"/>
                    <a:pt x="5442" y="3367"/>
                  </a:cubicBezTo>
                  <a:lnTo>
                    <a:pt x="5615" y="3367"/>
                  </a:lnTo>
                  <a:cubicBezTo>
                    <a:pt x="5837" y="3377"/>
                    <a:pt x="6059" y="3386"/>
                    <a:pt x="6281" y="3386"/>
                  </a:cubicBezTo>
                  <a:lnTo>
                    <a:pt x="6455" y="3386"/>
                  </a:lnTo>
                  <a:cubicBezTo>
                    <a:pt x="6686" y="3386"/>
                    <a:pt x="6908" y="3377"/>
                    <a:pt x="7120" y="3367"/>
                  </a:cubicBezTo>
                  <a:cubicBezTo>
                    <a:pt x="7178" y="3367"/>
                    <a:pt x="7236" y="3367"/>
                    <a:pt x="7294" y="3357"/>
                  </a:cubicBezTo>
                  <a:cubicBezTo>
                    <a:pt x="7525" y="3348"/>
                    <a:pt x="7747" y="3338"/>
                    <a:pt x="7959" y="3319"/>
                  </a:cubicBezTo>
                  <a:cubicBezTo>
                    <a:pt x="8027" y="3319"/>
                    <a:pt x="8085" y="3309"/>
                    <a:pt x="8143" y="3299"/>
                  </a:cubicBezTo>
                  <a:cubicBezTo>
                    <a:pt x="8365" y="3280"/>
                    <a:pt x="8586" y="3261"/>
                    <a:pt x="8808" y="3232"/>
                  </a:cubicBezTo>
                  <a:cubicBezTo>
                    <a:pt x="8866" y="3222"/>
                    <a:pt x="8924" y="3213"/>
                    <a:pt x="8982" y="3203"/>
                  </a:cubicBezTo>
                  <a:cubicBezTo>
                    <a:pt x="9213" y="3174"/>
                    <a:pt x="9435" y="3135"/>
                    <a:pt x="9648" y="3097"/>
                  </a:cubicBezTo>
                  <a:cubicBezTo>
                    <a:pt x="9705" y="3087"/>
                    <a:pt x="9763" y="3078"/>
                    <a:pt x="9821" y="3058"/>
                  </a:cubicBezTo>
                  <a:cubicBezTo>
                    <a:pt x="10053" y="3020"/>
                    <a:pt x="10275" y="2962"/>
                    <a:pt x="10487" y="2904"/>
                  </a:cubicBezTo>
                  <a:cubicBezTo>
                    <a:pt x="10545" y="2894"/>
                    <a:pt x="10603" y="2875"/>
                    <a:pt x="10660" y="2856"/>
                  </a:cubicBezTo>
                  <a:cubicBezTo>
                    <a:pt x="10902" y="2788"/>
                    <a:pt x="11123" y="2711"/>
                    <a:pt x="11326" y="2634"/>
                  </a:cubicBezTo>
                  <a:cubicBezTo>
                    <a:pt x="11394" y="2615"/>
                    <a:pt x="11451" y="2586"/>
                    <a:pt x="11509" y="2566"/>
                  </a:cubicBezTo>
                  <a:cubicBezTo>
                    <a:pt x="11770" y="2451"/>
                    <a:pt x="11992" y="2325"/>
                    <a:pt x="12175" y="2200"/>
                  </a:cubicBezTo>
                  <a:cubicBezTo>
                    <a:pt x="12233" y="2152"/>
                    <a:pt x="12291" y="2103"/>
                    <a:pt x="12349" y="2055"/>
                  </a:cubicBezTo>
                  <a:cubicBezTo>
                    <a:pt x="12561" y="1852"/>
                    <a:pt x="12677" y="1650"/>
                    <a:pt x="12677" y="1428"/>
                  </a:cubicBezTo>
                  <a:lnTo>
                    <a:pt x="12677" y="1409"/>
                  </a:lnTo>
                  <a:lnTo>
                    <a:pt x="12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51"/>
            <p:cNvSpPr/>
            <p:nvPr/>
          </p:nvSpPr>
          <p:spPr>
            <a:xfrm>
              <a:off x="1163752" y="3449855"/>
              <a:ext cx="9504" cy="120568"/>
            </a:xfrm>
            <a:custGeom>
              <a:avLst/>
              <a:gdLst/>
              <a:ahLst/>
              <a:cxnLst/>
              <a:rect l="l" t="t" r="r" b="b"/>
              <a:pathLst>
                <a:path w="175" h="2220" extrusionOk="0">
                  <a:moveTo>
                    <a:pt x="1" y="1"/>
                  </a:moveTo>
                  <a:lnTo>
                    <a:pt x="1" y="2084"/>
                  </a:lnTo>
                  <a:cubicBezTo>
                    <a:pt x="20" y="2113"/>
                    <a:pt x="58" y="2133"/>
                    <a:pt x="87" y="2152"/>
                  </a:cubicBezTo>
                  <a:cubicBezTo>
                    <a:pt x="116" y="2181"/>
                    <a:pt x="145" y="2200"/>
                    <a:pt x="174" y="2219"/>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51"/>
            <p:cNvSpPr/>
            <p:nvPr/>
          </p:nvSpPr>
          <p:spPr>
            <a:xfrm>
              <a:off x="1209316" y="3449855"/>
              <a:ext cx="9504" cy="143107"/>
            </a:xfrm>
            <a:custGeom>
              <a:avLst/>
              <a:gdLst/>
              <a:ahLst/>
              <a:cxnLst/>
              <a:rect l="l" t="t" r="r" b="b"/>
              <a:pathLst>
                <a:path w="175" h="2635" extrusionOk="0">
                  <a:moveTo>
                    <a:pt x="1" y="1"/>
                  </a:moveTo>
                  <a:lnTo>
                    <a:pt x="1" y="2567"/>
                  </a:lnTo>
                  <a:cubicBezTo>
                    <a:pt x="59" y="2596"/>
                    <a:pt x="117" y="2615"/>
                    <a:pt x="174" y="2634"/>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51"/>
            <p:cNvSpPr/>
            <p:nvPr/>
          </p:nvSpPr>
          <p:spPr>
            <a:xfrm>
              <a:off x="1254935" y="3449855"/>
              <a:ext cx="9450" cy="157771"/>
            </a:xfrm>
            <a:custGeom>
              <a:avLst/>
              <a:gdLst/>
              <a:ahLst/>
              <a:cxnLst/>
              <a:rect l="l" t="t" r="r" b="b"/>
              <a:pathLst>
                <a:path w="174" h="2905" extrusionOk="0">
                  <a:moveTo>
                    <a:pt x="0" y="1"/>
                  </a:moveTo>
                  <a:lnTo>
                    <a:pt x="0" y="2856"/>
                  </a:lnTo>
                  <a:cubicBezTo>
                    <a:pt x="19" y="2856"/>
                    <a:pt x="39" y="2866"/>
                    <a:pt x="48" y="2866"/>
                  </a:cubicBezTo>
                  <a:cubicBezTo>
                    <a:pt x="96" y="2885"/>
                    <a:pt x="135" y="2895"/>
                    <a:pt x="174" y="2904"/>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51"/>
            <p:cNvSpPr/>
            <p:nvPr/>
          </p:nvSpPr>
          <p:spPr>
            <a:xfrm>
              <a:off x="1300500" y="3449855"/>
              <a:ext cx="9450" cy="167709"/>
            </a:xfrm>
            <a:custGeom>
              <a:avLst/>
              <a:gdLst/>
              <a:ahLst/>
              <a:cxnLst/>
              <a:rect l="l" t="t" r="r" b="b"/>
              <a:pathLst>
                <a:path w="174" h="3088" extrusionOk="0">
                  <a:moveTo>
                    <a:pt x="0" y="1"/>
                  </a:moveTo>
                  <a:lnTo>
                    <a:pt x="0" y="3059"/>
                  </a:lnTo>
                  <a:cubicBezTo>
                    <a:pt x="58" y="3068"/>
                    <a:pt x="116" y="3078"/>
                    <a:pt x="174" y="3088"/>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51"/>
            <p:cNvSpPr/>
            <p:nvPr/>
          </p:nvSpPr>
          <p:spPr>
            <a:xfrm>
              <a:off x="1346064" y="3449855"/>
              <a:ext cx="9993" cy="175041"/>
            </a:xfrm>
            <a:custGeom>
              <a:avLst/>
              <a:gdLst/>
              <a:ahLst/>
              <a:cxnLst/>
              <a:rect l="l" t="t" r="r" b="b"/>
              <a:pathLst>
                <a:path w="184" h="3223" extrusionOk="0">
                  <a:moveTo>
                    <a:pt x="1" y="1"/>
                  </a:moveTo>
                  <a:lnTo>
                    <a:pt x="1" y="3194"/>
                  </a:lnTo>
                  <a:cubicBezTo>
                    <a:pt x="58" y="3203"/>
                    <a:pt x="126" y="3213"/>
                    <a:pt x="184" y="3223"/>
                  </a:cubicBezTo>
                  <a:lnTo>
                    <a:pt x="1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51"/>
            <p:cNvSpPr/>
            <p:nvPr/>
          </p:nvSpPr>
          <p:spPr>
            <a:xfrm>
              <a:off x="1392172" y="3449855"/>
              <a:ext cx="9504" cy="179766"/>
            </a:xfrm>
            <a:custGeom>
              <a:avLst/>
              <a:gdLst/>
              <a:ahLst/>
              <a:cxnLst/>
              <a:rect l="l" t="t" r="r" b="b"/>
              <a:pathLst>
                <a:path w="175" h="3310" extrusionOk="0">
                  <a:moveTo>
                    <a:pt x="0" y="1"/>
                  </a:moveTo>
                  <a:lnTo>
                    <a:pt x="0" y="3290"/>
                  </a:lnTo>
                  <a:cubicBezTo>
                    <a:pt x="58" y="3300"/>
                    <a:pt x="116" y="3300"/>
                    <a:pt x="174" y="3309"/>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51"/>
            <p:cNvSpPr/>
            <p:nvPr/>
          </p:nvSpPr>
          <p:spPr>
            <a:xfrm>
              <a:off x="1437737" y="3449366"/>
              <a:ext cx="9504" cy="182319"/>
            </a:xfrm>
            <a:custGeom>
              <a:avLst/>
              <a:gdLst/>
              <a:ahLst/>
              <a:cxnLst/>
              <a:rect l="l" t="t" r="r" b="b"/>
              <a:pathLst>
                <a:path w="175" h="3357" extrusionOk="0">
                  <a:moveTo>
                    <a:pt x="1" y="0"/>
                  </a:moveTo>
                  <a:lnTo>
                    <a:pt x="1" y="3357"/>
                  </a:lnTo>
                  <a:lnTo>
                    <a:pt x="174" y="3357"/>
                  </a:lnTo>
                  <a:lnTo>
                    <a:pt x="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51"/>
            <p:cNvSpPr/>
            <p:nvPr/>
          </p:nvSpPr>
          <p:spPr>
            <a:xfrm>
              <a:off x="1483301" y="3449366"/>
              <a:ext cx="9504" cy="183405"/>
            </a:xfrm>
            <a:custGeom>
              <a:avLst/>
              <a:gdLst/>
              <a:ahLst/>
              <a:cxnLst/>
              <a:rect l="l" t="t" r="r" b="b"/>
              <a:pathLst>
                <a:path w="175" h="3377" extrusionOk="0">
                  <a:moveTo>
                    <a:pt x="1" y="0"/>
                  </a:moveTo>
                  <a:lnTo>
                    <a:pt x="1" y="3376"/>
                  </a:lnTo>
                  <a:lnTo>
                    <a:pt x="175" y="3376"/>
                  </a:lnTo>
                  <a:lnTo>
                    <a:pt x="1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51"/>
            <p:cNvSpPr/>
            <p:nvPr/>
          </p:nvSpPr>
          <p:spPr>
            <a:xfrm>
              <a:off x="1528920" y="3449366"/>
              <a:ext cx="9450" cy="182319"/>
            </a:xfrm>
            <a:custGeom>
              <a:avLst/>
              <a:gdLst/>
              <a:ahLst/>
              <a:cxnLst/>
              <a:rect l="l" t="t" r="r" b="b"/>
              <a:pathLst>
                <a:path w="174" h="3357" extrusionOk="0">
                  <a:moveTo>
                    <a:pt x="0" y="0"/>
                  </a:moveTo>
                  <a:lnTo>
                    <a:pt x="0" y="3357"/>
                  </a:lnTo>
                  <a:cubicBezTo>
                    <a:pt x="58" y="3357"/>
                    <a:pt x="116" y="3357"/>
                    <a:pt x="174" y="3347"/>
                  </a:cubicBezTo>
                  <a:lnTo>
                    <a:pt x="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51"/>
            <p:cNvSpPr/>
            <p:nvPr/>
          </p:nvSpPr>
          <p:spPr>
            <a:xfrm>
              <a:off x="1574485" y="3449366"/>
              <a:ext cx="9993" cy="179712"/>
            </a:xfrm>
            <a:custGeom>
              <a:avLst/>
              <a:gdLst/>
              <a:ahLst/>
              <a:cxnLst/>
              <a:rect l="l" t="t" r="r" b="b"/>
              <a:pathLst>
                <a:path w="184" h="3309" extrusionOk="0">
                  <a:moveTo>
                    <a:pt x="0" y="0"/>
                  </a:moveTo>
                  <a:lnTo>
                    <a:pt x="0" y="3309"/>
                  </a:lnTo>
                  <a:cubicBezTo>
                    <a:pt x="68" y="3309"/>
                    <a:pt x="126" y="3299"/>
                    <a:pt x="184" y="3289"/>
                  </a:cubicBezTo>
                  <a:lnTo>
                    <a:pt x="1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51"/>
            <p:cNvSpPr/>
            <p:nvPr/>
          </p:nvSpPr>
          <p:spPr>
            <a:xfrm>
              <a:off x="1620592" y="3449366"/>
              <a:ext cx="9450" cy="174987"/>
            </a:xfrm>
            <a:custGeom>
              <a:avLst/>
              <a:gdLst/>
              <a:ahLst/>
              <a:cxnLst/>
              <a:rect l="l" t="t" r="r" b="b"/>
              <a:pathLst>
                <a:path w="174" h="3222" extrusionOk="0">
                  <a:moveTo>
                    <a:pt x="0" y="0"/>
                  </a:moveTo>
                  <a:lnTo>
                    <a:pt x="0" y="3222"/>
                  </a:lnTo>
                  <a:cubicBezTo>
                    <a:pt x="58" y="3212"/>
                    <a:pt x="116" y="3203"/>
                    <a:pt x="174" y="3193"/>
                  </a:cubicBezTo>
                  <a:lnTo>
                    <a:pt x="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51"/>
            <p:cNvSpPr/>
            <p:nvPr/>
          </p:nvSpPr>
          <p:spPr>
            <a:xfrm>
              <a:off x="1666157" y="3449366"/>
              <a:ext cx="9504" cy="167655"/>
            </a:xfrm>
            <a:custGeom>
              <a:avLst/>
              <a:gdLst/>
              <a:ahLst/>
              <a:cxnLst/>
              <a:rect l="l" t="t" r="r" b="b"/>
              <a:pathLst>
                <a:path w="175" h="3087" extrusionOk="0">
                  <a:moveTo>
                    <a:pt x="1" y="0"/>
                  </a:moveTo>
                  <a:lnTo>
                    <a:pt x="1" y="3087"/>
                  </a:lnTo>
                  <a:cubicBezTo>
                    <a:pt x="58" y="3077"/>
                    <a:pt x="116" y="3068"/>
                    <a:pt x="174" y="3048"/>
                  </a:cubicBezTo>
                  <a:lnTo>
                    <a:pt x="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51"/>
            <p:cNvSpPr/>
            <p:nvPr/>
          </p:nvSpPr>
          <p:spPr>
            <a:xfrm>
              <a:off x="1711722" y="3449366"/>
              <a:ext cx="9504" cy="157173"/>
            </a:xfrm>
            <a:custGeom>
              <a:avLst/>
              <a:gdLst/>
              <a:ahLst/>
              <a:cxnLst/>
              <a:rect l="l" t="t" r="r" b="b"/>
              <a:pathLst>
                <a:path w="175" h="2894" extrusionOk="0">
                  <a:moveTo>
                    <a:pt x="1" y="0"/>
                  </a:moveTo>
                  <a:lnTo>
                    <a:pt x="1" y="2894"/>
                  </a:lnTo>
                  <a:cubicBezTo>
                    <a:pt x="59" y="2884"/>
                    <a:pt x="117" y="2865"/>
                    <a:pt x="174" y="2846"/>
                  </a:cubicBezTo>
                  <a:lnTo>
                    <a:pt x="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51"/>
            <p:cNvSpPr/>
            <p:nvPr/>
          </p:nvSpPr>
          <p:spPr>
            <a:xfrm>
              <a:off x="1757341" y="3449366"/>
              <a:ext cx="9993" cy="142509"/>
            </a:xfrm>
            <a:custGeom>
              <a:avLst/>
              <a:gdLst/>
              <a:ahLst/>
              <a:cxnLst/>
              <a:rect l="l" t="t" r="r" b="b"/>
              <a:pathLst>
                <a:path w="184" h="2624" extrusionOk="0">
                  <a:moveTo>
                    <a:pt x="0" y="0"/>
                  </a:moveTo>
                  <a:lnTo>
                    <a:pt x="0" y="2624"/>
                  </a:lnTo>
                  <a:cubicBezTo>
                    <a:pt x="68" y="2605"/>
                    <a:pt x="125" y="2576"/>
                    <a:pt x="183" y="2556"/>
                  </a:cubicBezTo>
                  <a:lnTo>
                    <a:pt x="1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51"/>
            <p:cNvSpPr/>
            <p:nvPr/>
          </p:nvSpPr>
          <p:spPr>
            <a:xfrm>
              <a:off x="1803394" y="3448823"/>
              <a:ext cx="9504" cy="119482"/>
            </a:xfrm>
            <a:custGeom>
              <a:avLst/>
              <a:gdLst/>
              <a:ahLst/>
              <a:cxnLst/>
              <a:rect l="l" t="t" r="r" b="b"/>
              <a:pathLst>
                <a:path w="175" h="2200" extrusionOk="0">
                  <a:moveTo>
                    <a:pt x="1" y="0"/>
                  </a:moveTo>
                  <a:lnTo>
                    <a:pt x="1" y="2200"/>
                  </a:lnTo>
                  <a:cubicBezTo>
                    <a:pt x="59" y="2152"/>
                    <a:pt x="117" y="2103"/>
                    <a:pt x="175" y="2055"/>
                  </a:cubicBezTo>
                  <a:lnTo>
                    <a:pt x="1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51"/>
            <p:cNvSpPr/>
            <p:nvPr/>
          </p:nvSpPr>
          <p:spPr>
            <a:xfrm>
              <a:off x="1142246" y="3352425"/>
              <a:ext cx="688488" cy="195462"/>
            </a:xfrm>
            <a:custGeom>
              <a:avLst/>
              <a:gdLst/>
              <a:ahLst/>
              <a:cxnLst/>
              <a:rect l="l" t="t" r="r" b="b"/>
              <a:pathLst>
                <a:path w="12677" h="3599" extrusionOk="0">
                  <a:moveTo>
                    <a:pt x="6339" y="0"/>
                  </a:moveTo>
                  <a:cubicBezTo>
                    <a:pt x="2914" y="0"/>
                    <a:pt x="126" y="762"/>
                    <a:pt x="11" y="1727"/>
                  </a:cubicBezTo>
                  <a:cubicBezTo>
                    <a:pt x="1" y="1746"/>
                    <a:pt x="1" y="1775"/>
                    <a:pt x="1" y="1795"/>
                  </a:cubicBezTo>
                  <a:cubicBezTo>
                    <a:pt x="1" y="2036"/>
                    <a:pt x="175" y="2267"/>
                    <a:pt x="483" y="2480"/>
                  </a:cubicBezTo>
                  <a:cubicBezTo>
                    <a:pt x="532" y="2518"/>
                    <a:pt x="589" y="2557"/>
                    <a:pt x="647" y="2586"/>
                  </a:cubicBezTo>
                  <a:cubicBezTo>
                    <a:pt x="946" y="2759"/>
                    <a:pt x="1332" y="2914"/>
                    <a:pt x="1795" y="3049"/>
                  </a:cubicBezTo>
                  <a:cubicBezTo>
                    <a:pt x="1901" y="3078"/>
                    <a:pt x="2017" y="3116"/>
                    <a:pt x="2133" y="3145"/>
                  </a:cubicBezTo>
                  <a:cubicBezTo>
                    <a:pt x="2499" y="3232"/>
                    <a:pt x="2914" y="3319"/>
                    <a:pt x="3358" y="3386"/>
                  </a:cubicBezTo>
                  <a:cubicBezTo>
                    <a:pt x="3850" y="3463"/>
                    <a:pt x="4381" y="3512"/>
                    <a:pt x="4950" y="3550"/>
                  </a:cubicBezTo>
                  <a:cubicBezTo>
                    <a:pt x="5393" y="3579"/>
                    <a:pt x="5866" y="3599"/>
                    <a:pt x="6339" y="3599"/>
                  </a:cubicBezTo>
                  <a:cubicBezTo>
                    <a:pt x="9840" y="3599"/>
                    <a:pt x="12677" y="2788"/>
                    <a:pt x="12677" y="1795"/>
                  </a:cubicBezTo>
                  <a:cubicBezTo>
                    <a:pt x="12677" y="1775"/>
                    <a:pt x="12677" y="1746"/>
                    <a:pt x="12677" y="1727"/>
                  </a:cubicBezTo>
                  <a:cubicBezTo>
                    <a:pt x="12657" y="1611"/>
                    <a:pt x="12599" y="1496"/>
                    <a:pt x="12513" y="1380"/>
                  </a:cubicBezTo>
                  <a:cubicBezTo>
                    <a:pt x="12387" y="1235"/>
                    <a:pt x="12194" y="1090"/>
                    <a:pt x="11943" y="955"/>
                  </a:cubicBezTo>
                  <a:cubicBezTo>
                    <a:pt x="11702" y="820"/>
                    <a:pt x="11403" y="705"/>
                    <a:pt x="11056" y="589"/>
                  </a:cubicBezTo>
                  <a:cubicBezTo>
                    <a:pt x="10959" y="560"/>
                    <a:pt x="10853" y="531"/>
                    <a:pt x="10747" y="502"/>
                  </a:cubicBezTo>
                  <a:cubicBezTo>
                    <a:pt x="10275" y="377"/>
                    <a:pt x="9734" y="261"/>
                    <a:pt x="9136" y="184"/>
                  </a:cubicBezTo>
                  <a:cubicBezTo>
                    <a:pt x="9001" y="164"/>
                    <a:pt x="8866" y="145"/>
                    <a:pt x="8721" y="126"/>
                  </a:cubicBezTo>
                  <a:cubicBezTo>
                    <a:pt x="7988" y="39"/>
                    <a:pt x="7178" y="0"/>
                    <a:pt x="63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51"/>
            <p:cNvSpPr/>
            <p:nvPr/>
          </p:nvSpPr>
          <p:spPr>
            <a:xfrm>
              <a:off x="1168477" y="3359214"/>
              <a:ext cx="469999" cy="133657"/>
            </a:xfrm>
            <a:custGeom>
              <a:avLst/>
              <a:gdLst/>
              <a:ahLst/>
              <a:cxnLst/>
              <a:rect l="l" t="t" r="r" b="b"/>
              <a:pathLst>
                <a:path w="8654" h="2461" extrusionOk="0">
                  <a:moveTo>
                    <a:pt x="8238" y="1"/>
                  </a:moveTo>
                  <a:lnTo>
                    <a:pt x="7245" y="290"/>
                  </a:lnTo>
                  <a:cubicBezTo>
                    <a:pt x="7390" y="300"/>
                    <a:pt x="7544" y="309"/>
                    <a:pt x="7689" y="329"/>
                  </a:cubicBezTo>
                  <a:lnTo>
                    <a:pt x="8653" y="59"/>
                  </a:lnTo>
                  <a:cubicBezTo>
                    <a:pt x="8518" y="39"/>
                    <a:pt x="8383" y="20"/>
                    <a:pt x="8238" y="1"/>
                  </a:cubicBezTo>
                  <a:close/>
                  <a:moveTo>
                    <a:pt x="994" y="2075"/>
                  </a:moveTo>
                  <a:lnTo>
                    <a:pt x="0" y="2355"/>
                  </a:lnTo>
                  <a:cubicBezTo>
                    <a:pt x="29" y="2374"/>
                    <a:pt x="58" y="2393"/>
                    <a:pt x="87" y="2412"/>
                  </a:cubicBezTo>
                  <a:cubicBezTo>
                    <a:pt x="106" y="2432"/>
                    <a:pt x="135" y="2441"/>
                    <a:pt x="164" y="2461"/>
                  </a:cubicBezTo>
                  <a:lnTo>
                    <a:pt x="1129" y="2191"/>
                  </a:lnTo>
                  <a:cubicBezTo>
                    <a:pt x="1081" y="2152"/>
                    <a:pt x="1033" y="2113"/>
                    <a:pt x="994" y="207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51"/>
            <p:cNvSpPr/>
            <p:nvPr/>
          </p:nvSpPr>
          <p:spPr>
            <a:xfrm>
              <a:off x="1239729" y="3379688"/>
              <a:ext cx="502965" cy="143596"/>
            </a:xfrm>
            <a:custGeom>
              <a:avLst/>
              <a:gdLst/>
              <a:ahLst/>
              <a:cxnLst/>
              <a:rect l="l" t="t" r="r" b="b"/>
              <a:pathLst>
                <a:path w="9261" h="2644" extrusionOk="0">
                  <a:moveTo>
                    <a:pt x="8952" y="0"/>
                  </a:moveTo>
                  <a:lnTo>
                    <a:pt x="8055" y="260"/>
                  </a:lnTo>
                  <a:cubicBezTo>
                    <a:pt x="8161" y="289"/>
                    <a:pt x="8258" y="318"/>
                    <a:pt x="8354" y="347"/>
                  </a:cubicBezTo>
                  <a:lnTo>
                    <a:pt x="9261" y="87"/>
                  </a:lnTo>
                  <a:cubicBezTo>
                    <a:pt x="9164" y="58"/>
                    <a:pt x="9058" y="29"/>
                    <a:pt x="8952" y="0"/>
                  </a:cubicBezTo>
                  <a:close/>
                  <a:moveTo>
                    <a:pt x="907" y="2296"/>
                  </a:moveTo>
                  <a:lnTo>
                    <a:pt x="0" y="2547"/>
                  </a:lnTo>
                  <a:cubicBezTo>
                    <a:pt x="106" y="2576"/>
                    <a:pt x="222" y="2614"/>
                    <a:pt x="338" y="2643"/>
                  </a:cubicBezTo>
                  <a:lnTo>
                    <a:pt x="1235" y="2383"/>
                  </a:lnTo>
                  <a:cubicBezTo>
                    <a:pt x="1129" y="2354"/>
                    <a:pt x="1032" y="2325"/>
                    <a:pt x="936" y="2306"/>
                  </a:cubicBezTo>
                  <a:cubicBezTo>
                    <a:pt x="926" y="2296"/>
                    <a:pt x="917" y="2296"/>
                    <a:pt x="907" y="229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51"/>
            <p:cNvSpPr/>
            <p:nvPr/>
          </p:nvSpPr>
          <p:spPr>
            <a:xfrm>
              <a:off x="1211434" y="3371813"/>
              <a:ext cx="550160" cy="156141"/>
            </a:xfrm>
            <a:custGeom>
              <a:avLst/>
              <a:gdLst/>
              <a:ahLst/>
              <a:cxnLst/>
              <a:rect l="l" t="t" r="r" b="b"/>
              <a:pathLst>
                <a:path w="10130" h="2875" extrusionOk="0">
                  <a:moveTo>
                    <a:pt x="5065" y="0"/>
                  </a:moveTo>
                  <a:cubicBezTo>
                    <a:pt x="2277" y="0"/>
                    <a:pt x="0" y="647"/>
                    <a:pt x="0" y="1438"/>
                  </a:cubicBezTo>
                  <a:cubicBezTo>
                    <a:pt x="0" y="1457"/>
                    <a:pt x="0" y="1486"/>
                    <a:pt x="10" y="1505"/>
                  </a:cubicBezTo>
                  <a:cubicBezTo>
                    <a:pt x="126" y="2267"/>
                    <a:pt x="2354" y="2875"/>
                    <a:pt x="5065" y="2875"/>
                  </a:cubicBezTo>
                  <a:cubicBezTo>
                    <a:pt x="7785" y="2875"/>
                    <a:pt x="10004" y="2267"/>
                    <a:pt x="10129" y="1505"/>
                  </a:cubicBezTo>
                  <a:cubicBezTo>
                    <a:pt x="10129" y="1486"/>
                    <a:pt x="10129" y="1457"/>
                    <a:pt x="10129" y="1438"/>
                  </a:cubicBezTo>
                  <a:cubicBezTo>
                    <a:pt x="10129" y="647"/>
                    <a:pt x="7862" y="0"/>
                    <a:pt x="5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51"/>
            <p:cNvSpPr/>
            <p:nvPr/>
          </p:nvSpPr>
          <p:spPr>
            <a:xfrm>
              <a:off x="1211923" y="3379145"/>
              <a:ext cx="549672" cy="148809"/>
            </a:xfrm>
            <a:custGeom>
              <a:avLst/>
              <a:gdLst/>
              <a:ahLst/>
              <a:cxnLst/>
              <a:rect l="l" t="t" r="r" b="b"/>
              <a:pathLst>
                <a:path w="10121" h="2740" extrusionOk="0">
                  <a:moveTo>
                    <a:pt x="5056" y="0"/>
                  </a:moveTo>
                  <a:cubicBezTo>
                    <a:pt x="2345" y="0"/>
                    <a:pt x="117" y="608"/>
                    <a:pt x="1" y="1370"/>
                  </a:cubicBezTo>
                  <a:cubicBezTo>
                    <a:pt x="11" y="1486"/>
                    <a:pt x="78" y="1592"/>
                    <a:pt x="184" y="1698"/>
                  </a:cubicBezTo>
                  <a:cubicBezTo>
                    <a:pt x="223" y="1737"/>
                    <a:pt x="281" y="1785"/>
                    <a:pt x="339" y="1824"/>
                  </a:cubicBezTo>
                  <a:cubicBezTo>
                    <a:pt x="580" y="2007"/>
                    <a:pt x="946" y="2161"/>
                    <a:pt x="1400" y="2296"/>
                  </a:cubicBezTo>
                  <a:cubicBezTo>
                    <a:pt x="1496" y="2325"/>
                    <a:pt x="1602" y="2354"/>
                    <a:pt x="1708" y="2383"/>
                  </a:cubicBezTo>
                  <a:cubicBezTo>
                    <a:pt x="2133" y="2489"/>
                    <a:pt x="2625" y="2576"/>
                    <a:pt x="3155" y="2634"/>
                  </a:cubicBezTo>
                  <a:cubicBezTo>
                    <a:pt x="3696" y="2701"/>
                    <a:pt x="4274" y="2740"/>
                    <a:pt x="4872" y="2740"/>
                  </a:cubicBezTo>
                  <a:lnTo>
                    <a:pt x="5056" y="2740"/>
                  </a:lnTo>
                  <a:cubicBezTo>
                    <a:pt x="7776" y="2740"/>
                    <a:pt x="9995" y="2132"/>
                    <a:pt x="10120" y="1370"/>
                  </a:cubicBezTo>
                  <a:cubicBezTo>
                    <a:pt x="10111" y="1332"/>
                    <a:pt x="10101" y="1293"/>
                    <a:pt x="10082" y="1264"/>
                  </a:cubicBezTo>
                  <a:cubicBezTo>
                    <a:pt x="10014" y="1100"/>
                    <a:pt x="9850" y="946"/>
                    <a:pt x="9609" y="801"/>
                  </a:cubicBezTo>
                  <a:cubicBezTo>
                    <a:pt x="9358" y="656"/>
                    <a:pt x="9030" y="531"/>
                    <a:pt x="8625" y="415"/>
                  </a:cubicBezTo>
                  <a:cubicBezTo>
                    <a:pt x="8529" y="386"/>
                    <a:pt x="8422" y="357"/>
                    <a:pt x="8307" y="338"/>
                  </a:cubicBezTo>
                  <a:cubicBezTo>
                    <a:pt x="7795" y="213"/>
                    <a:pt x="7207" y="116"/>
                    <a:pt x="6551" y="58"/>
                  </a:cubicBezTo>
                  <a:cubicBezTo>
                    <a:pt x="6387" y="49"/>
                    <a:pt x="6223" y="39"/>
                    <a:pt x="6059" y="29"/>
                  </a:cubicBezTo>
                  <a:cubicBezTo>
                    <a:pt x="5741" y="10"/>
                    <a:pt x="5403" y="0"/>
                    <a:pt x="50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51"/>
            <p:cNvSpPr/>
            <p:nvPr/>
          </p:nvSpPr>
          <p:spPr>
            <a:xfrm>
              <a:off x="1383266" y="3422646"/>
              <a:ext cx="376205" cy="105307"/>
            </a:xfrm>
            <a:custGeom>
              <a:avLst/>
              <a:gdLst/>
              <a:ahLst/>
              <a:cxnLst/>
              <a:rect l="l" t="t" r="r" b="b"/>
              <a:pathLst>
                <a:path w="6927" h="1939" extrusionOk="0">
                  <a:moveTo>
                    <a:pt x="6454" y="0"/>
                  </a:moveTo>
                  <a:lnTo>
                    <a:pt x="0" y="1833"/>
                  </a:lnTo>
                  <a:cubicBezTo>
                    <a:pt x="541" y="1900"/>
                    <a:pt x="1119" y="1939"/>
                    <a:pt x="1717" y="1939"/>
                  </a:cubicBezTo>
                  <a:lnTo>
                    <a:pt x="6927" y="463"/>
                  </a:lnTo>
                  <a:cubicBezTo>
                    <a:pt x="6859" y="299"/>
                    <a:pt x="6695" y="145"/>
                    <a:pt x="64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51"/>
            <p:cNvSpPr/>
            <p:nvPr/>
          </p:nvSpPr>
          <p:spPr>
            <a:xfrm>
              <a:off x="1221916" y="3380720"/>
              <a:ext cx="345792" cy="97486"/>
            </a:xfrm>
            <a:custGeom>
              <a:avLst/>
              <a:gdLst/>
              <a:ahLst/>
              <a:cxnLst/>
              <a:rect l="l" t="t" r="r" b="b"/>
              <a:pathLst>
                <a:path w="6367" h="1795" extrusionOk="0">
                  <a:moveTo>
                    <a:pt x="5875" y="0"/>
                  </a:moveTo>
                  <a:lnTo>
                    <a:pt x="0" y="1669"/>
                  </a:lnTo>
                  <a:cubicBezTo>
                    <a:pt x="39" y="1708"/>
                    <a:pt x="97" y="1756"/>
                    <a:pt x="155" y="1795"/>
                  </a:cubicBezTo>
                  <a:lnTo>
                    <a:pt x="6367" y="29"/>
                  </a:lnTo>
                  <a:cubicBezTo>
                    <a:pt x="6203" y="20"/>
                    <a:pt x="6039" y="10"/>
                    <a:pt x="58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51"/>
            <p:cNvSpPr/>
            <p:nvPr/>
          </p:nvSpPr>
          <p:spPr>
            <a:xfrm>
              <a:off x="1287900" y="3397501"/>
              <a:ext cx="392444" cy="111118"/>
            </a:xfrm>
            <a:custGeom>
              <a:avLst/>
              <a:gdLst/>
              <a:ahLst/>
              <a:cxnLst/>
              <a:rect l="l" t="t" r="r" b="b"/>
              <a:pathLst>
                <a:path w="7226" h="2046" extrusionOk="0">
                  <a:moveTo>
                    <a:pt x="6908" y="0"/>
                  </a:moveTo>
                  <a:lnTo>
                    <a:pt x="1" y="1958"/>
                  </a:lnTo>
                  <a:cubicBezTo>
                    <a:pt x="97" y="1987"/>
                    <a:pt x="203" y="2016"/>
                    <a:pt x="309" y="2045"/>
                  </a:cubicBezTo>
                  <a:lnTo>
                    <a:pt x="7226" y="77"/>
                  </a:lnTo>
                  <a:cubicBezTo>
                    <a:pt x="7130" y="48"/>
                    <a:pt x="7023" y="19"/>
                    <a:pt x="69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51"/>
            <p:cNvSpPr/>
            <p:nvPr/>
          </p:nvSpPr>
          <p:spPr>
            <a:xfrm>
              <a:off x="1360728" y="3397501"/>
              <a:ext cx="259928" cy="109543"/>
            </a:xfrm>
            <a:custGeom>
              <a:avLst/>
              <a:gdLst/>
              <a:ahLst/>
              <a:cxnLst/>
              <a:rect l="l" t="t" r="r" b="b"/>
              <a:pathLst>
                <a:path w="4786" h="2017" extrusionOk="0">
                  <a:moveTo>
                    <a:pt x="1949" y="0"/>
                  </a:moveTo>
                  <a:lnTo>
                    <a:pt x="1949" y="232"/>
                  </a:lnTo>
                  <a:cubicBezTo>
                    <a:pt x="705" y="280"/>
                    <a:pt x="87" y="482"/>
                    <a:pt x="87" y="733"/>
                  </a:cubicBezTo>
                  <a:cubicBezTo>
                    <a:pt x="87" y="1293"/>
                    <a:pt x="3020" y="1138"/>
                    <a:pt x="3020" y="1331"/>
                  </a:cubicBezTo>
                  <a:cubicBezTo>
                    <a:pt x="3020" y="1379"/>
                    <a:pt x="2837" y="1408"/>
                    <a:pt x="2335" y="1408"/>
                  </a:cubicBezTo>
                  <a:cubicBezTo>
                    <a:pt x="1747" y="1408"/>
                    <a:pt x="1081" y="1360"/>
                    <a:pt x="579" y="1273"/>
                  </a:cubicBezTo>
                  <a:lnTo>
                    <a:pt x="1" y="1640"/>
                  </a:lnTo>
                  <a:cubicBezTo>
                    <a:pt x="464" y="1717"/>
                    <a:pt x="1197" y="1775"/>
                    <a:pt x="1949" y="1794"/>
                  </a:cubicBezTo>
                  <a:lnTo>
                    <a:pt x="1949" y="2016"/>
                  </a:lnTo>
                  <a:lnTo>
                    <a:pt x="3020" y="2016"/>
                  </a:lnTo>
                  <a:lnTo>
                    <a:pt x="3020" y="1785"/>
                  </a:lnTo>
                  <a:cubicBezTo>
                    <a:pt x="4197" y="1727"/>
                    <a:pt x="4785" y="1524"/>
                    <a:pt x="4785" y="1293"/>
                  </a:cubicBezTo>
                  <a:cubicBezTo>
                    <a:pt x="4785" y="733"/>
                    <a:pt x="1853" y="887"/>
                    <a:pt x="1853" y="704"/>
                  </a:cubicBezTo>
                  <a:cubicBezTo>
                    <a:pt x="1853" y="656"/>
                    <a:pt x="2017" y="608"/>
                    <a:pt x="2547" y="608"/>
                  </a:cubicBezTo>
                  <a:cubicBezTo>
                    <a:pt x="3010" y="608"/>
                    <a:pt x="3502" y="646"/>
                    <a:pt x="4023" y="723"/>
                  </a:cubicBezTo>
                  <a:lnTo>
                    <a:pt x="4563" y="357"/>
                  </a:lnTo>
                  <a:cubicBezTo>
                    <a:pt x="4129" y="280"/>
                    <a:pt x="3579" y="241"/>
                    <a:pt x="3020" y="232"/>
                  </a:cubicBezTo>
                  <a:lnTo>
                    <a:pt x="3020" y="0"/>
                  </a:ln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51"/>
            <p:cNvSpPr/>
            <p:nvPr/>
          </p:nvSpPr>
          <p:spPr>
            <a:xfrm>
              <a:off x="1359153" y="3392776"/>
              <a:ext cx="259928" cy="110032"/>
            </a:xfrm>
            <a:custGeom>
              <a:avLst/>
              <a:gdLst/>
              <a:ahLst/>
              <a:cxnLst/>
              <a:rect l="l" t="t" r="r" b="b"/>
              <a:pathLst>
                <a:path w="4786" h="2026" extrusionOk="0">
                  <a:moveTo>
                    <a:pt x="1949" y="0"/>
                  </a:moveTo>
                  <a:lnTo>
                    <a:pt x="1949" y="241"/>
                  </a:lnTo>
                  <a:cubicBezTo>
                    <a:pt x="705" y="290"/>
                    <a:pt x="87" y="492"/>
                    <a:pt x="87" y="733"/>
                  </a:cubicBezTo>
                  <a:cubicBezTo>
                    <a:pt x="87" y="1302"/>
                    <a:pt x="3020" y="1148"/>
                    <a:pt x="3020" y="1331"/>
                  </a:cubicBezTo>
                  <a:cubicBezTo>
                    <a:pt x="3020" y="1389"/>
                    <a:pt x="2837" y="1418"/>
                    <a:pt x="2325" y="1418"/>
                  </a:cubicBezTo>
                  <a:cubicBezTo>
                    <a:pt x="1747" y="1418"/>
                    <a:pt x="1081" y="1360"/>
                    <a:pt x="579" y="1283"/>
                  </a:cubicBezTo>
                  <a:lnTo>
                    <a:pt x="1" y="1650"/>
                  </a:lnTo>
                  <a:cubicBezTo>
                    <a:pt x="454" y="1727"/>
                    <a:pt x="1197" y="1785"/>
                    <a:pt x="1949" y="1804"/>
                  </a:cubicBezTo>
                  <a:lnTo>
                    <a:pt x="1949" y="2026"/>
                  </a:lnTo>
                  <a:lnTo>
                    <a:pt x="3020" y="2026"/>
                  </a:lnTo>
                  <a:lnTo>
                    <a:pt x="3020" y="1785"/>
                  </a:lnTo>
                  <a:cubicBezTo>
                    <a:pt x="4197" y="1727"/>
                    <a:pt x="4785" y="1524"/>
                    <a:pt x="4785" y="1293"/>
                  </a:cubicBezTo>
                  <a:cubicBezTo>
                    <a:pt x="4785" y="743"/>
                    <a:pt x="1853" y="888"/>
                    <a:pt x="1853" y="714"/>
                  </a:cubicBezTo>
                  <a:cubicBezTo>
                    <a:pt x="1853" y="656"/>
                    <a:pt x="2017" y="618"/>
                    <a:pt x="2538" y="618"/>
                  </a:cubicBezTo>
                  <a:cubicBezTo>
                    <a:pt x="3001" y="618"/>
                    <a:pt x="3493" y="656"/>
                    <a:pt x="4023" y="724"/>
                  </a:cubicBezTo>
                  <a:lnTo>
                    <a:pt x="4563" y="357"/>
                  </a:lnTo>
                  <a:cubicBezTo>
                    <a:pt x="4129" y="290"/>
                    <a:pt x="3580" y="251"/>
                    <a:pt x="3020" y="232"/>
                  </a:cubicBezTo>
                  <a:lnTo>
                    <a:pt x="30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51"/>
            <p:cNvSpPr/>
            <p:nvPr/>
          </p:nvSpPr>
          <p:spPr>
            <a:xfrm>
              <a:off x="1749466" y="3798245"/>
              <a:ext cx="688434" cy="183405"/>
            </a:xfrm>
            <a:custGeom>
              <a:avLst/>
              <a:gdLst/>
              <a:ahLst/>
              <a:cxnLst/>
              <a:rect l="l" t="t" r="r" b="b"/>
              <a:pathLst>
                <a:path w="12676" h="3377" extrusionOk="0">
                  <a:moveTo>
                    <a:pt x="6454" y="1"/>
                  </a:moveTo>
                  <a:lnTo>
                    <a:pt x="6280" y="10"/>
                  </a:lnTo>
                  <a:lnTo>
                    <a:pt x="0" y="10"/>
                  </a:lnTo>
                  <a:lnTo>
                    <a:pt x="0" y="1370"/>
                  </a:lnTo>
                  <a:cubicBezTo>
                    <a:pt x="0" y="1390"/>
                    <a:pt x="0" y="1399"/>
                    <a:pt x="0" y="1419"/>
                  </a:cubicBezTo>
                  <a:cubicBezTo>
                    <a:pt x="0" y="1660"/>
                    <a:pt x="135" y="1891"/>
                    <a:pt x="386" y="2094"/>
                  </a:cubicBezTo>
                  <a:cubicBezTo>
                    <a:pt x="415" y="2123"/>
                    <a:pt x="444" y="2142"/>
                    <a:pt x="483" y="2171"/>
                  </a:cubicBezTo>
                  <a:cubicBezTo>
                    <a:pt x="502" y="2190"/>
                    <a:pt x="541" y="2210"/>
                    <a:pt x="569" y="2229"/>
                  </a:cubicBezTo>
                  <a:cubicBezTo>
                    <a:pt x="589" y="2248"/>
                    <a:pt x="618" y="2258"/>
                    <a:pt x="637" y="2277"/>
                  </a:cubicBezTo>
                  <a:cubicBezTo>
                    <a:pt x="811" y="2383"/>
                    <a:pt x="1004" y="2489"/>
                    <a:pt x="1235" y="2576"/>
                  </a:cubicBezTo>
                  <a:cubicBezTo>
                    <a:pt x="1293" y="2605"/>
                    <a:pt x="1351" y="2624"/>
                    <a:pt x="1409" y="2653"/>
                  </a:cubicBezTo>
                  <a:cubicBezTo>
                    <a:pt x="1534" y="2692"/>
                    <a:pt x="1660" y="2740"/>
                    <a:pt x="1795" y="2788"/>
                  </a:cubicBezTo>
                  <a:cubicBezTo>
                    <a:pt x="1881" y="2817"/>
                    <a:pt x="1978" y="2837"/>
                    <a:pt x="2074" y="2866"/>
                  </a:cubicBezTo>
                  <a:cubicBezTo>
                    <a:pt x="2094" y="2875"/>
                    <a:pt x="2103" y="2875"/>
                    <a:pt x="2123" y="2885"/>
                  </a:cubicBezTo>
                  <a:cubicBezTo>
                    <a:pt x="2171" y="2895"/>
                    <a:pt x="2209" y="2904"/>
                    <a:pt x="2248" y="2914"/>
                  </a:cubicBezTo>
                  <a:cubicBezTo>
                    <a:pt x="2460" y="2972"/>
                    <a:pt x="2682" y="3020"/>
                    <a:pt x="2914" y="3068"/>
                  </a:cubicBezTo>
                  <a:cubicBezTo>
                    <a:pt x="2971" y="3078"/>
                    <a:pt x="3029" y="3087"/>
                    <a:pt x="3087" y="3097"/>
                  </a:cubicBezTo>
                  <a:cubicBezTo>
                    <a:pt x="3174" y="3116"/>
                    <a:pt x="3261" y="3136"/>
                    <a:pt x="3348" y="3145"/>
                  </a:cubicBezTo>
                  <a:cubicBezTo>
                    <a:pt x="3483" y="3165"/>
                    <a:pt x="3618" y="3184"/>
                    <a:pt x="3753" y="3203"/>
                  </a:cubicBezTo>
                  <a:cubicBezTo>
                    <a:pt x="3811" y="3213"/>
                    <a:pt x="3869" y="3223"/>
                    <a:pt x="3936" y="3232"/>
                  </a:cubicBezTo>
                  <a:cubicBezTo>
                    <a:pt x="4148" y="3261"/>
                    <a:pt x="4370" y="3280"/>
                    <a:pt x="4602" y="3300"/>
                  </a:cubicBezTo>
                  <a:cubicBezTo>
                    <a:pt x="4660" y="3309"/>
                    <a:pt x="4718" y="3309"/>
                    <a:pt x="4775" y="3319"/>
                  </a:cubicBezTo>
                  <a:cubicBezTo>
                    <a:pt x="4833" y="3319"/>
                    <a:pt x="4891" y="3329"/>
                    <a:pt x="4949" y="3329"/>
                  </a:cubicBezTo>
                  <a:cubicBezTo>
                    <a:pt x="5103" y="3338"/>
                    <a:pt x="5267" y="3348"/>
                    <a:pt x="5441" y="3358"/>
                  </a:cubicBezTo>
                  <a:cubicBezTo>
                    <a:pt x="5499" y="3358"/>
                    <a:pt x="5557" y="3358"/>
                    <a:pt x="5615" y="3367"/>
                  </a:cubicBezTo>
                  <a:cubicBezTo>
                    <a:pt x="5837" y="3367"/>
                    <a:pt x="6058" y="3377"/>
                    <a:pt x="6280" y="3377"/>
                  </a:cubicBezTo>
                  <a:lnTo>
                    <a:pt x="6454" y="3377"/>
                  </a:lnTo>
                  <a:cubicBezTo>
                    <a:pt x="6676" y="3377"/>
                    <a:pt x="6898" y="3367"/>
                    <a:pt x="7119" y="3358"/>
                  </a:cubicBezTo>
                  <a:lnTo>
                    <a:pt x="7293" y="3358"/>
                  </a:lnTo>
                  <a:cubicBezTo>
                    <a:pt x="7525" y="3348"/>
                    <a:pt x="7747" y="3329"/>
                    <a:pt x="7959" y="3309"/>
                  </a:cubicBezTo>
                  <a:cubicBezTo>
                    <a:pt x="8017" y="3309"/>
                    <a:pt x="8084" y="3300"/>
                    <a:pt x="8142" y="3300"/>
                  </a:cubicBezTo>
                  <a:cubicBezTo>
                    <a:pt x="8364" y="3280"/>
                    <a:pt x="8586" y="3251"/>
                    <a:pt x="8808" y="3223"/>
                  </a:cubicBezTo>
                  <a:cubicBezTo>
                    <a:pt x="8866" y="3213"/>
                    <a:pt x="8923" y="3203"/>
                    <a:pt x="8981" y="3203"/>
                  </a:cubicBezTo>
                  <a:cubicBezTo>
                    <a:pt x="9213" y="3165"/>
                    <a:pt x="9435" y="3126"/>
                    <a:pt x="9647" y="3087"/>
                  </a:cubicBezTo>
                  <a:cubicBezTo>
                    <a:pt x="9705" y="3078"/>
                    <a:pt x="9763" y="3068"/>
                    <a:pt x="9821" y="3059"/>
                  </a:cubicBezTo>
                  <a:cubicBezTo>
                    <a:pt x="10052" y="3010"/>
                    <a:pt x="10274" y="2952"/>
                    <a:pt x="10486" y="2895"/>
                  </a:cubicBezTo>
                  <a:cubicBezTo>
                    <a:pt x="10544" y="2885"/>
                    <a:pt x="10602" y="2866"/>
                    <a:pt x="10660" y="2846"/>
                  </a:cubicBezTo>
                  <a:cubicBezTo>
                    <a:pt x="10901" y="2779"/>
                    <a:pt x="11123" y="2711"/>
                    <a:pt x="11325" y="2624"/>
                  </a:cubicBezTo>
                  <a:cubicBezTo>
                    <a:pt x="11383" y="2605"/>
                    <a:pt x="11451" y="2576"/>
                    <a:pt x="11499" y="2557"/>
                  </a:cubicBezTo>
                  <a:cubicBezTo>
                    <a:pt x="11769" y="2441"/>
                    <a:pt x="11991" y="2316"/>
                    <a:pt x="12165" y="2190"/>
                  </a:cubicBezTo>
                  <a:cubicBezTo>
                    <a:pt x="12232" y="2142"/>
                    <a:pt x="12290" y="2094"/>
                    <a:pt x="12348" y="2046"/>
                  </a:cubicBezTo>
                  <a:cubicBezTo>
                    <a:pt x="12560" y="1853"/>
                    <a:pt x="12676" y="1640"/>
                    <a:pt x="12676" y="1419"/>
                  </a:cubicBezTo>
                  <a:lnTo>
                    <a:pt x="12676" y="1399"/>
                  </a:lnTo>
                  <a:lnTo>
                    <a:pt x="126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51"/>
            <p:cNvSpPr/>
            <p:nvPr/>
          </p:nvSpPr>
          <p:spPr>
            <a:xfrm>
              <a:off x="1770429" y="3798788"/>
              <a:ext cx="9993" cy="120514"/>
            </a:xfrm>
            <a:custGeom>
              <a:avLst/>
              <a:gdLst/>
              <a:ahLst/>
              <a:cxnLst/>
              <a:rect l="l" t="t" r="r" b="b"/>
              <a:pathLst>
                <a:path w="184" h="2219" extrusionOk="0">
                  <a:moveTo>
                    <a:pt x="0" y="0"/>
                  </a:moveTo>
                  <a:lnTo>
                    <a:pt x="0" y="2084"/>
                  </a:lnTo>
                  <a:cubicBezTo>
                    <a:pt x="29" y="2113"/>
                    <a:pt x="58" y="2132"/>
                    <a:pt x="97" y="2161"/>
                  </a:cubicBezTo>
                  <a:cubicBezTo>
                    <a:pt x="116" y="2180"/>
                    <a:pt x="155" y="2200"/>
                    <a:pt x="183" y="2219"/>
                  </a:cubicBezTo>
                  <a:lnTo>
                    <a:pt x="1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51"/>
            <p:cNvSpPr/>
            <p:nvPr/>
          </p:nvSpPr>
          <p:spPr>
            <a:xfrm>
              <a:off x="1816537" y="3798788"/>
              <a:ext cx="9450" cy="143596"/>
            </a:xfrm>
            <a:custGeom>
              <a:avLst/>
              <a:gdLst/>
              <a:ahLst/>
              <a:cxnLst/>
              <a:rect l="l" t="t" r="r" b="b"/>
              <a:pathLst>
                <a:path w="174" h="2644" extrusionOk="0">
                  <a:moveTo>
                    <a:pt x="0" y="0"/>
                  </a:moveTo>
                  <a:lnTo>
                    <a:pt x="0" y="2566"/>
                  </a:lnTo>
                  <a:cubicBezTo>
                    <a:pt x="58" y="2595"/>
                    <a:pt x="116" y="2614"/>
                    <a:pt x="174" y="2643"/>
                  </a:cubicBezTo>
                  <a:lnTo>
                    <a:pt x="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51"/>
            <p:cNvSpPr/>
            <p:nvPr/>
          </p:nvSpPr>
          <p:spPr>
            <a:xfrm>
              <a:off x="1862101" y="3798788"/>
              <a:ext cx="9450" cy="157716"/>
            </a:xfrm>
            <a:custGeom>
              <a:avLst/>
              <a:gdLst/>
              <a:ahLst/>
              <a:cxnLst/>
              <a:rect l="l" t="t" r="r" b="b"/>
              <a:pathLst>
                <a:path w="174" h="2904" extrusionOk="0">
                  <a:moveTo>
                    <a:pt x="0" y="0"/>
                  </a:moveTo>
                  <a:lnTo>
                    <a:pt x="0" y="2856"/>
                  </a:lnTo>
                  <a:cubicBezTo>
                    <a:pt x="20" y="2865"/>
                    <a:pt x="29" y="2865"/>
                    <a:pt x="49" y="2875"/>
                  </a:cubicBezTo>
                  <a:cubicBezTo>
                    <a:pt x="97" y="2885"/>
                    <a:pt x="135" y="2894"/>
                    <a:pt x="174" y="2904"/>
                  </a:cubicBezTo>
                  <a:lnTo>
                    <a:pt x="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51"/>
            <p:cNvSpPr/>
            <p:nvPr/>
          </p:nvSpPr>
          <p:spPr>
            <a:xfrm>
              <a:off x="1907666" y="3798788"/>
              <a:ext cx="9504" cy="167709"/>
            </a:xfrm>
            <a:custGeom>
              <a:avLst/>
              <a:gdLst/>
              <a:ahLst/>
              <a:cxnLst/>
              <a:rect l="l" t="t" r="r" b="b"/>
              <a:pathLst>
                <a:path w="175" h="3088" extrusionOk="0">
                  <a:moveTo>
                    <a:pt x="1" y="0"/>
                  </a:moveTo>
                  <a:lnTo>
                    <a:pt x="1" y="3058"/>
                  </a:lnTo>
                  <a:cubicBezTo>
                    <a:pt x="58" y="3068"/>
                    <a:pt x="116" y="3077"/>
                    <a:pt x="174" y="3087"/>
                  </a:cubicBezTo>
                  <a:lnTo>
                    <a:pt x="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51"/>
            <p:cNvSpPr/>
            <p:nvPr/>
          </p:nvSpPr>
          <p:spPr>
            <a:xfrm>
              <a:off x="1953230" y="3798788"/>
              <a:ext cx="10047" cy="175041"/>
            </a:xfrm>
            <a:custGeom>
              <a:avLst/>
              <a:gdLst/>
              <a:ahLst/>
              <a:cxnLst/>
              <a:rect l="l" t="t" r="r" b="b"/>
              <a:pathLst>
                <a:path w="185" h="3223" extrusionOk="0">
                  <a:moveTo>
                    <a:pt x="1" y="0"/>
                  </a:moveTo>
                  <a:lnTo>
                    <a:pt x="1" y="3193"/>
                  </a:lnTo>
                  <a:cubicBezTo>
                    <a:pt x="59" y="3203"/>
                    <a:pt x="117" y="3213"/>
                    <a:pt x="184" y="3222"/>
                  </a:cubicBezTo>
                  <a:lnTo>
                    <a:pt x="1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51"/>
            <p:cNvSpPr/>
            <p:nvPr/>
          </p:nvSpPr>
          <p:spPr>
            <a:xfrm>
              <a:off x="1999338" y="3798788"/>
              <a:ext cx="9504" cy="179712"/>
            </a:xfrm>
            <a:custGeom>
              <a:avLst/>
              <a:gdLst/>
              <a:ahLst/>
              <a:cxnLst/>
              <a:rect l="l" t="t" r="r" b="b"/>
              <a:pathLst>
                <a:path w="175" h="3309" extrusionOk="0">
                  <a:moveTo>
                    <a:pt x="1" y="0"/>
                  </a:moveTo>
                  <a:lnTo>
                    <a:pt x="1" y="3290"/>
                  </a:lnTo>
                  <a:cubicBezTo>
                    <a:pt x="59" y="3299"/>
                    <a:pt x="117" y="3299"/>
                    <a:pt x="174" y="3309"/>
                  </a:cubicBezTo>
                  <a:lnTo>
                    <a:pt x="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51"/>
            <p:cNvSpPr/>
            <p:nvPr/>
          </p:nvSpPr>
          <p:spPr>
            <a:xfrm>
              <a:off x="2044903" y="3798788"/>
              <a:ext cx="9504" cy="182373"/>
            </a:xfrm>
            <a:custGeom>
              <a:avLst/>
              <a:gdLst/>
              <a:ahLst/>
              <a:cxnLst/>
              <a:rect l="l" t="t" r="r" b="b"/>
              <a:pathLst>
                <a:path w="175" h="3358" extrusionOk="0">
                  <a:moveTo>
                    <a:pt x="1" y="0"/>
                  </a:moveTo>
                  <a:lnTo>
                    <a:pt x="1" y="3348"/>
                  </a:lnTo>
                  <a:cubicBezTo>
                    <a:pt x="59" y="3348"/>
                    <a:pt x="117" y="3348"/>
                    <a:pt x="175" y="3357"/>
                  </a:cubicBezTo>
                  <a:lnTo>
                    <a:pt x="1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51"/>
            <p:cNvSpPr/>
            <p:nvPr/>
          </p:nvSpPr>
          <p:spPr>
            <a:xfrm>
              <a:off x="2090522" y="3798245"/>
              <a:ext cx="9450" cy="183405"/>
            </a:xfrm>
            <a:custGeom>
              <a:avLst/>
              <a:gdLst/>
              <a:ahLst/>
              <a:cxnLst/>
              <a:rect l="l" t="t" r="r" b="b"/>
              <a:pathLst>
                <a:path w="174" h="3377" extrusionOk="0">
                  <a:moveTo>
                    <a:pt x="174" y="1"/>
                  </a:moveTo>
                  <a:lnTo>
                    <a:pt x="0" y="10"/>
                  </a:lnTo>
                  <a:lnTo>
                    <a:pt x="0" y="3377"/>
                  </a:lnTo>
                  <a:lnTo>
                    <a:pt x="174" y="3377"/>
                  </a:ln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51"/>
            <p:cNvSpPr/>
            <p:nvPr/>
          </p:nvSpPr>
          <p:spPr>
            <a:xfrm>
              <a:off x="2136086" y="3798245"/>
              <a:ext cx="9504" cy="182373"/>
            </a:xfrm>
            <a:custGeom>
              <a:avLst/>
              <a:gdLst/>
              <a:ahLst/>
              <a:cxnLst/>
              <a:rect l="l" t="t" r="r" b="b"/>
              <a:pathLst>
                <a:path w="175" h="3358" extrusionOk="0">
                  <a:moveTo>
                    <a:pt x="0" y="1"/>
                  </a:moveTo>
                  <a:lnTo>
                    <a:pt x="0" y="3358"/>
                  </a:lnTo>
                  <a:lnTo>
                    <a:pt x="174" y="3358"/>
                  </a:ln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51"/>
            <p:cNvSpPr/>
            <p:nvPr/>
          </p:nvSpPr>
          <p:spPr>
            <a:xfrm>
              <a:off x="2181651" y="3798245"/>
              <a:ext cx="10047" cy="179766"/>
            </a:xfrm>
            <a:custGeom>
              <a:avLst/>
              <a:gdLst/>
              <a:ahLst/>
              <a:cxnLst/>
              <a:rect l="l" t="t" r="r" b="b"/>
              <a:pathLst>
                <a:path w="185" h="3310" extrusionOk="0">
                  <a:moveTo>
                    <a:pt x="1" y="1"/>
                  </a:moveTo>
                  <a:lnTo>
                    <a:pt x="1" y="3309"/>
                  </a:lnTo>
                  <a:cubicBezTo>
                    <a:pt x="59" y="3309"/>
                    <a:pt x="126" y="3300"/>
                    <a:pt x="184" y="3300"/>
                  </a:cubicBezTo>
                  <a:lnTo>
                    <a:pt x="1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51"/>
            <p:cNvSpPr/>
            <p:nvPr/>
          </p:nvSpPr>
          <p:spPr>
            <a:xfrm>
              <a:off x="2227758" y="3798245"/>
              <a:ext cx="9504" cy="175041"/>
            </a:xfrm>
            <a:custGeom>
              <a:avLst/>
              <a:gdLst/>
              <a:ahLst/>
              <a:cxnLst/>
              <a:rect l="l" t="t" r="r" b="b"/>
              <a:pathLst>
                <a:path w="175" h="3223" extrusionOk="0">
                  <a:moveTo>
                    <a:pt x="1" y="1"/>
                  </a:moveTo>
                  <a:lnTo>
                    <a:pt x="1" y="3223"/>
                  </a:lnTo>
                  <a:cubicBezTo>
                    <a:pt x="59" y="3213"/>
                    <a:pt x="116" y="3203"/>
                    <a:pt x="174" y="3203"/>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51"/>
            <p:cNvSpPr/>
            <p:nvPr/>
          </p:nvSpPr>
          <p:spPr>
            <a:xfrm>
              <a:off x="2273323" y="3798245"/>
              <a:ext cx="9504" cy="167709"/>
            </a:xfrm>
            <a:custGeom>
              <a:avLst/>
              <a:gdLst/>
              <a:ahLst/>
              <a:cxnLst/>
              <a:rect l="l" t="t" r="r" b="b"/>
              <a:pathLst>
                <a:path w="175" h="3088" extrusionOk="0">
                  <a:moveTo>
                    <a:pt x="1" y="1"/>
                  </a:moveTo>
                  <a:lnTo>
                    <a:pt x="1" y="3087"/>
                  </a:lnTo>
                  <a:cubicBezTo>
                    <a:pt x="59" y="3078"/>
                    <a:pt x="117" y="3068"/>
                    <a:pt x="175" y="3059"/>
                  </a:cubicBezTo>
                  <a:lnTo>
                    <a:pt x="1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51"/>
            <p:cNvSpPr/>
            <p:nvPr/>
          </p:nvSpPr>
          <p:spPr>
            <a:xfrm>
              <a:off x="2318942" y="3798245"/>
              <a:ext cx="9450" cy="157227"/>
            </a:xfrm>
            <a:custGeom>
              <a:avLst/>
              <a:gdLst/>
              <a:ahLst/>
              <a:cxnLst/>
              <a:rect l="l" t="t" r="r" b="b"/>
              <a:pathLst>
                <a:path w="174" h="2895" extrusionOk="0">
                  <a:moveTo>
                    <a:pt x="0" y="1"/>
                  </a:moveTo>
                  <a:lnTo>
                    <a:pt x="0" y="2895"/>
                  </a:lnTo>
                  <a:cubicBezTo>
                    <a:pt x="58" y="2885"/>
                    <a:pt x="116" y="2866"/>
                    <a:pt x="174" y="2846"/>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51"/>
            <p:cNvSpPr/>
            <p:nvPr/>
          </p:nvSpPr>
          <p:spPr>
            <a:xfrm>
              <a:off x="2364507" y="3798245"/>
              <a:ext cx="9504" cy="142564"/>
            </a:xfrm>
            <a:custGeom>
              <a:avLst/>
              <a:gdLst/>
              <a:ahLst/>
              <a:cxnLst/>
              <a:rect l="l" t="t" r="r" b="b"/>
              <a:pathLst>
                <a:path w="175" h="2625" extrusionOk="0">
                  <a:moveTo>
                    <a:pt x="0" y="1"/>
                  </a:moveTo>
                  <a:lnTo>
                    <a:pt x="0" y="2624"/>
                  </a:lnTo>
                  <a:cubicBezTo>
                    <a:pt x="58" y="2605"/>
                    <a:pt x="126" y="2576"/>
                    <a:pt x="174" y="2557"/>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51"/>
            <p:cNvSpPr/>
            <p:nvPr/>
          </p:nvSpPr>
          <p:spPr>
            <a:xfrm>
              <a:off x="2410071" y="3798245"/>
              <a:ext cx="9993" cy="118993"/>
            </a:xfrm>
            <a:custGeom>
              <a:avLst/>
              <a:gdLst/>
              <a:ahLst/>
              <a:cxnLst/>
              <a:rect l="l" t="t" r="r" b="b"/>
              <a:pathLst>
                <a:path w="184" h="2191" extrusionOk="0">
                  <a:moveTo>
                    <a:pt x="1" y="1"/>
                  </a:moveTo>
                  <a:lnTo>
                    <a:pt x="1" y="2190"/>
                  </a:lnTo>
                  <a:cubicBezTo>
                    <a:pt x="68" y="2142"/>
                    <a:pt x="126" y="2094"/>
                    <a:pt x="184" y="2046"/>
                  </a:cubicBezTo>
                  <a:lnTo>
                    <a:pt x="1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51"/>
            <p:cNvSpPr/>
            <p:nvPr/>
          </p:nvSpPr>
          <p:spPr>
            <a:xfrm>
              <a:off x="1749466" y="3701304"/>
              <a:ext cx="688434" cy="195516"/>
            </a:xfrm>
            <a:custGeom>
              <a:avLst/>
              <a:gdLst/>
              <a:ahLst/>
              <a:cxnLst/>
              <a:rect l="l" t="t" r="r" b="b"/>
              <a:pathLst>
                <a:path w="12676" h="3600" extrusionOk="0">
                  <a:moveTo>
                    <a:pt x="6338" y="1"/>
                  </a:moveTo>
                  <a:cubicBezTo>
                    <a:pt x="2914" y="1"/>
                    <a:pt x="126" y="773"/>
                    <a:pt x="10" y="1728"/>
                  </a:cubicBezTo>
                  <a:cubicBezTo>
                    <a:pt x="0" y="1757"/>
                    <a:pt x="0" y="1776"/>
                    <a:pt x="0" y="1795"/>
                  </a:cubicBezTo>
                  <a:cubicBezTo>
                    <a:pt x="0" y="2046"/>
                    <a:pt x="174" y="2278"/>
                    <a:pt x="483" y="2490"/>
                  </a:cubicBezTo>
                  <a:cubicBezTo>
                    <a:pt x="531" y="2519"/>
                    <a:pt x="589" y="2557"/>
                    <a:pt x="647" y="2586"/>
                  </a:cubicBezTo>
                  <a:cubicBezTo>
                    <a:pt x="936" y="2760"/>
                    <a:pt x="1332" y="2914"/>
                    <a:pt x="1795" y="3049"/>
                  </a:cubicBezTo>
                  <a:cubicBezTo>
                    <a:pt x="1901" y="3088"/>
                    <a:pt x="2016" y="3117"/>
                    <a:pt x="2123" y="3146"/>
                  </a:cubicBezTo>
                  <a:cubicBezTo>
                    <a:pt x="2499" y="3233"/>
                    <a:pt x="2914" y="3319"/>
                    <a:pt x="3348" y="3387"/>
                  </a:cubicBezTo>
                  <a:cubicBezTo>
                    <a:pt x="3849" y="3464"/>
                    <a:pt x="4380" y="3522"/>
                    <a:pt x="4949" y="3551"/>
                  </a:cubicBezTo>
                  <a:cubicBezTo>
                    <a:pt x="5393" y="3580"/>
                    <a:pt x="5856" y="3599"/>
                    <a:pt x="6338" y="3599"/>
                  </a:cubicBezTo>
                  <a:cubicBezTo>
                    <a:pt x="9840" y="3599"/>
                    <a:pt x="12676" y="2789"/>
                    <a:pt x="12676" y="1795"/>
                  </a:cubicBezTo>
                  <a:cubicBezTo>
                    <a:pt x="12676" y="1776"/>
                    <a:pt x="12676" y="1757"/>
                    <a:pt x="12676" y="1728"/>
                  </a:cubicBezTo>
                  <a:cubicBezTo>
                    <a:pt x="12657" y="1612"/>
                    <a:pt x="12599" y="1496"/>
                    <a:pt x="12512" y="1390"/>
                  </a:cubicBezTo>
                  <a:cubicBezTo>
                    <a:pt x="12387" y="1236"/>
                    <a:pt x="12194" y="1091"/>
                    <a:pt x="11943" y="956"/>
                  </a:cubicBezTo>
                  <a:cubicBezTo>
                    <a:pt x="11692" y="821"/>
                    <a:pt x="11393" y="705"/>
                    <a:pt x="11055" y="599"/>
                  </a:cubicBezTo>
                  <a:cubicBezTo>
                    <a:pt x="10959" y="560"/>
                    <a:pt x="10853" y="532"/>
                    <a:pt x="10747" y="503"/>
                  </a:cubicBezTo>
                  <a:cubicBezTo>
                    <a:pt x="10274" y="377"/>
                    <a:pt x="9734" y="271"/>
                    <a:pt x="9136" y="184"/>
                  </a:cubicBezTo>
                  <a:cubicBezTo>
                    <a:pt x="9001" y="165"/>
                    <a:pt x="8856" y="146"/>
                    <a:pt x="8721" y="126"/>
                  </a:cubicBezTo>
                  <a:cubicBezTo>
                    <a:pt x="7988" y="49"/>
                    <a:pt x="7177" y="1"/>
                    <a:pt x="63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51"/>
            <p:cNvSpPr/>
            <p:nvPr/>
          </p:nvSpPr>
          <p:spPr>
            <a:xfrm>
              <a:off x="1775642" y="3820783"/>
              <a:ext cx="61370" cy="21018"/>
            </a:xfrm>
            <a:custGeom>
              <a:avLst/>
              <a:gdLst/>
              <a:ahLst/>
              <a:cxnLst/>
              <a:rect l="l" t="t" r="r" b="b"/>
              <a:pathLst>
                <a:path w="1130" h="387" extrusionOk="0">
                  <a:moveTo>
                    <a:pt x="994" y="0"/>
                  </a:moveTo>
                  <a:lnTo>
                    <a:pt x="1" y="290"/>
                  </a:lnTo>
                  <a:cubicBezTo>
                    <a:pt x="30" y="309"/>
                    <a:pt x="59" y="328"/>
                    <a:pt x="87" y="338"/>
                  </a:cubicBezTo>
                  <a:cubicBezTo>
                    <a:pt x="107" y="357"/>
                    <a:pt x="136" y="377"/>
                    <a:pt x="165" y="386"/>
                  </a:cubicBezTo>
                  <a:lnTo>
                    <a:pt x="1129" y="116"/>
                  </a:lnTo>
                  <a:cubicBezTo>
                    <a:pt x="1081" y="78"/>
                    <a:pt x="1033" y="39"/>
                    <a:pt x="9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51"/>
            <p:cNvSpPr/>
            <p:nvPr/>
          </p:nvSpPr>
          <p:spPr>
            <a:xfrm>
              <a:off x="1846895" y="3853260"/>
              <a:ext cx="67127" cy="18900"/>
            </a:xfrm>
            <a:custGeom>
              <a:avLst/>
              <a:gdLst/>
              <a:ahLst/>
              <a:cxnLst/>
              <a:rect l="l" t="t" r="r" b="b"/>
              <a:pathLst>
                <a:path w="1236" h="348" extrusionOk="0">
                  <a:moveTo>
                    <a:pt x="907" y="0"/>
                  </a:moveTo>
                  <a:lnTo>
                    <a:pt x="1" y="251"/>
                  </a:lnTo>
                  <a:cubicBezTo>
                    <a:pt x="107" y="290"/>
                    <a:pt x="222" y="319"/>
                    <a:pt x="329" y="348"/>
                  </a:cubicBezTo>
                  <a:lnTo>
                    <a:pt x="1235" y="87"/>
                  </a:lnTo>
                  <a:cubicBezTo>
                    <a:pt x="1139" y="68"/>
                    <a:pt x="1052" y="39"/>
                    <a:pt x="965" y="20"/>
                  </a:cubicBezTo>
                  <a:cubicBezTo>
                    <a:pt x="946" y="10"/>
                    <a:pt x="927" y="10"/>
                    <a:pt x="9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51"/>
            <p:cNvSpPr/>
            <p:nvPr/>
          </p:nvSpPr>
          <p:spPr>
            <a:xfrm>
              <a:off x="1818600" y="3720692"/>
              <a:ext cx="550160" cy="156196"/>
            </a:xfrm>
            <a:custGeom>
              <a:avLst/>
              <a:gdLst/>
              <a:ahLst/>
              <a:cxnLst/>
              <a:rect l="l" t="t" r="r" b="b"/>
              <a:pathLst>
                <a:path w="10130" h="2876" extrusionOk="0">
                  <a:moveTo>
                    <a:pt x="5065" y="1"/>
                  </a:moveTo>
                  <a:cubicBezTo>
                    <a:pt x="2268" y="1"/>
                    <a:pt x="1" y="647"/>
                    <a:pt x="1" y="1438"/>
                  </a:cubicBezTo>
                  <a:cubicBezTo>
                    <a:pt x="1" y="1467"/>
                    <a:pt x="1" y="1486"/>
                    <a:pt x="1" y="1506"/>
                  </a:cubicBezTo>
                  <a:cubicBezTo>
                    <a:pt x="126" y="2268"/>
                    <a:pt x="2354" y="2876"/>
                    <a:pt x="5065" y="2876"/>
                  </a:cubicBezTo>
                  <a:cubicBezTo>
                    <a:pt x="7785" y="2876"/>
                    <a:pt x="10004" y="2268"/>
                    <a:pt x="10130" y="1506"/>
                  </a:cubicBezTo>
                  <a:cubicBezTo>
                    <a:pt x="10130" y="1486"/>
                    <a:pt x="10130" y="1467"/>
                    <a:pt x="10130" y="1438"/>
                  </a:cubicBezTo>
                  <a:cubicBezTo>
                    <a:pt x="10130" y="647"/>
                    <a:pt x="7863" y="1"/>
                    <a:pt x="5065" y="1"/>
                  </a:cubicBezTo>
                  <a:close/>
                </a:path>
              </a:pathLst>
            </a:custGeom>
            <a:solidFill>
              <a:srgbClr val="407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51"/>
            <p:cNvSpPr/>
            <p:nvPr/>
          </p:nvSpPr>
          <p:spPr>
            <a:xfrm>
              <a:off x="1818600" y="3728024"/>
              <a:ext cx="550160" cy="148864"/>
            </a:xfrm>
            <a:custGeom>
              <a:avLst/>
              <a:gdLst/>
              <a:ahLst/>
              <a:cxnLst/>
              <a:rect l="l" t="t" r="r" b="b"/>
              <a:pathLst>
                <a:path w="10130" h="2741" extrusionOk="0">
                  <a:moveTo>
                    <a:pt x="5065" y="1"/>
                  </a:moveTo>
                  <a:cubicBezTo>
                    <a:pt x="2354" y="1"/>
                    <a:pt x="126" y="609"/>
                    <a:pt x="1" y="1371"/>
                  </a:cubicBezTo>
                  <a:cubicBezTo>
                    <a:pt x="20" y="1487"/>
                    <a:pt x="88" y="1593"/>
                    <a:pt x="194" y="1699"/>
                  </a:cubicBezTo>
                  <a:cubicBezTo>
                    <a:pt x="232" y="1737"/>
                    <a:pt x="290" y="1786"/>
                    <a:pt x="348" y="1824"/>
                  </a:cubicBezTo>
                  <a:cubicBezTo>
                    <a:pt x="589" y="2007"/>
                    <a:pt x="946" y="2162"/>
                    <a:pt x="1399" y="2297"/>
                  </a:cubicBezTo>
                  <a:cubicBezTo>
                    <a:pt x="1506" y="2326"/>
                    <a:pt x="1612" y="2355"/>
                    <a:pt x="1718" y="2384"/>
                  </a:cubicBezTo>
                  <a:cubicBezTo>
                    <a:pt x="2142" y="2490"/>
                    <a:pt x="2634" y="2577"/>
                    <a:pt x="3165" y="2644"/>
                  </a:cubicBezTo>
                  <a:cubicBezTo>
                    <a:pt x="3695" y="2702"/>
                    <a:pt x="4274" y="2741"/>
                    <a:pt x="4882" y="2741"/>
                  </a:cubicBezTo>
                  <a:lnTo>
                    <a:pt x="5065" y="2741"/>
                  </a:lnTo>
                  <a:cubicBezTo>
                    <a:pt x="7785" y="2741"/>
                    <a:pt x="10004" y="2133"/>
                    <a:pt x="10130" y="1371"/>
                  </a:cubicBezTo>
                  <a:cubicBezTo>
                    <a:pt x="10120" y="1332"/>
                    <a:pt x="10110" y="1303"/>
                    <a:pt x="10091" y="1265"/>
                  </a:cubicBezTo>
                  <a:cubicBezTo>
                    <a:pt x="10023" y="1101"/>
                    <a:pt x="9859" y="946"/>
                    <a:pt x="9618" y="811"/>
                  </a:cubicBezTo>
                  <a:cubicBezTo>
                    <a:pt x="9367" y="667"/>
                    <a:pt x="9040" y="532"/>
                    <a:pt x="8634" y="416"/>
                  </a:cubicBezTo>
                  <a:cubicBezTo>
                    <a:pt x="8538" y="387"/>
                    <a:pt x="8432" y="358"/>
                    <a:pt x="8316" y="339"/>
                  </a:cubicBezTo>
                  <a:cubicBezTo>
                    <a:pt x="7805" y="213"/>
                    <a:pt x="7207" y="117"/>
                    <a:pt x="6560" y="59"/>
                  </a:cubicBezTo>
                  <a:cubicBezTo>
                    <a:pt x="6396" y="49"/>
                    <a:pt x="6232" y="40"/>
                    <a:pt x="6068" y="30"/>
                  </a:cubicBezTo>
                  <a:cubicBezTo>
                    <a:pt x="5740" y="11"/>
                    <a:pt x="5412" y="1"/>
                    <a:pt x="5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51"/>
            <p:cNvSpPr/>
            <p:nvPr/>
          </p:nvSpPr>
          <p:spPr>
            <a:xfrm>
              <a:off x="1990432" y="3858473"/>
              <a:ext cx="150927" cy="18411"/>
            </a:xfrm>
            <a:custGeom>
              <a:avLst/>
              <a:gdLst/>
              <a:ahLst/>
              <a:cxnLst/>
              <a:rect l="l" t="t" r="r" b="b"/>
              <a:pathLst>
                <a:path w="2779" h="339" extrusionOk="0">
                  <a:moveTo>
                    <a:pt x="850" y="1"/>
                  </a:moveTo>
                  <a:lnTo>
                    <a:pt x="1" y="242"/>
                  </a:lnTo>
                  <a:cubicBezTo>
                    <a:pt x="531" y="300"/>
                    <a:pt x="1110" y="339"/>
                    <a:pt x="1718" y="339"/>
                  </a:cubicBezTo>
                  <a:lnTo>
                    <a:pt x="2779" y="40"/>
                  </a:lnTo>
                  <a:lnTo>
                    <a:pt x="2779" y="40"/>
                  </a:lnTo>
                  <a:cubicBezTo>
                    <a:pt x="2654" y="49"/>
                    <a:pt x="2538" y="49"/>
                    <a:pt x="2412" y="49"/>
                  </a:cubicBezTo>
                  <a:lnTo>
                    <a:pt x="2239" y="49"/>
                  </a:lnTo>
                  <a:cubicBezTo>
                    <a:pt x="2017" y="49"/>
                    <a:pt x="1795" y="40"/>
                    <a:pt x="1573" y="40"/>
                  </a:cubicBezTo>
                  <a:cubicBezTo>
                    <a:pt x="1515" y="30"/>
                    <a:pt x="1457" y="30"/>
                    <a:pt x="1400" y="30"/>
                  </a:cubicBezTo>
                  <a:cubicBezTo>
                    <a:pt x="1236" y="20"/>
                    <a:pt x="1072" y="1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51"/>
            <p:cNvSpPr/>
            <p:nvPr/>
          </p:nvSpPr>
          <p:spPr>
            <a:xfrm>
              <a:off x="1829082" y="3817633"/>
              <a:ext cx="22593" cy="9504"/>
            </a:xfrm>
            <a:custGeom>
              <a:avLst/>
              <a:gdLst/>
              <a:ahLst/>
              <a:cxnLst/>
              <a:rect l="l" t="t" r="r" b="b"/>
              <a:pathLst>
                <a:path w="416" h="175" extrusionOk="0">
                  <a:moveTo>
                    <a:pt x="165" y="0"/>
                  </a:moveTo>
                  <a:lnTo>
                    <a:pt x="1" y="49"/>
                  </a:lnTo>
                  <a:cubicBezTo>
                    <a:pt x="39" y="87"/>
                    <a:pt x="97" y="136"/>
                    <a:pt x="155" y="174"/>
                  </a:cubicBezTo>
                  <a:lnTo>
                    <a:pt x="415" y="97"/>
                  </a:lnTo>
                  <a:cubicBezTo>
                    <a:pt x="396" y="87"/>
                    <a:pt x="367" y="78"/>
                    <a:pt x="338" y="68"/>
                  </a:cubicBezTo>
                  <a:cubicBezTo>
                    <a:pt x="280" y="49"/>
                    <a:pt x="222" y="29"/>
                    <a:pt x="1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51"/>
            <p:cNvSpPr/>
            <p:nvPr/>
          </p:nvSpPr>
          <p:spPr>
            <a:xfrm>
              <a:off x="1894578" y="3843810"/>
              <a:ext cx="52463" cy="13686"/>
            </a:xfrm>
            <a:custGeom>
              <a:avLst/>
              <a:gdLst/>
              <a:ahLst/>
              <a:cxnLst/>
              <a:rect l="l" t="t" r="r" b="b"/>
              <a:pathLst>
                <a:path w="966" h="252" extrusionOk="0">
                  <a:moveTo>
                    <a:pt x="599" y="1"/>
                  </a:moveTo>
                  <a:lnTo>
                    <a:pt x="0" y="165"/>
                  </a:lnTo>
                  <a:cubicBezTo>
                    <a:pt x="107" y="194"/>
                    <a:pt x="213" y="223"/>
                    <a:pt x="319" y="252"/>
                  </a:cubicBezTo>
                  <a:lnTo>
                    <a:pt x="965" y="68"/>
                  </a:lnTo>
                  <a:cubicBezTo>
                    <a:pt x="917" y="59"/>
                    <a:pt x="869" y="49"/>
                    <a:pt x="820" y="39"/>
                  </a:cubicBezTo>
                  <a:cubicBezTo>
                    <a:pt x="753" y="30"/>
                    <a:pt x="695" y="20"/>
                    <a:pt x="637" y="10"/>
                  </a:cubicBezTo>
                  <a:cubicBezTo>
                    <a:pt x="627" y="1"/>
                    <a:pt x="608" y="1"/>
                    <a:pt x="5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51"/>
            <p:cNvSpPr/>
            <p:nvPr/>
          </p:nvSpPr>
          <p:spPr>
            <a:xfrm>
              <a:off x="1967894" y="3746380"/>
              <a:ext cx="259928" cy="110086"/>
            </a:xfrm>
            <a:custGeom>
              <a:avLst/>
              <a:gdLst/>
              <a:ahLst/>
              <a:cxnLst/>
              <a:rect l="l" t="t" r="r" b="b"/>
              <a:pathLst>
                <a:path w="4786" h="2027" extrusionOk="0">
                  <a:moveTo>
                    <a:pt x="1950" y="1"/>
                  </a:moveTo>
                  <a:lnTo>
                    <a:pt x="1950" y="232"/>
                  </a:lnTo>
                  <a:cubicBezTo>
                    <a:pt x="705" y="280"/>
                    <a:pt x="88" y="493"/>
                    <a:pt x="88" y="734"/>
                  </a:cubicBezTo>
                  <a:cubicBezTo>
                    <a:pt x="88" y="1293"/>
                    <a:pt x="3020" y="1139"/>
                    <a:pt x="3020" y="1332"/>
                  </a:cubicBezTo>
                  <a:cubicBezTo>
                    <a:pt x="3020" y="1380"/>
                    <a:pt x="2837" y="1409"/>
                    <a:pt x="2335" y="1409"/>
                  </a:cubicBezTo>
                  <a:cubicBezTo>
                    <a:pt x="1747" y="1409"/>
                    <a:pt x="1081" y="1361"/>
                    <a:pt x="580" y="1274"/>
                  </a:cubicBezTo>
                  <a:lnTo>
                    <a:pt x="1" y="1640"/>
                  </a:lnTo>
                  <a:cubicBezTo>
                    <a:pt x="454" y="1727"/>
                    <a:pt x="1197" y="1785"/>
                    <a:pt x="1950" y="1795"/>
                  </a:cubicBezTo>
                  <a:lnTo>
                    <a:pt x="1950" y="2026"/>
                  </a:lnTo>
                  <a:lnTo>
                    <a:pt x="3020" y="2026"/>
                  </a:lnTo>
                  <a:lnTo>
                    <a:pt x="3020" y="1785"/>
                  </a:lnTo>
                  <a:cubicBezTo>
                    <a:pt x="4197" y="1727"/>
                    <a:pt x="4786" y="1525"/>
                    <a:pt x="4786" y="1293"/>
                  </a:cubicBezTo>
                  <a:cubicBezTo>
                    <a:pt x="4786" y="734"/>
                    <a:pt x="1853" y="888"/>
                    <a:pt x="1853" y="705"/>
                  </a:cubicBezTo>
                  <a:cubicBezTo>
                    <a:pt x="1853" y="657"/>
                    <a:pt x="2017" y="608"/>
                    <a:pt x="2548" y="608"/>
                  </a:cubicBezTo>
                  <a:cubicBezTo>
                    <a:pt x="3001" y="608"/>
                    <a:pt x="3503" y="647"/>
                    <a:pt x="4024" y="724"/>
                  </a:cubicBezTo>
                  <a:lnTo>
                    <a:pt x="4564" y="357"/>
                  </a:lnTo>
                  <a:cubicBezTo>
                    <a:pt x="4130" y="290"/>
                    <a:pt x="3580" y="242"/>
                    <a:pt x="3020" y="232"/>
                  </a:cubicBezTo>
                  <a:lnTo>
                    <a:pt x="3020" y="1"/>
                  </a:lnTo>
                  <a:close/>
                </a:path>
              </a:pathLst>
            </a:custGeom>
            <a:solidFill>
              <a:srgbClr val="4072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51"/>
            <p:cNvSpPr/>
            <p:nvPr/>
          </p:nvSpPr>
          <p:spPr>
            <a:xfrm>
              <a:off x="1966373" y="3742198"/>
              <a:ext cx="259873" cy="109543"/>
            </a:xfrm>
            <a:custGeom>
              <a:avLst/>
              <a:gdLst/>
              <a:ahLst/>
              <a:cxnLst/>
              <a:rect l="l" t="t" r="r" b="b"/>
              <a:pathLst>
                <a:path w="4785" h="2017" extrusionOk="0">
                  <a:moveTo>
                    <a:pt x="1949" y="0"/>
                  </a:moveTo>
                  <a:lnTo>
                    <a:pt x="1949" y="232"/>
                  </a:lnTo>
                  <a:cubicBezTo>
                    <a:pt x="704" y="280"/>
                    <a:pt x="87" y="483"/>
                    <a:pt x="87" y="734"/>
                  </a:cubicBezTo>
                  <a:cubicBezTo>
                    <a:pt x="87" y="1293"/>
                    <a:pt x="3019" y="1139"/>
                    <a:pt x="3019" y="1332"/>
                  </a:cubicBezTo>
                  <a:cubicBezTo>
                    <a:pt x="3019" y="1380"/>
                    <a:pt x="2836" y="1409"/>
                    <a:pt x="2325" y="1409"/>
                  </a:cubicBezTo>
                  <a:cubicBezTo>
                    <a:pt x="1746" y="1409"/>
                    <a:pt x="1080" y="1351"/>
                    <a:pt x="579" y="1274"/>
                  </a:cubicBezTo>
                  <a:lnTo>
                    <a:pt x="0" y="1640"/>
                  </a:lnTo>
                  <a:cubicBezTo>
                    <a:pt x="453" y="1717"/>
                    <a:pt x="1187" y="1775"/>
                    <a:pt x="1949" y="1795"/>
                  </a:cubicBezTo>
                  <a:lnTo>
                    <a:pt x="1949" y="2017"/>
                  </a:lnTo>
                  <a:lnTo>
                    <a:pt x="3019" y="2017"/>
                  </a:lnTo>
                  <a:lnTo>
                    <a:pt x="3019" y="1785"/>
                  </a:lnTo>
                  <a:cubicBezTo>
                    <a:pt x="4196" y="1727"/>
                    <a:pt x="4785" y="1525"/>
                    <a:pt x="4785" y="1293"/>
                  </a:cubicBezTo>
                  <a:cubicBezTo>
                    <a:pt x="4785" y="734"/>
                    <a:pt x="1852" y="888"/>
                    <a:pt x="1852" y="705"/>
                  </a:cubicBezTo>
                  <a:cubicBezTo>
                    <a:pt x="1852" y="647"/>
                    <a:pt x="2016" y="608"/>
                    <a:pt x="2537" y="608"/>
                  </a:cubicBezTo>
                  <a:cubicBezTo>
                    <a:pt x="3000" y="608"/>
                    <a:pt x="3492" y="647"/>
                    <a:pt x="4023" y="724"/>
                  </a:cubicBezTo>
                  <a:lnTo>
                    <a:pt x="4553" y="348"/>
                  </a:lnTo>
                  <a:cubicBezTo>
                    <a:pt x="4129" y="280"/>
                    <a:pt x="3579" y="242"/>
                    <a:pt x="3019" y="232"/>
                  </a:cubicBezTo>
                  <a:lnTo>
                    <a:pt x="3019" y="0"/>
                  </a:lnTo>
                  <a:close/>
                </a:path>
              </a:pathLst>
            </a:custGeom>
            <a:solidFill>
              <a:srgbClr val="70C0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51"/>
            <p:cNvSpPr/>
            <p:nvPr/>
          </p:nvSpPr>
          <p:spPr>
            <a:xfrm>
              <a:off x="1770918" y="3677245"/>
              <a:ext cx="688488" cy="183948"/>
            </a:xfrm>
            <a:custGeom>
              <a:avLst/>
              <a:gdLst/>
              <a:ahLst/>
              <a:cxnLst/>
              <a:rect l="l" t="t" r="r" b="b"/>
              <a:pathLst>
                <a:path w="12677" h="3387" extrusionOk="0">
                  <a:moveTo>
                    <a:pt x="12175" y="0"/>
                  </a:moveTo>
                  <a:lnTo>
                    <a:pt x="11509" y="10"/>
                  </a:lnTo>
                  <a:lnTo>
                    <a:pt x="5442" y="10"/>
                  </a:lnTo>
                  <a:lnTo>
                    <a:pt x="4776" y="20"/>
                  </a:lnTo>
                  <a:lnTo>
                    <a:pt x="1" y="20"/>
                  </a:lnTo>
                  <a:lnTo>
                    <a:pt x="1" y="1380"/>
                  </a:lnTo>
                  <a:cubicBezTo>
                    <a:pt x="1" y="1389"/>
                    <a:pt x="1" y="1409"/>
                    <a:pt x="1" y="1428"/>
                  </a:cubicBezTo>
                  <a:cubicBezTo>
                    <a:pt x="1" y="1669"/>
                    <a:pt x="136" y="1891"/>
                    <a:pt x="396" y="2103"/>
                  </a:cubicBezTo>
                  <a:cubicBezTo>
                    <a:pt x="425" y="2132"/>
                    <a:pt x="454" y="2151"/>
                    <a:pt x="483" y="2171"/>
                  </a:cubicBezTo>
                  <a:cubicBezTo>
                    <a:pt x="512" y="2200"/>
                    <a:pt x="541" y="2219"/>
                    <a:pt x="570" y="2238"/>
                  </a:cubicBezTo>
                  <a:cubicBezTo>
                    <a:pt x="589" y="2258"/>
                    <a:pt x="618" y="2267"/>
                    <a:pt x="647" y="2286"/>
                  </a:cubicBezTo>
                  <a:cubicBezTo>
                    <a:pt x="811" y="2393"/>
                    <a:pt x="1014" y="2489"/>
                    <a:pt x="1236" y="2585"/>
                  </a:cubicBezTo>
                  <a:cubicBezTo>
                    <a:pt x="1293" y="2614"/>
                    <a:pt x="1351" y="2634"/>
                    <a:pt x="1409" y="2653"/>
                  </a:cubicBezTo>
                  <a:cubicBezTo>
                    <a:pt x="1535" y="2701"/>
                    <a:pt x="1660" y="2749"/>
                    <a:pt x="1795" y="2788"/>
                  </a:cubicBezTo>
                  <a:cubicBezTo>
                    <a:pt x="1892" y="2817"/>
                    <a:pt x="1978" y="2846"/>
                    <a:pt x="2075" y="2875"/>
                  </a:cubicBezTo>
                  <a:cubicBezTo>
                    <a:pt x="2094" y="2885"/>
                    <a:pt x="2113" y="2885"/>
                    <a:pt x="2133" y="2894"/>
                  </a:cubicBezTo>
                  <a:cubicBezTo>
                    <a:pt x="2171" y="2904"/>
                    <a:pt x="2210" y="2913"/>
                    <a:pt x="2249" y="2923"/>
                  </a:cubicBezTo>
                  <a:cubicBezTo>
                    <a:pt x="2461" y="2981"/>
                    <a:pt x="2683" y="3029"/>
                    <a:pt x="2914" y="3077"/>
                  </a:cubicBezTo>
                  <a:cubicBezTo>
                    <a:pt x="2972" y="3087"/>
                    <a:pt x="3030" y="3097"/>
                    <a:pt x="3097" y="3106"/>
                  </a:cubicBezTo>
                  <a:cubicBezTo>
                    <a:pt x="3175" y="3126"/>
                    <a:pt x="3261" y="3135"/>
                    <a:pt x="3358" y="3155"/>
                  </a:cubicBezTo>
                  <a:cubicBezTo>
                    <a:pt x="3483" y="3174"/>
                    <a:pt x="3618" y="3193"/>
                    <a:pt x="3763" y="3213"/>
                  </a:cubicBezTo>
                  <a:cubicBezTo>
                    <a:pt x="3821" y="3222"/>
                    <a:pt x="3879" y="3232"/>
                    <a:pt x="3937" y="3241"/>
                  </a:cubicBezTo>
                  <a:cubicBezTo>
                    <a:pt x="4149" y="3270"/>
                    <a:pt x="4371" y="3290"/>
                    <a:pt x="4602" y="3309"/>
                  </a:cubicBezTo>
                  <a:cubicBezTo>
                    <a:pt x="4660" y="3319"/>
                    <a:pt x="4718" y="3319"/>
                    <a:pt x="4776" y="3328"/>
                  </a:cubicBezTo>
                  <a:cubicBezTo>
                    <a:pt x="4834" y="3328"/>
                    <a:pt x="4892" y="3328"/>
                    <a:pt x="4950" y="3338"/>
                  </a:cubicBezTo>
                  <a:cubicBezTo>
                    <a:pt x="5114" y="3348"/>
                    <a:pt x="5278" y="3357"/>
                    <a:pt x="5442" y="3367"/>
                  </a:cubicBezTo>
                  <a:cubicBezTo>
                    <a:pt x="5499" y="3367"/>
                    <a:pt x="5557" y="3367"/>
                    <a:pt x="5615" y="3377"/>
                  </a:cubicBezTo>
                  <a:cubicBezTo>
                    <a:pt x="5837" y="3377"/>
                    <a:pt x="6059" y="3386"/>
                    <a:pt x="6281" y="3386"/>
                  </a:cubicBezTo>
                  <a:lnTo>
                    <a:pt x="6454" y="3386"/>
                  </a:lnTo>
                  <a:cubicBezTo>
                    <a:pt x="6686" y="3386"/>
                    <a:pt x="6908" y="3377"/>
                    <a:pt x="7120" y="3367"/>
                  </a:cubicBezTo>
                  <a:lnTo>
                    <a:pt x="7303" y="3367"/>
                  </a:lnTo>
                  <a:cubicBezTo>
                    <a:pt x="7525" y="3348"/>
                    <a:pt x="7747" y="3338"/>
                    <a:pt x="7969" y="3319"/>
                  </a:cubicBezTo>
                  <a:cubicBezTo>
                    <a:pt x="8027" y="3319"/>
                    <a:pt x="8085" y="3309"/>
                    <a:pt x="8143" y="3309"/>
                  </a:cubicBezTo>
                  <a:cubicBezTo>
                    <a:pt x="8364" y="3280"/>
                    <a:pt x="8586" y="3261"/>
                    <a:pt x="8808" y="3232"/>
                  </a:cubicBezTo>
                  <a:cubicBezTo>
                    <a:pt x="8866" y="3222"/>
                    <a:pt x="8924" y="3213"/>
                    <a:pt x="8982" y="3203"/>
                  </a:cubicBezTo>
                  <a:cubicBezTo>
                    <a:pt x="9213" y="3174"/>
                    <a:pt x="9435" y="3135"/>
                    <a:pt x="9647" y="3097"/>
                  </a:cubicBezTo>
                  <a:cubicBezTo>
                    <a:pt x="9705" y="3087"/>
                    <a:pt x="9763" y="3077"/>
                    <a:pt x="9821" y="3058"/>
                  </a:cubicBezTo>
                  <a:cubicBezTo>
                    <a:pt x="10053" y="3020"/>
                    <a:pt x="10284" y="2962"/>
                    <a:pt x="10487" y="2904"/>
                  </a:cubicBezTo>
                  <a:cubicBezTo>
                    <a:pt x="10545" y="2894"/>
                    <a:pt x="10612" y="2875"/>
                    <a:pt x="10670" y="2856"/>
                  </a:cubicBezTo>
                  <a:cubicBezTo>
                    <a:pt x="10901" y="2788"/>
                    <a:pt x="11123" y="2711"/>
                    <a:pt x="11336" y="2634"/>
                  </a:cubicBezTo>
                  <a:cubicBezTo>
                    <a:pt x="11393" y="2614"/>
                    <a:pt x="11451" y="2585"/>
                    <a:pt x="11509" y="2566"/>
                  </a:cubicBezTo>
                  <a:cubicBezTo>
                    <a:pt x="11770" y="2450"/>
                    <a:pt x="11992" y="2325"/>
                    <a:pt x="12175" y="2200"/>
                  </a:cubicBezTo>
                  <a:cubicBezTo>
                    <a:pt x="12233" y="2151"/>
                    <a:pt x="12291" y="2103"/>
                    <a:pt x="12348" y="2055"/>
                  </a:cubicBezTo>
                  <a:cubicBezTo>
                    <a:pt x="12561" y="1852"/>
                    <a:pt x="12676" y="1650"/>
                    <a:pt x="12676" y="1428"/>
                  </a:cubicBezTo>
                  <a:lnTo>
                    <a:pt x="12676" y="1409"/>
                  </a:lnTo>
                  <a:lnTo>
                    <a:pt x="126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51"/>
            <p:cNvSpPr/>
            <p:nvPr/>
          </p:nvSpPr>
          <p:spPr>
            <a:xfrm>
              <a:off x="1792424" y="3678277"/>
              <a:ext cx="9450" cy="120568"/>
            </a:xfrm>
            <a:custGeom>
              <a:avLst/>
              <a:gdLst/>
              <a:ahLst/>
              <a:cxnLst/>
              <a:rect l="l" t="t" r="r" b="b"/>
              <a:pathLst>
                <a:path w="174" h="2220" extrusionOk="0">
                  <a:moveTo>
                    <a:pt x="0" y="1"/>
                  </a:moveTo>
                  <a:lnTo>
                    <a:pt x="0" y="2084"/>
                  </a:lnTo>
                  <a:cubicBezTo>
                    <a:pt x="29" y="2113"/>
                    <a:pt x="58" y="2132"/>
                    <a:pt x="87" y="2152"/>
                  </a:cubicBezTo>
                  <a:cubicBezTo>
                    <a:pt x="116" y="2181"/>
                    <a:pt x="145" y="2200"/>
                    <a:pt x="174" y="2219"/>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51"/>
            <p:cNvSpPr/>
            <p:nvPr/>
          </p:nvSpPr>
          <p:spPr>
            <a:xfrm>
              <a:off x="1837988" y="3678277"/>
              <a:ext cx="9504" cy="143107"/>
            </a:xfrm>
            <a:custGeom>
              <a:avLst/>
              <a:gdLst/>
              <a:ahLst/>
              <a:cxnLst/>
              <a:rect l="l" t="t" r="r" b="b"/>
              <a:pathLst>
                <a:path w="175" h="2635" extrusionOk="0">
                  <a:moveTo>
                    <a:pt x="1" y="1"/>
                  </a:moveTo>
                  <a:lnTo>
                    <a:pt x="1" y="2566"/>
                  </a:lnTo>
                  <a:cubicBezTo>
                    <a:pt x="58" y="2595"/>
                    <a:pt x="116" y="2615"/>
                    <a:pt x="174" y="2634"/>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51"/>
            <p:cNvSpPr/>
            <p:nvPr/>
          </p:nvSpPr>
          <p:spPr>
            <a:xfrm>
              <a:off x="1883553" y="3678277"/>
              <a:ext cx="9504" cy="157771"/>
            </a:xfrm>
            <a:custGeom>
              <a:avLst/>
              <a:gdLst/>
              <a:ahLst/>
              <a:cxnLst/>
              <a:rect l="l" t="t" r="r" b="b"/>
              <a:pathLst>
                <a:path w="175" h="2905" extrusionOk="0">
                  <a:moveTo>
                    <a:pt x="1" y="1"/>
                  </a:moveTo>
                  <a:lnTo>
                    <a:pt x="1" y="2856"/>
                  </a:lnTo>
                  <a:cubicBezTo>
                    <a:pt x="20" y="2866"/>
                    <a:pt x="39" y="2866"/>
                    <a:pt x="59" y="2875"/>
                  </a:cubicBezTo>
                  <a:cubicBezTo>
                    <a:pt x="97" y="2885"/>
                    <a:pt x="136" y="2894"/>
                    <a:pt x="175" y="2904"/>
                  </a:cubicBezTo>
                  <a:lnTo>
                    <a:pt x="1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51"/>
            <p:cNvSpPr/>
            <p:nvPr/>
          </p:nvSpPr>
          <p:spPr>
            <a:xfrm>
              <a:off x="1929172" y="3678277"/>
              <a:ext cx="9993" cy="167709"/>
            </a:xfrm>
            <a:custGeom>
              <a:avLst/>
              <a:gdLst/>
              <a:ahLst/>
              <a:cxnLst/>
              <a:rect l="l" t="t" r="r" b="b"/>
              <a:pathLst>
                <a:path w="184" h="3088" extrusionOk="0">
                  <a:moveTo>
                    <a:pt x="0" y="1"/>
                  </a:moveTo>
                  <a:lnTo>
                    <a:pt x="0" y="3058"/>
                  </a:lnTo>
                  <a:cubicBezTo>
                    <a:pt x="58" y="3068"/>
                    <a:pt x="116" y="3078"/>
                    <a:pt x="183" y="3087"/>
                  </a:cubicBezTo>
                  <a:lnTo>
                    <a:pt x="1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51"/>
            <p:cNvSpPr/>
            <p:nvPr/>
          </p:nvSpPr>
          <p:spPr>
            <a:xfrm>
              <a:off x="1975280" y="3678277"/>
              <a:ext cx="9450" cy="175041"/>
            </a:xfrm>
            <a:custGeom>
              <a:avLst/>
              <a:gdLst/>
              <a:ahLst/>
              <a:cxnLst/>
              <a:rect l="l" t="t" r="r" b="b"/>
              <a:pathLst>
                <a:path w="174" h="3223" extrusionOk="0">
                  <a:moveTo>
                    <a:pt x="0" y="1"/>
                  </a:moveTo>
                  <a:lnTo>
                    <a:pt x="0" y="3194"/>
                  </a:lnTo>
                  <a:cubicBezTo>
                    <a:pt x="58" y="3203"/>
                    <a:pt x="116" y="3213"/>
                    <a:pt x="174" y="3222"/>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51"/>
            <p:cNvSpPr/>
            <p:nvPr/>
          </p:nvSpPr>
          <p:spPr>
            <a:xfrm>
              <a:off x="2020844" y="3678277"/>
              <a:ext cx="9450" cy="179766"/>
            </a:xfrm>
            <a:custGeom>
              <a:avLst/>
              <a:gdLst/>
              <a:ahLst/>
              <a:cxnLst/>
              <a:rect l="l" t="t" r="r" b="b"/>
              <a:pathLst>
                <a:path w="174" h="3310" extrusionOk="0">
                  <a:moveTo>
                    <a:pt x="0" y="1"/>
                  </a:moveTo>
                  <a:lnTo>
                    <a:pt x="0" y="3290"/>
                  </a:lnTo>
                  <a:cubicBezTo>
                    <a:pt x="58" y="3300"/>
                    <a:pt x="116" y="3300"/>
                    <a:pt x="174" y="3309"/>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51"/>
            <p:cNvSpPr/>
            <p:nvPr/>
          </p:nvSpPr>
          <p:spPr>
            <a:xfrm>
              <a:off x="2066409" y="3677734"/>
              <a:ext cx="9504" cy="182916"/>
            </a:xfrm>
            <a:custGeom>
              <a:avLst/>
              <a:gdLst/>
              <a:ahLst/>
              <a:cxnLst/>
              <a:rect l="l" t="t" r="r" b="b"/>
              <a:pathLst>
                <a:path w="175" h="3368" extrusionOk="0">
                  <a:moveTo>
                    <a:pt x="1" y="1"/>
                  </a:moveTo>
                  <a:lnTo>
                    <a:pt x="1" y="3358"/>
                  </a:lnTo>
                  <a:cubicBezTo>
                    <a:pt x="58" y="3358"/>
                    <a:pt x="116" y="3358"/>
                    <a:pt x="174" y="3368"/>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51"/>
            <p:cNvSpPr/>
            <p:nvPr/>
          </p:nvSpPr>
          <p:spPr>
            <a:xfrm>
              <a:off x="2111973" y="3677734"/>
              <a:ext cx="9504" cy="183459"/>
            </a:xfrm>
            <a:custGeom>
              <a:avLst/>
              <a:gdLst/>
              <a:ahLst/>
              <a:cxnLst/>
              <a:rect l="l" t="t" r="r" b="b"/>
              <a:pathLst>
                <a:path w="175" h="3378" extrusionOk="0">
                  <a:moveTo>
                    <a:pt x="1" y="1"/>
                  </a:moveTo>
                  <a:lnTo>
                    <a:pt x="1" y="3377"/>
                  </a:lnTo>
                  <a:lnTo>
                    <a:pt x="174" y="3377"/>
                  </a:ln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51"/>
            <p:cNvSpPr/>
            <p:nvPr/>
          </p:nvSpPr>
          <p:spPr>
            <a:xfrm>
              <a:off x="2157592" y="3677734"/>
              <a:ext cx="9993" cy="182373"/>
            </a:xfrm>
            <a:custGeom>
              <a:avLst/>
              <a:gdLst/>
              <a:ahLst/>
              <a:cxnLst/>
              <a:rect l="l" t="t" r="r" b="b"/>
              <a:pathLst>
                <a:path w="184" h="3358" extrusionOk="0">
                  <a:moveTo>
                    <a:pt x="0" y="1"/>
                  </a:moveTo>
                  <a:lnTo>
                    <a:pt x="0" y="3358"/>
                  </a:lnTo>
                  <a:lnTo>
                    <a:pt x="183" y="3358"/>
                  </a:lnTo>
                  <a:lnTo>
                    <a:pt x="1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51"/>
            <p:cNvSpPr/>
            <p:nvPr/>
          </p:nvSpPr>
          <p:spPr>
            <a:xfrm>
              <a:off x="2203646" y="3677734"/>
              <a:ext cx="9504" cy="179766"/>
            </a:xfrm>
            <a:custGeom>
              <a:avLst/>
              <a:gdLst/>
              <a:ahLst/>
              <a:cxnLst/>
              <a:rect l="l" t="t" r="r" b="b"/>
              <a:pathLst>
                <a:path w="175" h="3310" extrusionOk="0">
                  <a:moveTo>
                    <a:pt x="1" y="1"/>
                  </a:moveTo>
                  <a:lnTo>
                    <a:pt x="1" y="3310"/>
                  </a:lnTo>
                  <a:cubicBezTo>
                    <a:pt x="59" y="3310"/>
                    <a:pt x="117" y="3300"/>
                    <a:pt x="175" y="3300"/>
                  </a:cubicBezTo>
                  <a:lnTo>
                    <a:pt x="1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51"/>
            <p:cNvSpPr/>
            <p:nvPr/>
          </p:nvSpPr>
          <p:spPr>
            <a:xfrm>
              <a:off x="2249265" y="3677734"/>
              <a:ext cx="9450" cy="175041"/>
            </a:xfrm>
            <a:custGeom>
              <a:avLst/>
              <a:gdLst/>
              <a:ahLst/>
              <a:cxnLst/>
              <a:rect l="l" t="t" r="r" b="b"/>
              <a:pathLst>
                <a:path w="174" h="3223" extrusionOk="0">
                  <a:moveTo>
                    <a:pt x="0" y="1"/>
                  </a:moveTo>
                  <a:lnTo>
                    <a:pt x="0" y="3223"/>
                  </a:lnTo>
                  <a:cubicBezTo>
                    <a:pt x="58" y="3213"/>
                    <a:pt x="116" y="3204"/>
                    <a:pt x="174" y="3194"/>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51"/>
            <p:cNvSpPr/>
            <p:nvPr/>
          </p:nvSpPr>
          <p:spPr>
            <a:xfrm>
              <a:off x="2294829" y="3677734"/>
              <a:ext cx="9504" cy="167709"/>
            </a:xfrm>
            <a:custGeom>
              <a:avLst/>
              <a:gdLst/>
              <a:ahLst/>
              <a:cxnLst/>
              <a:rect l="l" t="t" r="r" b="b"/>
              <a:pathLst>
                <a:path w="175" h="3088" extrusionOk="0">
                  <a:moveTo>
                    <a:pt x="0" y="1"/>
                  </a:moveTo>
                  <a:lnTo>
                    <a:pt x="0" y="3088"/>
                  </a:lnTo>
                  <a:cubicBezTo>
                    <a:pt x="58" y="3078"/>
                    <a:pt x="116" y="3068"/>
                    <a:pt x="174" y="3049"/>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51"/>
            <p:cNvSpPr/>
            <p:nvPr/>
          </p:nvSpPr>
          <p:spPr>
            <a:xfrm>
              <a:off x="2340394" y="3677734"/>
              <a:ext cx="9993" cy="157227"/>
            </a:xfrm>
            <a:custGeom>
              <a:avLst/>
              <a:gdLst/>
              <a:ahLst/>
              <a:cxnLst/>
              <a:rect l="l" t="t" r="r" b="b"/>
              <a:pathLst>
                <a:path w="184" h="2895" extrusionOk="0">
                  <a:moveTo>
                    <a:pt x="1" y="1"/>
                  </a:moveTo>
                  <a:lnTo>
                    <a:pt x="1" y="2895"/>
                  </a:lnTo>
                  <a:cubicBezTo>
                    <a:pt x="59" y="2885"/>
                    <a:pt x="126" y="2866"/>
                    <a:pt x="184" y="2847"/>
                  </a:cubicBezTo>
                  <a:lnTo>
                    <a:pt x="18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51"/>
            <p:cNvSpPr/>
            <p:nvPr/>
          </p:nvSpPr>
          <p:spPr>
            <a:xfrm>
              <a:off x="2386501" y="3677734"/>
              <a:ext cx="9504" cy="142564"/>
            </a:xfrm>
            <a:custGeom>
              <a:avLst/>
              <a:gdLst/>
              <a:ahLst/>
              <a:cxnLst/>
              <a:rect l="l" t="t" r="r" b="b"/>
              <a:pathLst>
                <a:path w="175" h="2625" extrusionOk="0">
                  <a:moveTo>
                    <a:pt x="1" y="1"/>
                  </a:moveTo>
                  <a:lnTo>
                    <a:pt x="1" y="2625"/>
                  </a:lnTo>
                  <a:cubicBezTo>
                    <a:pt x="58" y="2605"/>
                    <a:pt x="116" y="2576"/>
                    <a:pt x="174" y="2557"/>
                  </a:cubicBezTo>
                  <a:lnTo>
                    <a:pt x="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51"/>
            <p:cNvSpPr/>
            <p:nvPr/>
          </p:nvSpPr>
          <p:spPr>
            <a:xfrm>
              <a:off x="2432066" y="3677245"/>
              <a:ext cx="9504" cy="119482"/>
            </a:xfrm>
            <a:custGeom>
              <a:avLst/>
              <a:gdLst/>
              <a:ahLst/>
              <a:cxnLst/>
              <a:rect l="l" t="t" r="r" b="b"/>
              <a:pathLst>
                <a:path w="175" h="2200" extrusionOk="0">
                  <a:moveTo>
                    <a:pt x="1" y="0"/>
                  </a:moveTo>
                  <a:lnTo>
                    <a:pt x="1" y="2200"/>
                  </a:lnTo>
                  <a:cubicBezTo>
                    <a:pt x="59" y="2151"/>
                    <a:pt x="117" y="2103"/>
                    <a:pt x="174" y="2055"/>
                  </a:cubicBezTo>
                  <a:lnTo>
                    <a:pt x="1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51"/>
            <p:cNvSpPr/>
            <p:nvPr/>
          </p:nvSpPr>
          <p:spPr>
            <a:xfrm>
              <a:off x="1770918" y="3580847"/>
              <a:ext cx="688488" cy="195462"/>
            </a:xfrm>
            <a:custGeom>
              <a:avLst/>
              <a:gdLst/>
              <a:ahLst/>
              <a:cxnLst/>
              <a:rect l="l" t="t" r="r" b="b"/>
              <a:pathLst>
                <a:path w="12677" h="3599" extrusionOk="0">
                  <a:moveTo>
                    <a:pt x="6339" y="0"/>
                  </a:moveTo>
                  <a:cubicBezTo>
                    <a:pt x="2924" y="0"/>
                    <a:pt x="136" y="762"/>
                    <a:pt x="11" y="1727"/>
                  </a:cubicBezTo>
                  <a:cubicBezTo>
                    <a:pt x="1" y="1756"/>
                    <a:pt x="1" y="1775"/>
                    <a:pt x="1" y="1795"/>
                  </a:cubicBezTo>
                  <a:cubicBezTo>
                    <a:pt x="1" y="2036"/>
                    <a:pt x="174" y="2277"/>
                    <a:pt x="483" y="2479"/>
                  </a:cubicBezTo>
                  <a:cubicBezTo>
                    <a:pt x="531" y="2518"/>
                    <a:pt x="589" y="2557"/>
                    <a:pt x="647" y="2586"/>
                  </a:cubicBezTo>
                  <a:cubicBezTo>
                    <a:pt x="946" y="2759"/>
                    <a:pt x="1332" y="2914"/>
                    <a:pt x="1805" y="3049"/>
                  </a:cubicBezTo>
                  <a:cubicBezTo>
                    <a:pt x="1911" y="3087"/>
                    <a:pt x="2017" y="3116"/>
                    <a:pt x="2133" y="3145"/>
                  </a:cubicBezTo>
                  <a:cubicBezTo>
                    <a:pt x="2499" y="3232"/>
                    <a:pt x="2914" y="3319"/>
                    <a:pt x="3358" y="3386"/>
                  </a:cubicBezTo>
                  <a:cubicBezTo>
                    <a:pt x="3850" y="3463"/>
                    <a:pt x="4390" y="3512"/>
                    <a:pt x="4950" y="3550"/>
                  </a:cubicBezTo>
                  <a:cubicBezTo>
                    <a:pt x="5393" y="3579"/>
                    <a:pt x="5866" y="3598"/>
                    <a:pt x="6339" y="3598"/>
                  </a:cubicBezTo>
                  <a:cubicBezTo>
                    <a:pt x="9840" y="3598"/>
                    <a:pt x="12676" y="2788"/>
                    <a:pt x="12676" y="1795"/>
                  </a:cubicBezTo>
                  <a:cubicBezTo>
                    <a:pt x="12676" y="1775"/>
                    <a:pt x="12676" y="1756"/>
                    <a:pt x="12676" y="1727"/>
                  </a:cubicBezTo>
                  <a:cubicBezTo>
                    <a:pt x="12657" y="1611"/>
                    <a:pt x="12609" y="1495"/>
                    <a:pt x="12512" y="1389"/>
                  </a:cubicBezTo>
                  <a:cubicBezTo>
                    <a:pt x="12387" y="1235"/>
                    <a:pt x="12194" y="1090"/>
                    <a:pt x="11943" y="955"/>
                  </a:cubicBezTo>
                  <a:cubicBezTo>
                    <a:pt x="11702" y="820"/>
                    <a:pt x="11403" y="704"/>
                    <a:pt x="11056" y="589"/>
                  </a:cubicBezTo>
                  <a:cubicBezTo>
                    <a:pt x="10959" y="560"/>
                    <a:pt x="10853" y="531"/>
                    <a:pt x="10757" y="502"/>
                  </a:cubicBezTo>
                  <a:cubicBezTo>
                    <a:pt x="10284" y="376"/>
                    <a:pt x="9734" y="261"/>
                    <a:pt x="9136" y="184"/>
                  </a:cubicBezTo>
                  <a:cubicBezTo>
                    <a:pt x="9001" y="164"/>
                    <a:pt x="8866" y="145"/>
                    <a:pt x="8721" y="126"/>
                  </a:cubicBezTo>
                  <a:cubicBezTo>
                    <a:pt x="7988" y="39"/>
                    <a:pt x="7188" y="0"/>
                    <a:pt x="63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51"/>
            <p:cNvSpPr/>
            <p:nvPr/>
          </p:nvSpPr>
          <p:spPr>
            <a:xfrm>
              <a:off x="1797149" y="3587636"/>
              <a:ext cx="469999" cy="133657"/>
            </a:xfrm>
            <a:custGeom>
              <a:avLst/>
              <a:gdLst/>
              <a:ahLst/>
              <a:cxnLst/>
              <a:rect l="l" t="t" r="r" b="b"/>
              <a:pathLst>
                <a:path w="8654" h="2461" extrusionOk="0">
                  <a:moveTo>
                    <a:pt x="8238" y="1"/>
                  </a:moveTo>
                  <a:lnTo>
                    <a:pt x="7245" y="290"/>
                  </a:lnTo>
                  <a:cubicBezTo>
                    <a:pt x="7399" y="300"/>
                    <a:pt x="7544" y="309"/>
                    <a:pt x="7688" y="329"/>
                  </a:cubicBezTo>
                  <a:lnTo>
                    <a:pt x="8653" y="59"/>
                  </a:lnTo>
                  <a:cubicBezTo>
                    <a:pt x="8518" y="39"/>
                    <a:pt x="8383" y="20"/>
                    <a:pt x="8238" y="1"/>
                  </a:cubicBezTo>
                  <a:close/>
                  <a:moveTo>
                    <a:pt x="994" y="2075"/>
                  </a:moveTo>
                  <a:lnTo>
                    <a:pt x="0" y="2354"/>
                  </a:lnTo>
                  <a:cubicBezTo>
                    <a:pt x="29" y="2374"/>
                    <a:pt x="58" y="2393"/>
                    <a:pt x="87" y="2412"/>
                  </a:cubicBezTo>
                  <a:cubicBezTo>
                    <a:pt x="116" y="2432"/>
                    <a:pt x="135" y="2451"/>
                    <a:pt x="164" y="2461"/>
                  </a:cubicBezTo>
                  <a:lnTo>
                    <a:pt x="1129" y="2190"/>
                  </a:lnTo>
                  <a:cubicBezTo>
                    <a:pt x="1081" y="2152"/>
                    <a:pt x="1032" y="2113"/>
                    <a:pt x="994" y="207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51"/>
            <p:cNvSpPr/>
            <p:nvPr/>
          </p:nvSpPr>
          <p:spPr>
            <a:xfrm>
              <a:off x="1868890" y="3608056"/>
              <a:ext cx="502476" cy="143650"/>
            </a:xfrm>
            <a:custGeom>
              <a:avLst/>
              <a:gdLst/>
              <a:ahLst/>
              <a:cxnLst/>
              <a:rect l="l" t="t" r="r" b="b"/>
              <a:pathLst>
                <a:path w="9252" h="2645" extrusionOk="0">
                  <a:moveTo>
                    <a:pt x="8953" y="1"/>
                  </a:moveTo>
                  <a:lnTo>
                    <a:pt x="8046" y="261"/>
                  </a:lnTo>
                  <a:cubicBezTo>
                    <a:pt x="8152" y="290"/>
                    <a:pt x="8258" y="319"/>
                    <a:pt x="8355" y="348"/>
                  </a:cubicBezTo>
                  <a:lnTo>
                    <a:pt x="9252" y="88"/>
                  </a:lnTo>
                  <a:cubicBezTo>
                    <a:pt x="9155" y="59"/>
                    <a:pt x="9049" y="30"/>
                    <a:pt x="8953" y="1"/>
                  </a:cubicBezTo>
                  <a:close/>
                  <a:moveTo>
                    <a:pt x="898" y="2297"/>
                  </a:moveTo>
                  <a:lnTo>
                    <a:pt x="1" y="2548"/>
                  </a:lnTo>
                  <a:cubicBezTo>
                    <a:pt x="107" y="2586"/>
                    <a:pt x="213" y="2615"/>
                    <a:pt x="329" y="2644"/>
                  </a:cubicBezTo>
                  <a:lnTo>
                    <a:pt x="1226" y="2384"/>
                  </a:lnTo>
                  <a:cubicBezTo>
                    <a:pt x="1129" y="2355"/>
                    <a:pt x="1033" y="2335"/>
                    <a:pt x="936" y="2306"/>
                  </a:cubicBezTo>
                  <a:cubicBezTo>
                    <a:pt x="927" y="2306"/>
                    <a:pt x="908" y="2297"/>
                    <a:pt x="898" y="229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51"/>
            <p:cNvSpPr/>
            <p:nvPr/>
          </p:nvSpPr>
          <p:spPr>
            <a:xfrm>
              <a:off x="1840106" y="3600236"/>
              <a:ext cx="550160" cy="156141"/>
            </a:xfrm>
            <a:custGeom>
              <a:avLst/>
              <a:gdLst/>
              <a:ahLst/>
              <a:cxnLst/>
              <a:rect l="l" t="t" r="r" b="b"/>
              <a:pathLst>
                <a:path w="10130" h="2875" extrusionOk="0">
                  <a:moveTo>
                    <a:pt x="5065" y="0"/>
                  </a:moveTo>
                  <a:cubicBezTo>
                    <a:pt x="2277" y="0"/>
                    <a:pt x="0" y="647"/>
                    <a:pt x="0" y="1438"/>
                  </a:cubicBezTo>
                  <a:cubicBezTo>
                    <a:pt x="0" y="1457"/>
                    <a:pt x="0" y="1486"/>
                    <a:pt x="10" y="1505"/>
                  </a:cubicBezTo>
                  <a:cubicBezTo>
                    <a:pt x="126" y="2267"/>
                    <a:pt x="2354" y="2875"/>
                    <a:pt x="5065" y="2875"/>
                  </a:cubicBezTo>
                  <a:cubicBezTo>
                    <a:pt x="7785" y="2875"/>
                    <a:pt x="10004" y="2267"/>
                    <a:pt x="10129" y="1505"/>
                  </a:cubicBezTo>
                  <a:cubicBezTo>
                    <a:pt x="10129" y="1486"/>
                    <a:pt x="10129" y="1457"/>
                    <a:pt x="10129" y="1438"/>
                  </a:cubicBezTo>
                  <a:cubicBezTo>
                    <a:pt x="10129" y="647"/>
                    <a:pt x="7862" y="0"/>
                    <a:pt x="50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51"/>
            <p:cNvSpPr/>
            <p:nvPr/>
          </p:nvSpPr>
          <p:spPr>
            <a:xfrm>
              <a:off x="1840595" y="3607567"/>
              <a:ext cx="549672" cy="148809"/>
            </a:xfrm>
            <a:custGeom>
              <a:avLst/>
              <a:gdLst/>
              <a:ahLst/>
              <a:cxnLst/>
              <a:rect l="l" t="t" r="r" b="b"/>
              <a:pathLst>
                <a:path w="10121" h="2740" extrusionOk="0">
                  <a:moveTo>
                    <a:pt x="5056" y="0"/>
                  </a:moveTo>
                  <a:cubicBezTo>
                    <a:pt x="2345" y="0"/>
                    <a:pt x="117" y="608"/>
                    <a:pt x="1" y="1370"/>
                  </a:cubicBezTo>
                  <a:cubicBezTo>
                    <a:pt x="20" y="1486"/>
                    <a:pt x="78" y="1592"/>
                    <a:pt x="184" y="1698"/>
                  </a:cubicBezTo>
                  <a:cubicBezTo>
                    <a:pt x="232" y="1737"/>
                    <a:pt x="281" y="1785"/>
                    <a:pt x="338" y="1823"/>
                  </a:cubicBezTo>
                  <a:cubicBezTo>
                    <a:pt x="580" y="2007"/>
                    <a:pt x="946" y="2161"/>
                    <a:pt x="1400" y="2296"/>
                  </a:cubicBezTo>
                  <a:cubicBezTo>
                    <a:pt x="1496" y="2325"/>
                    <a:pt x="1602" y="2354"/>
                    <a:pt x="1708" y="2383"/>
                  </a:cubicBezTo>
                  <a:cubicBezTo>
                    <a:pt x="2133" y="2489"/>
                    <a:pt x="2625" y="2576"/>
                    <a:pt x="3155" y="2634"/>
                  </a:cubicBezTo>
                  <a:cubicBezTo>
                    <a:pt x="3695" y="2701"/>
                    <a:pt x="4274" y="2740"/>
                    <a:pt x="4882" y="2740"/>
                  </a:cubicBezTo>
                  <a:lnTo>
                    <a:pt x="5056" y="2740"/>
                  </a:lnTo>
                  <a:cubicBezTo>
                    <a:pt x="7776" y="2740"/>
                    <a:pt x="9995" y="2132"/>
                    <a:pt x="10120" y="1370"/>
                  </a:cubicBezTo>
                  <a:cubicBezTo>
                    <a:pt x="10110" y="1331"/>
                    <a:pt x="10101" y="1293"/>
                    <a:pt x="10091" y="1264"/>
                  </a:cubicBezTo>
                  <a:cubicBezTo>
                    <a:pt x="10014" y="1100"/>
                    <a:pt x="9850" y="946"/>
                    <a:pt x="9609" y="801"/>
                  </a:cubicBezTo>
                  <a:cubicBezTo>
                    <a:pt x="9358" y="656"/>
                    <a:pt x="9030" y="531"/>
                    <a:pt x="8635" y="415"/>
                  </a:cubicBezTo>
                  <a:cubicBezTo>
                    <a:pt x="8528" y="386"/>
                    <a:pt x="8422" y="357"/>
                    <a:pt x="8316" y="338"/>
                  </a:cubicBezTo>
                  <a:cubicBezTo>
                    <a:pt x="7805" y="212"/>
                    <a:pt x="7207" y="116"/>
                    <a:pt x="6551" y="58"/>
                  </a:cubicBezTo>
                  <a:cubicBezTo>
                    <a:pt x="6397" y="48"/>
                    <a:pt x="6233" y="39"/>
                    <a:pt x="6059" y="29"/>
                  </a:cubicBezTo>
                  <a:cubicBezTo>
                    <a:pt x="5741" y="10"/>
                    <a:pt x="5403" y="0"/>
                    <a:pt x="50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51"/>
            <p:cNvSpPr/>
            <p:nvPr/>
          </p:nvSpPr>
          <p:spPr>
            <a:xfrm>
              <a:off x="2011938" y="3651014"/>
              <a:ext cx="376748" cy="105361"/>
            </a:xfrm>
            <a:custGeom>
              <a:avLst/>
              <a:gdLst/>
              <a:ahLst/>
              <a:cxnLst/>
              <a:rect l="l" t="t" r="r" b="b"/>
              <a:pathLst>
                <a:path w="6937" h="1940" extrusionOk="0">
                  <a:moveTo>
                    <a:pt x="6454" y="1"/>
                  </a:moveTo>
                  <a:lnTo>
                    <a:pt x="0" y="1834"/>
                  </a:lnTo>
                  <a:cubicBezTo>
                    <a:pt x="540" y="1901"/>
                    <a:pt x="1119" y="1940"/>
                    <a:pt x="1727" y="1940"/>
                  </a:cubicBezTo>
                  <a:lnTo>
                    <a:pt x="6936" y="464"/>
                  </a:lnTo>
                  <a:cubicBezTo>
                    <a:pt x="6859" y="300"/>
                    <a:pt x="6695" y="146"/>
                    <a:pt x="64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51"/>
            <p:cNvSpPr/>
            <p:nvPr/>
          </p:nvSpPr>
          <p:spPr>
            <a:xfrm>
              <a:off x="1850588" y="3609142"/>
              <a:ext cx="345792" cy="97486"/>
            </a:xfrm>
            <a:custGeom>
              <a:avLst/>
              <a:gdLst/>
              <a:ahLst/>
              <a:cxnLst/>
              <a:rect l="l" t="t" r="r" b="b"/>
              <a:pathLst>
                <a:path w="6367" h="1795" extrusionOk="0">
                  <a:moveTo>
                    <a:pt x="5875" y="0"/>
                  </a:moveTo>
                  <a:lnTo>
                    <a:pt x="0" y="1669"/>
                  </a:lnTo>
                  <a:cubicBezTo>
                    <a:pt x="48" y="1708"/>
                    <a:pt x="97" y="1756"/>
                    <a:pt x="154" y="1794"/>
                  </a:cubicBezTo>
                  <a:lnTo>
                    <a:pt x="6367" y="29"/>
                  </a:lnTo>
                  <a:cubicBezTo>
                    <a:pt x="6213" y="19"/>
                    <a:pt x="6049" y="10"/>
                    <a:pt x="58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51"/>
            <p:cNvSpPr/>
            <p:nvPr/>
          </p:nvSpPr>
          <p:spPr>
            <a:xfrm>
              <a:off x="1916572" y="3625869"/>
              <a:ext cx="392987" cy="111118"/>
            </a:xfrm>
            <a:custGeom>
              <a:avLst/>
              <a:gdLst/>
              <a:ahLst/>
              <a:cxnLst/>
              <a:rect l="l" t="t" r="r" b="b"/>
              <a:pathLst>
                <a:path w="7236" h="2046" extrusionOk="0">
                  <a:moveTo>
                    <a:pt x="6917" y="1"/>
                  </a:moveTo>
                  <a:lnTo>
                    <a:pt x="1" y="1959"/>
                  </a:lnTo>
                  <a:cubicBezTo>
                    <a:pt x="97" y="1988"/>
                    <a:pt x="203" y="2017"/>
                    <a:pt x="309" y="2046"/>
                  </a:cubicBezTo>
                  <a:lnTo>
                    <a:pt x="7236" y="78"/>
                  </a:lnTo>
                  <a:cubicBezTo>
                    <a:pt x="7129" y="49"/>
                    <a:pt x="7023" y="20"/>
                    <a:pt x="69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51"/>
            <p:cNvSpPr/>
            <p:nvPr/>
          </p:nvSpPr>
          <p:spPr>
            <a:xfrm>
              <a:off x="1989943" y="3625869"/>
              <a:ext cx="259385" cy="110086"/>
            </a:xfrm>
            <a:custGeom>
              <a:avLst/>
              <a:gdLst/>
              <a:ahLst/>
              <a:cxnLst/>
              <a:rect l="l" t="t" r="r" b="b"/>
              <a:pathLst>
                <a:path w="4776" h="2027" extrusionOk="0">
                  <a:moveTo>
                    <a:pt x="1949" y="1"/>
                  </a:moveTo>
                  <a:lnTo>
                    <a:pt x="1949" y="232"/>
                  </a:lnTo>
                  <a:cubicBezTo>
                    <a:pt x="704" y="281"/>
                    <a:pt x="77" y="483"/>
                    <a:pt x="77" y="734"/>
                  </a:cubicBezTo>
                  <a:cubicBezTo>
                    <a:pt x="77" y="1294"/>
                    <a:pt x="3010" y="1139"/>
                    <a:pt x="3010" y="1332"/>
                  </a:cubicBezTo>
                  <a:cubicBezTo>
                    <a:pt x="3010" y="1380"/>
                    <a:pt x="2827" y="1409"/>
                    <a:pt x="2325" y="1409"/>
                  </a:cubicBezTo>
                  <a:cubicBezTo>
                    <a:pt x="1736" y="1409"/>
                    <a:pt x="1071" y="1361"/>
                    <a:pt x="569" y="1274"/>
                  </a:cubicBezTo>
                  <a:lnTo>
                    <a:pt x="0" y="1641"/>
                  </a:lnTo>
                  <a:cubicBezTo>
                    <a:pt x="453" y="1728"/>
                    <a:pt x="1187" y="1785"/>
                    <a:pt x="1949" y="1795"/>
                  </a:cubicBezTo>
                  <a:lnTo>
                    <a:pt x="1949" y="2027"/>
                  </a:lnTo>
                  <a:lnTo>
                    <a:pt x="3010" y="2027"/>
                  </a:lnTo>
                  <a:lnTo>
                    <a:pt x="3010" y="1785"/>
                  </a:lnTo>
                  <a:cubicBezTo>
                    <a:pt x="4187" y="1728"/>
                    <a:pt x="4775" y="1525"/>
                    <a:pt x="4775" y="1294"/>
                  </a:cubicBezTo>
                  <a:cubicBezTo>
                    <a:pt x="4775" y="734"/>
                    <a:pt x="1843" y="888"/>
                    <a:pt x="1843" y="705"/>
                  </a:cubicBezTo>
                  <a:cubicBezTo>
                    <a:pt x="1843" y="657"/>
                    <a:pt x="2016" y="609"/>
                    <a:pt x="2537" y="609"/>
                  </a:cubicBezTo>
                  <a:cubicBezTo>
                    <a:pt x="3000" y="609"/>
                    <a:pt x="3492" y="647"/>
                    <a:pt x="4013" y="724"/>
                  </a:cubicBezTo>
                  <a:lnTo>
                    <a:pt x="4553" y="358"/>
                  </a:lnTo>
                  <a:cubicBezTo>
                    <a:pt x="4119" y="281"/>
                    <a:pt x="3579" y="242"/>
                    <a:pt x="3010" y="232"/>
                  </a:cubicBezTo>
                  <a:lnTo>
                    <a:pt x="3010" y="1"/>
                  </a:ln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51"/>
            <p:cNvSpPr/>
            <p:nvPr/>
          </p:nvSpPr>
          <p:spPr>
            <a:xfrm>
              <a:off x="1987825" y="3621199"/>
              <a:ext cx="259928" cy="110032"/>
            </a:xfrm>
            <a:custGeom>
              <a:avLst/>
              <a:gdLst/>
              <a:ahLst/>
              <a:cxnLst/>
              <a:rect l="l" t="t" r="r" b="b"/>
              <a:pathLst>
                <a:path w="4786" h="2026" extrusionOk="0">
                  <a:moveTo>
                    <a:pt x="1949" y="0"/>
                  </a:moveTo>
                  <a:lnTo>
                    <a:pt x="1949" y="241"/>
                  </a:lnTo>
                  <a:cubicBezTo>
                    <a:pt x="705" y="289"/>
                    <a:pt x="87" y="492"/>
                    <a:pt x="87" y="733"/>
                  </a:cubicBezTo>
                  <a:cubicBezTo>
                    <a:pt x="87" y="1302"/>
                    <a:pt x="3020" y="1148"/>
                    <a:pt x="3020" y="1331"/>
                  </a:cubicBezTo>
                  <a:cubicBezTo>
                    <a:pt x="3020" y="1389"/>
                    <a:pt x="2837" y="1418"/>
                    <a:pt x="2335" y="1418"/>
                  </a:cubicBezTo>
                  <a:cubicBezTo>
                    <a:pt x="1747" y="1418"/>
                    <a:pt x="1081" y="1360"/>
                    <a:pt x="579" y="1283"/>
                  </a:cubicBezTo>
                  <a:lnTo>
                    <a:pt x="1" y="1650"/>
                  </a:lnTo>
                  <a:cubicBezTo>
                    <a:pt x="454" y="1727"/>
                    <a:pt x="1197" y="1785"/>
                    <a:pt x="1949" y="1804"/>
                  </a:cubicBezTo>
                  <a:lnTo>
                    <a:pt x="1949" y="2026"/>
                  </a:lnTo>
                  <a:lnTo>
                    <a:pt x="3020" y="2026"/>
                  </a:lnTo>
                  <a:lnTo>
                    <a:pt x="3020" y="1794"/>
                  </a:lnTo>
                  <a:cubicBezTo>
                    <a:pt x="4197" y="1727"/>
                    <a:pt x="4785" y="1534"/>
                    <a:pt x="4785" y="1293"/>
                  </a:cubicBezTo>
                  <a:cubicBezTo>
                    <a:pt x="4785" y="743"/>
                    <a:pt x="1853" y="888"/>
                    <a:pt x="1853" y="714"/>
                  </a:cubicBezTo>
                  <a:cubicBezTo>
                    <a:pt x="1853" y="656"/>
                    <a:pt x="2017" y="617"/>
                    <a:pt x="2547" y="617"/>
                  </a:cubicBezTo>
                  <a:cubicBezTo>
                    <a:pt x="3010" y="617"/>
                    <a:pt x="3502" y="656"/>
                    <a:pt x="4023" y="724"/>
                  </a:cubicBezTo>
                  <a:lnTo>
                    <a:pt x="4563" y="357"/>
                  </a:lnTo>
                  <a:cubicBezTo>
                    <a:pt x="4129" y="289"/>
                    <a:pt x="3579" y="251"/>
                    <a:pt x="3020" y="232"/>
                  </a:cubicBezTo>
                  <a:lnTo>
                    <a:pt x="30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49" name="Google Shape;2549;p51"/>
          <p:cNvSpPr/>
          <p:nvPr/>
        </p:nvSpPr>
        <p:spPr>
          <a:xfrm>
            <a:off x="8571422" y="1020932"/>
            <a:ext cx="69337" cy="69337"/>
          </a:xfrm>
          <a:custGeom>
            <a:avLst/>
            <a:gdLst/>
            <a:ahLst/>
            <a:cxnLst/>
            <a:rect l="l" t="t" r="r" b="b"/>
            <a:pathLst>
              <a:path w="2108" h="2108" extrusionOk="0">
                <a:moveTo>
                  <a:pt x="422" y="0"/>
                </a:moveTo>
                <a:lnTo>
                  <a:pt x="0" y="422"/>
                </a:lnTo>
                <a:lnTo>
                  <a:pt x="422" y="843"/>
                </a:lnTo>
                <a:lnTo>
                  <a:pt x="645" y="1066"/>
                </a:lnTo>
                <a:lnTo>
                  <a:pt x="422" y="1264"/>
                </a:lnTo>
                <a:lnTo>
                  <a:pt x="0" y="1686"/>
                </a:lnTo>
                <a:lnTo>
                  <a:pt x="422" y="2107"/>
                </a:lnTo>
                <a:lnTo>
                  <a:pt x="843" y="1686"/>
                </a:lnTo>
                <a:lnTo>
                  <a:pt x="1042" y="1487"/>
                </a:lnTo>
                <a:lnTo>
                  <a:pt x="1265" y="1686"/>
                </a:lnTo>
                <a:lnTo>
                  <a:pt x="1686" y="2107"/>
                </a:lnTo>
                <a:lnTo>
                  <a:pt x="2107" y="1686"/>
                </a:lnTo>
                <a:lnTo>
                  <a:pt x="1686" y="1264"/>
                </a:lnTo>
                <a:lnTo>
                  <a:pt x="1463" y="1066"/>
                </a:lnTo>
                <a:lnTo>
                  <a:pt x="1686" y="843"/>
                </a:lnTo>
                <a:lnTo>
                  <a:pt x="2107" y="422"/>
                </a:lnTo>
                <a:lnTo>
                  <a:pt x="1686" y="0"/>
                </a:lnTo>
                <a:lnTo>
                  <a:pt x="1265" y="422"/>
                </a:lnTo>
                <a:lnTo>
                  <a:pt x="1042" y="645"/>
                </a:lnTo>
                <a:lnTo>
                  <a:pt x="843" y="422"/>
                </a:lnTo>
                <a:lnTo>
                  <a:pt x="4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51"/>
          <p:cNvSpPr/>
          <p:nvPr/>
        </p:nvSpPr>
        <p:spPr>
          <a:xfrm>
            <a:off x="8579579" y="1020109"/>
            <a:ext cx="71771" cy="71771"/>
          </a:xfrm>
          <a:custGeom>
            <a:avLst/>
            <a:gdLst/>
            <a:ahLst/>
            <a:cxnLst/>
            <a:rect l="l" t="t" r="r" b="b"/>
            <a:pathLst>
              <a:path w="2182" h="2182" extrusionOk="0">
                <a:moveTo>
                  <a:pt x="1711" y="75"/>
                </a:moveTo>
                <a:lnTo>
                  <a:pt x="2083" y="447"/>
                </a:lnTo>
                <a:lnTo>
                  <a:pt x="1463" y="1091"/>
                </a:lnTo>
                <a:lnTo>
                  <a:pt x="2083" y="1711"/>
                </a:lnTo>
                <a:lnTo>
                  <a:pt x="1711" y="2083"/>
                </a:lnTo>
                <a:lnTo>
                  <a:pt x="1091" y="1463"/>
                </a:lnTo>
                <a:lnTo>
                  <a:pt x="446" y="2083"/>
                </a:lnTo>
                <a:lnTo>
                  <a:pt x="75" y="1711"/>
                </a:lnTo>
                <a:lnTo>
                  <a:pt x="719" y="1091"/>
                </a:lnTo>
                <a:lnTo>
                  <a:pt x="75" y="447"/>
                </a:lnTo>
                <a:lnTo>
                  <a:pt x="446" y="75"/>
                </a:lnTo>
                <a:lnTo>
                  <a:pt x="1091" y="694"/>
                </a:lnTo>
                <a:lnTo>
                  <a:pt x="1711" y="75"/>
                </a:lnTo>
                <a:close/>
                <a:moveTo>
                  <a:pt x="446" y="0"/>
                </a:moveTo>
                <a:lnTo>
                  <a:pt x="0" y="447"/>
                </a:lnTo>
                <a:lnTo>
                  <a:pt x="620" y="1091"/>
                </a:lnTo>
                <a:lnTo>
                  <a:pt x="0" y="1711"/>
                </a:lnTo>
                <a:lnTo>
                  <a:pt x="446" y="2182"/>
                </a:lnTo>
                <a:lnTo>
                  <a:pt x="1091" y="1537"/>
                </a:lnTo>
                <a:lnTo>
                  <a:pt x="1711" y="2182"/>
                </a:lnTo>
                <a:lnTo>
                  <a:pt x="2182" y="1711"/>
                </a:lnTo>
                <a:lnTo>
                  <a:pt x="1537" y="1091"/>
                </a:lnTo>
                <a:lnTo>
                  <a:pt x="2182" y="447"/>
                </a:lnTo>
                <a:lnTo>
                  <a:pt x="1711" y="0"/>
                </a:lnTo>
                <a:lnTo>
                  <a:pt x="1091" y="620"/>
                </a:lnTo>
                <a:lnTo>
                  <a:pt x="4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51"/>
          <p:cNvSpPr/>
          <p:nvPr/>
        </p:nvSpPr>
        <p:spPr>
          <a:xfrm>
            <a:off x="4943905" y="3442998"/>
            <a:ext cx="44043" cy="44043"/>
          </a:xfrm>
          <a:custGeom>
            <a:avLst/>
            <a:gdLst/>
            <a:ahLst/>
            <a:cxnLst/>
            <a:rect l="l" t="t" r="r" b="b"/>
            <a:pathLst>
              <a:path w="1339" h="1339" extrusionOk="0">
                <a:moveTo>
                  <a:pt x="669" y="74"/>
                </a:moveTo>
                <a:cubicBezTo>
                  <a:pt x="992" y="74"/>
                  <a:pt x="1264" y="347"/>
                  <a:pt x="1264" y="669"/>
                </a:cubicBezTo>
                <a:cubicBezTo>
                  <a:pt x="1264" y="992"/>
                  <a:pt x="992" y="1264"/>
                  <a:pt x="669" y="1264"/>
                </a:cubicBezTo>
                <a:cubicBezTo>
                  <a:pt x="347" y="1264"/>
                  <a:pt x="75" y="992"/>
                  <a:pt x="75" y="669"/>
                </a:cubicBezTo>
                <a:cubicBezTo>
                  <a:pt x="75" y="347"/>
                  <a:pt x="347" y="74"/>
                  <a:pt x="669" y="74"/>
                </a:cubicBezTo>
                <a:close/>
                <a:moveTo>
                  <a:pt x="669" y="0"/>
                </a:moveTo>
                <a:cubicBezTo>
                  <a:pt x="298" y="0"/>
                  <a:pt x="0" y="298"/>
                  <a:pt x="0" y="669"/>
                </a:cubicBezTo>
                <a:cubicBezTo>
                  <a:pt x="0" y="1041"/>
                  <a:pt x="298" y="1339"/>
                  <a:pt x="669" y="1339"/>
                </a:cubicBezTo>
                <a:cubicBezTo>
                  <a:pt x="1041" y="1339"/>
                  <a:pt x="1339" y="1041"/>
                  <a:pt x="1339" y="669"/>
                </a:cubicBezTo>
                <a:cubicBezTo>
                  <a:pt x="1339" y="298"/>
                  <a:pt x="1041"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51"/>
          <p:cNvSpPr/>
          <p:nvPr/>
        </p:nvSpPr>
        <p:spPr>
          <a:xfrm>
            <a:off x="4542207" y="1609997"/>
            <a:ext cx="59568" cy="59535"/>
          </a:xfrm>
          <a:custGeom>
            <a:avLst/>
            <a:gdLst/>
            <a:ahLst/>
            <a:cxnLst/>
            <a:rect l="l" t="t" r="r" b="b"/>
            <a:pathLst>
              <a:path w="1811" h="1810" extrusionOk="0">
                <a:moveTo>
                  <a:pt x="918" y="124"/>
                </a:moveTo>
                <a:cubicBezTo>
                  <a:pt x="1339" y="124"/>
                  <a:pt x="1711" y="471"/>
                  <a:pt x="1711" y="918"/>
                </a:cubicBezTo>
                <a:cubicBezTo>
                  <a:pt x="1711" y="1339"/>
                  <a:pt x="1339" y="1711"/>
                  <a:pt x="918" y="1711"/>
                </a:cubicBezTo>
                <a:cubicBezTo>
                  <a:pt x="472" y="1711"/>
                  <a:pt x="125" y="1339"/>
                  <a:pt x="125" y="918"/>
                </a:cubicBezTo>
                <a:cubicBezTo>
                  <a:pt x="125" y="471"/>
                  <a:pt x="472" y="124"/>
                  <a:pt x="918" y="124"/>
                </a:cubicBezTo>
                <a:close/>
                <a:moveTo>
                  <a:pt x="918" y="0"/>
                </a:moveTo>
                <a:cubicBezTo>
                  <a:pt x="397" y="0"/>
                  <a:pt x="1" y="422"/>
                  <a:pt x="1" y="918"/>
                </a:cubicBezTo>
                <a:cubicBezTo>
                  <a:pt x="1" y="1413"/>
                  <a:pt x="397" y="1810"/>
                  <a:pt x="918" y="1810"/>
                </a:cubicBezTo>
                <a:cubicBezTo>
                  <a:pt x="1414" y="1810"/>
                  <a:pt x="1810" y="1413"/>
                  <a:pt x="1810" y="918"/>
                </a:cubicBezTo>
                <a:cubicBezTo>
                  <a:pt x="1810" y="422"/>
                  <a:pt x="1414" y="0"/>
                  <a:pt x="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51"/>
          <p:cNvSpPr/>
          <p:nvPr/>
        </p:nvSpPr>
        <p:spPr>
          <a:xfrm>
            <a:off x="2183953" y="4435242"/>
            <a:ext cx="44076" cy="44076"/>
          </a:xfrm>
          <a:custGeom>
            <a:avLst/>
            <a:gdLst/>
            <a:ahLst/>
            <a:cxnLst/>
            <a:rect l="l" t="t" r="r" b="b"/>
            <a:pathLst>
              <a:path w="1340" h="1340" extrusionOk="0">
                <a:moveTo>
                  <a:pt x="670" y="75"/>
                </a:moveTo>
                <a:cubicBezTo>
                  <a:pt x="992" y="75"/>
                  <a:pt x="1265" y="348"/>
                  <a:pt x="1265" y="670"/>
                </a:cubicBezTo>
                <a:cubicBezTo>
                  <a:pt x="1265" y="993"/>
                  <a:pt x="992" y="1265"/>
                  <a:pt x="670" y="1265"/>
                </a:cubicBezTo>
                <a:cubicBezTo>
                  <a:pt x="348" y="1265"/>
                  <a:pt x="75" y="993"/>
                  <a:pt x="75" y="670"/>
                </a:cubicBezTo>
                <a:cubicBezTo>
                  <a:pt x="75" y="348"/>
                  <a:pt x="348" y="75"/>
                  <a:pt x="670" y="75"/>
                </a:cubicBezTo>
                <a:close/>
                <a:moveTo>
                  <a:pt x="670" y="1"/>
                </a:moveTo>
                <a:cubicBezTo>
                  <a:pt x="298" y="1"/>
                  <a:pt x="1" y="298"/>
                  <a:pt x="1" y="670"/>
                </a:cubicBezTo>
                <a:cubicBezTo>
                  <a:pt x="1" y="1042"/>
                  <a:pt x="298" y="1340"/>
                  <a:pt x="670" y="1340"/>
                </a:cubicBezTo>
                <a:cubicBezTo>
                  <a:pt x="1042" y="1340"/>
                  <a:pt x="1339" y="1042"/>
                  <a:pt x="1339" y="670"/>
                </a:cubicBezTo>
                <a:cubicBezTo>
                  <a:pt x="1339" y="298"/>
                  <a:pt x="1042" y="1"/>
                  <a:pt x="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51"/>
          <p:cNvSpPr/>
          <p:nvPr/>
        </p:nvSpPr>
        <p:spPr>
          <a:xfrm>
            <a:off x="2005899" y="1186688"/>
            <a:ext cx="44076" cy="44898"/>
          </a:xfrm>
          <a:custGeom>
            <a:avLst/>
            <a:gdLst/>
            <a:ahLst/>
            <a:cxnLst/>
            <a:rect l="l" t="t" r="r" b="b"/>
            <a:pathLst>
              <a:path w="1340" h="1365" extrusionOk="0">
                <a:moveTo>
                  <a:pt x="670" y="100"/>
                </a:moveTo>
                <a:cubicBezTo>
                  <a:pt x="992" y="100"/>
                  <a:pt x="1265" y="372"/>
                  <a:pt x="1265" y="695"/>
                </a:cubicBezTo>
                <a:cubicBezTo>
                  <a:pt x="1265" y="1017"/>
                  <a:pt x="992" y="1265"/>
                  <a:pt x="670" y="1265"/>
                </a:cubicBezTo>
                <a:cubicBezTo>
                  <a:pt x="348" y="1265"/>
                  <a:pt x="75" y="1017"/>
                  <a:pt x="75" y="695"/>
                </a:cubicBezTo>
                <a:cubicBezTo>
                  <a:pt x="75" y="372"/>
                  <a:pt x="348" y="100"/>
                  <a:pt x="670" y="100"/>
                </a:cubicBezTo>
                <a:close/>
                <a:moveTo>
                  <a:pt x="670" y="1"/>
                </a:moveTo>
                <a:cubicBezTo>
                  <a:pt x="298" y="1"/>
                  <a:pt x="1" y="323"/>
                  <a:pt x="1" y="695"/>
                </a:cubicBezTo>
                <a:cubicBezTo>
                  <a:pt x="1" y="1067"/>
                  <a:pt x="298" y="1364"/>
                  <a:pt x="670" y="1364"/>
                </a:cubicBezTo>
                <a:cubicBezTo>
                  <a:pt x="1042" y="1364"/>
                  <a:pt x="1339" y="1067"/>
                  <a:pt x="1339" y="695"/>
                </a:cubicBezTo>
                <a:cubicBezTo>
                  <a:pt x="1339" y="323"/>
                  <a:pt x="1042" y="1"/>
                  <a:pt x="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51"/>
          <p:cNvSpPr/>
          <p:nvPr/>
        </p:nvSpPr>
        <p:spPr>
          <a:xfrm>
            <a:off x="7521847" y="902109"/>
            <a:ext cx="44076" cy="44043"/>
          </a:xfrm>
          <a:custGeom>
            <a:avLst/>
            <a:gdLst/>
            <a:ahLst/>
            <a:cxnLst/>
            <a:rect l="l" t="t" r="r" b="b"/>
            <a:pathLst>
              <a:path w="1340" h="1339" extrusionOk="0">
                <a:moveTo>
                  <a:pt x="670" y="74"/>
                </a:moveTo>
                <a:cubicBezTo>
                  <a:pt x="992" y="74"/>
                  <a:pt x="1265" y="347"/>
                  <a:pt x="1265" y="669"/>
                </a:cubicBezTo>
                <a:cubicBezTo>
                  <a:pt x="1265" y="992"/>
                  <a:pt x="992" y="1264"/>
                  <a:pt x="670" y="1264"/>
                </a:cubicBezTo>
                <a:cubicBezTo>
                  <a:pt x="348" y="1264"/>
                  <a:pt x="75" y="992"/>
                  <a:pt x="75" y="669"/>
                </a:cubicBezTo>
                <a:cubicBezTo>
                  <a:pt x="75" y="347"/>
                  <a:pt x="348" y="74"/>
                  <a:pt x="670" y="74"/>
                </a:cubicBezTo>
                <a:close/>
                <a:moveTo>
                  <a:pt x="670" y="0"/>
                </a:moveTo>
                <a:cubicBezTo>
                  <a:pt x="298" y="0"/>
                  <a:pt x="1" y="298"/>
                  <a:pt x="1" y="669"/>
                </a:cubicBezTo>
                <a:cubicBezTo>
                  <a:pt x="1" y="1041"/>
                  <a:pt x="298" y="1339"/>
                  <a:pt x="670" y="1339"/>
                </a:cubicBezTo>
                <a:cubicBezTo>
                  <a:pt x="1042" y="1339"/>
                  <a:pt x="1340" y="1041"/>
                  <a:pt x="1340" y="669"/>
                </a:cubicBezTo>
                <a:cubicBezTo>
                  <a:pt x="1340" y="298"/>
                  <a:pt x="1042" y="0"/>
                  <a:pt x="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18">
          <a:extLst>
            <a:ext uri="{FF2B5EF4-FFF2-40B4-BE49-F238E27FC236}">
              <a16:creationId xmlns:a16="http://schemas.microsoft.com/office/drawing/2014/main" id="{8FB3DA06-60B6-F51B-A329-62AA4FAA5C29}"/>
            </a:ext>
          </a:extLst>
        </p:cNvPr>
        <p:cNvGrpSpPr/>
        <p:nvPr/>
      </p:nvGrpSpPr>
      <p:grpSpPr>
        <a:xfrm>
          <a:off x="0" y="0"/>
          <a:ext cx="0" cy="0"/>
          <a:chOff x="0" y="0"/>
          <a:chExt cx="0" cy="0"/>
        </a:xfrm>
      </p:grpSpPr>
      <p:sp>
        <p:nvSpPr>
          <p:cNvPr id="3819" name="Google Shape;3819;p73">
            <a:extLst>
              <a:ext uri="{FF2B5EF4-FFF2-40B4-BE49-F238E27FC236}">
                <a16:creationId xmlns:a16="http://schemas.microsoft.com/office/drawing/2014/main" id="{AEF0A592-35C7-B664-D232-59323E7DD412}"/>
              </a:ext>
            </a:extLst>
          </p:cNvPr>
          <p:cNvSpPr txBox="1">
            <a:spLocks noGrp="1"/>
          </p:cNvSpPr>
          <p:nvPr>
            <p:ph type="title"/>
          </p:nvPr>
        </p:nvSpPr>
        <p:spPr>
          <a:xfrm>
            <a:off x="720000" y="2499588"/>
            <a:ext cx="4821300" cy="76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Chart Ploting</a:t>
            </a:r>
            <a:endParaRPr dirty="0"/>
          </a:p>
        </p:txBody>
      </p:sp>
      <p:sp>
        <p:nvSpPr>
          <p:cNvPr id="3820" name="Google Shape;3820;p73">
            <a:extLst>
              <a:ext uri="{FF2B5EF4-FFF2-40B4-BE49-F238E27FC236}">
                <a16:creationId xmlns:a16="http://schemas.microsoft.com/office/drawing/2014/main" id="{457E257D-212F-DBD3-BA24-87D25BFA0C14}"/>
              </a:ext>
            </a:extLst>
          </p:cNvPr>
          <p:cNvSpPr txBox="1">
            <a:spLocks noGrp="1"/>
          </p:cNvSpPr>
          <p:nvPr>
            <p:ph type="subTitle" idx="1"/>
          </p:nvPr>
        </p:nvSpPr>
        <p:spPr>
          <a:xfrm>
            <a:off x="719999" y="3314075"/>
            <a:ext cx="4087891" cy="36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Link to tableau </a:t>
            </a:r>
            <a:r>
              <a:rPr lang="en" dirty="0">
                <a:solidFill>
                  <a:srgbClr val="00B0F0"/>
                </a:solidFill>
                <a:hlinkClick r:id="rId3" action="ppaction://hlinkfile">
                  <a:extLst>
                    <a:ext uri="{A12FA001-AC4F-418D-AE19-62706E023703}">
                      <ahyp:hlinkClr xmlns:ahyp="http://schemas.microsoft.com/office/drawing/2018/hyperlinkcolor" val="tx"/>
                    </a:ext>
                  </a:extLst>
                </a:hlinkClick>
              </a:rPr>
              <a:t>file</a:t>
            </a:r>
            <a:r>
              <a:rPr lang="en" dirty="0">
                <a:solidFill>
                  <a:srgbClr val="00B0F0"/>
                </a:solidFill>
              </a:rPr>
              <a:t> </a:t>
            </a:r>
            <a:r>
              <a:rPr lang="en" dirty="0">
                <a:solidFill>
                  <a:schemeClr val="tx1"/>
                </a:solidFill>
              </a:rPr>
              <a:t>or </a:t>
            </a:r>
            <a:r>
              <a:rPr lang="en" dirty="0">
                <a:solidFill>
                  <a:srgbClr val="00B0F0"/>
                </a:solidFill>
                <a:hlinkClick r:id="rId4">
                  <a:extLst>
                    <a:ext uri="{A12FA001-AC4F-418D-AE19-62706E023703}">
                      <ahyp:hlinkClr xmlns:ahyp="http://schemas.microsoft.com/office/drawing/2018/hyperlinkcolor" val="tx"/>
                    </a:ext>
                  </a:extLst>
                </a:hlinkClick>
              </a:rPr>
              <a:t>public</a:t>
            </a:r>
            <a:r>
              <a:rPr lang="en" dirty="0">
                <a:solidFill>
                  <a:srgbClr val="00B0F0"/>
                </a:solidFill>
              </a:rPr>
              <a:t> </a:t>
            </a:r>
            <a:r>
              <a:rPr lang="en" dirty="0"/>
              <a:t>for full version</a:t>
            </a:r>
            <a:endParaRPr dirty="0"/>
          </a:p>
        </p:txBody>
      </p:sp>
      <p:sp>
        <p:nvSpPr>
          <p:cNvPr id="3821" name="Google Shape;3821;p73">
            <a:extLst>
              <a:ext uri="{FF2B5EF4-FFF2-40B4-BE49-F238E27FC236}">
                <a16:creationId xmlns:a16="http://schemas.microsoft.com/office/drawing/2014/main" id="{530A06E9-C67E-3C61-86B0-B55DEF53F850}"/>
              </a:ext>
            </a:extLst>
          </p:cNvPr>
          <p:cNvSpPr txBox="1">
            <a:spLocks noGrp="1"/>
          </p:cNvSpPr>
          <p:nvPr>
            <p:ph type="title" idx="2"/>
          </p:nvPr>
        </p:nvSpPr>
        <p:spPr>
          <a:xfrm>
            <a:off x="720000" y="1465813"/>
            <a:ext cx="1275300" cy="98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3</a:t>
            </a:r>
            <a:endParaRPr dirty="0"/>
          </a:p>
        </p:txBody>
      </p:sp>
      <p:grpSp>
        <p:nvGrpSpPr>
          <p:cNvPr id="3822" name="Google Shape;3822;p73">
            <a:extLst>
              <a:ext uri="{FF2B5EF4-FFF2-40B4-BE49-F238E27FC236}">
                <a16:creationId xmlns:a16="http://schemas.microsoft.com/office/drawing/2014/main" id="{364E3DFF-D141-979E-9938-74516E5AAE06}"/>
              </a:ext>
            </a:extLst>
          </p:cNvPr>
          <p:cNvGrpSpPr/>
          <p:nvPr/>
        </p:nvGrpSpPr>
        <p:grpSpPr>
          <a:xfrm>
            <a:off x="7631711" y="4244216"/>
            <a:ext cx="116536" cy="133598"/>
            <a:chOff x="3913011" y="6256016"/>
            <a:chExt cx="116536" cy="133598"/>
          </a:xfrm>
        </p:grpSpPr>
        <p:sp>
          <p:nvSpPr>
            <p:cNvPr id="3823" name="Google Shape;3823;p73">
              <a:extLst>
                <a:ext uri="{FF2B5EF4-FFF2-40B4-BE49-F238E27FC236}">
                  <a16:creationId xmlns:a16="http://schemas.microsoft.com/office/drawing/2014/main" id="{7E41C918-59BB-3424-B5D3-4CFFD8AA291B}"/>
                </a:ext>
              </a:extLst>
            </p:cNvPr>
            <p:cNvSpPr/>
            <p:nvPr/>
          </p:nvSpPr>
          <p:spPr>
            <a:xfrm>
              <a:off x="3927580" y="6279490"/>
              <a:ext cx="101967" cy="110124"/>
            </a:xfrm>
            <a:custGeom>
              <a:avLst/>
              <a:gdLst/>
              <a:ahLst/>
              <a:cxnLst/>
              <a:rect l="l" t="t" r="r" b="b"/>
              <a:pathLst>
                <a:path w="3100" h="3348" extrusionOk="0">
                  <a:moveTo>
                    <a:pt x="1538" y="1"/>
                  </a:moveTo>
                  <a:lnTo>
                    <a:pt x="1" y="893"/>
                  </a:lnTo>
                  <a:lnTo>
                    <a:pt x="1" y="2455"/>
                  </a:lnTo>
                  <a:lnTo>
                    <a:pt x="1538" y="3347"/>
                  </a:lnTo>
                  <a:lnTo>
                    <a:pt x="3099" y="2455"/>
                  </a:lnTo>
                  <a:lnTo>
                    <a:pt x="3099" y="893"/>
                  </a:lnTo>
                  <a:lnTo>
                    <a:pt x="15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4" name="Google Shape;3824;p73">
              <a:extLst>
                <a:ext uri="{FF2B5EF4-FFF2-40B4-BE49-F238E27FC236}">
                  <a16:creationId xmlns:a16="http://schemas.microsoft.com/office/drawing/2014/main" id="{F5370ABE-146C-D9E7-9596-4447C439AD27}"/>
                </a:ext>
              </a:extLst>
            </p:cNvPr>
            <p:cNvGrpSpPr/>
            <p:nvPr/>
          </p:nvGrpSpPr>
          <p:grpSpPr>
            <a:xfrm>
              <a:off x="3913011" y="6256016"/>
              <a:ext cx="103578" cy="112558"/>
              <a:chOff x="2027925" y="3315775"/>
              <a:chExt cx="78725" cy="85550"/>
            </a:xfrm>
          </p:grpSpPr>
          <p:sp>
            <p:nvSpPr>
              <p:cNvPr id="3825" name="Google Shape;3825;p73">
                <a:extLst>
                  <a:ext uri="{FF2B5EF4-FFF2-40B4-BE49-F238E27FC236}">
                    <a16:creationId xmlns:a16="http://schemas.microsoft.com/office/drawing/2014/main" id="{882ABC4E-1E1A-4920-3EE0-1BE8E42676B8}"/>
                  </a:ext>
                </a:extLst>
              </p:cNvPr>
              <p:cNvSpPr/>
              <p:nvPr/>
            </p:nvSpPr>
            <p:spPr>
              <a:xfrm>
                <a:off x="2027925" y="3337475"/>
                <a:ext cx="40300" cy="63850"/>
              </a:xfrm>
              <a:custGeom>
                <a:avLst/>
                <a:gdLst/>
                <a:ahLst/>
                <a:cxnLst/>
                <a:rect l="l" t="t" r="r" b="b"/>
                <a:pathLst>
                  <a:path w="1612" h="2554" extrusionOk="0">
                    <a:moveTo>
                      <a:pt x="50" y="124"/>
                    </a:moveTo>
                    <a:lnTo>
                      <a:pt x="1537" y="967"/>
                    </a:lnTo>
                    <a:lnTo>
                      <a:pt x="1537" y="2455"/>
                    </a:lnTo>
                    <a:lnTo>
                      <a:pt x="50" y="1587"/>
                    </a:lnTo>
                    <a:lnTo>
                      <a:pt x="50" y="124"/>
                    </a:lnTo>
                    <a:close/>
                    <a:moveTo>
                      <a:pt x="0" y="0"/>
                    </a:moveTo>
                    <a:lnTo>
                      <a:pt x="0" y="1637"/>
                    </a:lnTo>
                    <a:lnTo>
                      <a:pt x="1612" y="2554"/>
                    </a:lnTo>
                    <a:lnTo>
                      <a:pt x="1612" y="942"/>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73">
                <a:extLst>
                  <a:ext uri="{FF2B5EF4-FFF2-40B4-BE49-F238E27FC236}">
                    <a16:creationId xmlns:a16="http://schemas.microsoft.com/office/drawing/2014/main" id="{9EED8586-4AD1-3799-C02D-3AC44151ADE9}"/>
                  </a:ext>
                </a:extLst>
              </p:cNvPr>
              <p:cNvSpPr/>
              <p:nvPr/>
            </p:nvSpPr>
            <p:spPr>
              <a:xfrm>
                <a:off x="2066350" y="3337475"/>
                <a:ext cx="40300" cy="63850"/>
              </a:xfrm>
              <a:custGeom>
                <a:avLst/>
                <a:gdLst/>
                <a:ahLst/>
                <a:cxnLst/>
                <a:rect l="l" t="t" r="r" b="b"/>
                <a:pathLst>
                  <a:path w="1612" h="2554" extrusionOk="0">
                    <a:moveTo>
                      <a:pt x="1562" y="124"/>
                    </a:moveTo>
                    <a:lnTo>
                      <a:pt x="1562" y="1587"/>
                    </a:lnTo>
                    <a:lnTo>
                      <a:pt x="75" y="2455"/>
                    </a:lnTo>
                    <a:lnTo>
                      <a:pt x="75" y="967"/>
                    </a:lnTo>
                    <a:lnTo>
                      <a:pt x="1562" y="124"/>
                    </a:lnTo>
                    <a:close/>
                    <a:moveTo>
                      <a:pt x="1612" y="0"/>
                    </a:moveTo>
                    <a:lnTo>
                      <a:pt x="0" y="942"/>
                    </a:lnTo>
                    <a:lnTo>
                      <a:pt x="0" y="2554"/>
                    </a:lnTo>
                    <a:lnTo>
                      <a:pt x="1612" y="1637"/>
                    </a:lnTo>
                    <a:lnTo>
                      <a:pt x="16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7" name="Google Shape;3827;p73">
                <a:extLst>
                  <a:ext uri="{FF2B5EF4-FFF2-40B4-BE49-F238E27FC236}">
                    <a16:creationId xmlns:a16="http://schemas.microsoft.com/office/drawing/2014/main" id="{A1B552B2-6D65-DB2F-7F7C-00F53FACF4B8}"/>
                  </a:ext>
                </a:extLst>
              </p:cNvPr>
              <p:cNvSpPr/>
              <p:nvPr/>
            </p:nvSpPr>
            <p:spPr>
              <a:xfrm>
                <a:off x="2027925" y="3315775"/>
                <a:ext cx="78725" cy="46525"/>
              </a:xfrm>
              <a:custGeom>
                <a:avLst/>
                <a:gdLst/>
                <a:ahLst/>
                <a:cxnLst/>
                <a:rect l="l" t="t" r="r" b="b"/>
                <a:pathLst>
                  <a:path w="3149" h="1861" extrusionOk="0">
                    <a:moveTo>
                      <a:pt x="1562" y="75"/>
                    </a:moveTo>
                    <a:lnTo>
                      <a:pt x="3074" y="918"/>
                    </a:lnTo>
                    <a:lnTo>
                      <a:pt x="1562" y="1786"/>
                    </a:lnTo>
                    <a:lnTo>
                      <a:pt x="75" y="918"/>
                    </a:lnTo>
                    <a:lnTo>
                      <a:pt x="1562" y="75"/>
                    </a:lnTo>
                    <a:close/>
                    <a:moveTo>
                      <a:pt x="1562" y="1"/>
                    </a:moveTo>
                    <a:lnTo>
                      <a:pt x="0" y="893"/>
                    </a:lnTo>
                    <a:lnTo>
                      <a:pt x="0" y="943"/>
                    </a:lnTo>
                    <a:lnTo>
                      <a:pt x="1562" y="1860"/>
                    </a:lnTo>
                    <a:lnTo>
                      <a:pt x="3149" y="943"/>
                    </a:lnTo>
                    <a:lnTo>
                      <a:pt x="3149" y="893"/>
                    </a:lnTo>
                    <a:lnTo>
                      <a:pt x="15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828" name="Google Shape;3828;p73">
            <a:extLst>
              <a:ext uri="{FF2B5EF4-FFF2-40B4-BE49-F238E27FC236}">
                <a16:creationId xmlns:a16="http://schemas.microsoft.com/office/drawing/2014/main" id="{ED49ACF0-567A-E3C0-2645-F736D1CF673F}"/>
              </a:ext>
            </a:extLst>
          </p:cNvPr>
          <p:cNvSpPr/>
          <p:nvPr/>
        </p:nvSpPr>
        <p:spPr>
          <a:xfrm>
            <a:off x="3433841" y="2234639"/>
            <a:ext cx="44076" cy="44076"/>
          </a:xfrm>
          <a:custGeom>
            <a:avLst/>
            <a:gdLst/>
            <a:ahLst/>
            <a:cxnLst/>
            <a:rect l="l" t="t" r="r" b="b"/>
            <a:pathLst>
              <a:path w="1340" h="1340" extrusionOk="0">
                <a:moveTo>
                  <a:pt x="670" y="75"/>
                </a:moveTo>
                <a:cubicBezTo>
                  <a:pt x="992" y="75"/>
                  <a:pt x="1265" y="348"/>
                  <a:pt x="1265" y="670"/>
                </a:cubicBezTo>
                <a:cubicBezTo>
                  <a:pt x="1265" y="992"/>
                  <a:pt x="992" y="1265"/>
                  <a:pt x="670" y="1265"/>
                </a:cubicBezTo>
                <a:cubicBezTo>
                  <a:pt x="348" y="1265"/>
                  <a:pt x="75" y="992"/>
                  <a:pt x="75" y="670"/>
                </a:cubicBezTo>
                <a:cubicBezTo>
                  <a:pt x="75" y="348"/>
                  <a:pt x="348" y="75"/>
                  <a:pt x="670" y="75"/>
                </a:cubicBezTo>
                <a:close/>
                <a:moveTo>
                  <a:pt x="670" y="1"/>
                </a:moveTo>
                <a:cubicBezTo>
                  <a:pt x="298" y="1"/>
                  <a:pt x="1" y="298"/>
                  <a:pt x="1" y="670"/>
                </a:cubicBezTo>
                <a:cubicBezTo>
                  <a:pt x="1" y="1042"/>
                  <a:pt x="298" y="1339"/>
                  <a:pt x="670" y="1339"/>
                </a:cubicBezTo>
                <a:cubicBezTo>
                  <a:pt x="1042" y="1339"/>
                  <a:pt x="1339" y="1042"/>
                  <a:pt x="1339" y="670"/>
                </a:cubicBezTo>
                <a:cubicBezTo>
                  <a:pt x="1339" y="298"/>
                  <a:pt x="1042" y="1"/>
                  <a:pt x="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73">
            <a:extLst>
              <a:ext uri="{FF2B5EF4-FFF2-40B4-BE49-F238E27FC236}">
                <a16:creationId xmlns:a16="http://schemas.microsoft.com/office/drawing/2014/main" id="{FE7B0042-CF2C-24FD-D566-66A0B6BB9397}"/>
              </a:ext>
            </a:extLst>
          </p:cNvPr>
          <p:cNvSpPr/>
          <p:nvPr/>
        </p:nvSpPr>
        <p:spPr>
          <a:xfrm>
            <a:off x="4368670" y="4302447"/>
            <a:ext cx="59568" cy="59535"/>
          </a:xfrm>
          <a:custGeom>
            <a:avLst/>
            <a:gdLst/>
            <a:ahLst/>
            <a:cxnLst/>
            <a:rect l="l" t="t" r="r" b="b"/>
            <a:pathLst>
              <a:path w="1811" h="1810" extrusionOk="0">
                <a:moveTo>
                  <a:pt x="918" y="124"/>
                </a:moveTo>
                <a:cubicBezTo>
                  <a:pt x="1339" y="124"/>
                  <a:pt x="1711" y="471"/>
                  <a:pt x="1711" y="918"/>
                </a:cubicBezTo>
                <a:cubicBezTo>
                  <a:pt x="1711" y="1339"/>
                  <a:pt x="1339" y="1711"/>
                  <a:pt x="918" y="1711"/>
                </a:cubicBezTo>
                <a:cubicBezTo>
                  <a:pt x="472" y="1711"/>
                  <a:pt x="125" y="1339"/>
                  <a:pt x="125" y="918"/>
                </a:cubicBezTo>
                <a:cubicBezTo>
                  <a:pt x="125" y="471"/>
                  <a:pt x="472" y="124"/>
                  <a:pt x="918" y="124"/>
                </a:cubicBezTo>
                <a:close/>
                <a:moveTo>
                  <a:pt x="918" y="0"/>
                </a:moveTo>
                <a:cubicBezTo>
                  <a:pt x="397" y="0"/>
                  <a:pt x="1" y="422"/>
                  <a:pt x="1" y="918"/>
                </a:cubicBezTo>
                <a:cubicBezTo>
                  <a:pt x="1" y="1413"/>
                  <a:pt x="397" y="1810"/>
                  <a:pt x="918" y="1810"/>
                </a:cubicBezTo>
                <a:cubicBezTo>
                  <a:pt x="1414" y="1810"/>
                  <a:pt x="1810" y="1413"/>
                  <a:pt x="1810" y="918"/>
                </a:cubicBezTo>
                <a:cubicBezTo>
                  <a:pt x="1810" y="422"/>
                  <a:pt x="1414" y="0"/>
                  <a:pt x="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73">
            <a:extLst>
              <a:ext uri="{FF2B5EF4-FFF2-40B4-BE49-F238E27FC236}">
                <a16:creationId xmlns:a16="http://schemas.microsoft.com/office/drawing/2014/main" id="{C82D1815-7384-1BCA-6E96-48A1E386AC45}"/>
              </a:ext>
            </a:extLst>
          </p:cNvPr>
          <p:cNvSpPr/>
          <p:nvPr/>
        </p:nvSpPr>
        <p:spPr>
          <a:xfrm>
            <a:off x="4510819" y="1599810"/>
            <a:ext cx="106868" cy="115814"/>
          </a:xfrm>
          <a:custGeom>
            <a:avLst/>
            <a:gdLst/>
            <a:ahLst/>
            <a:cxnLst/>
            <a:rect l="l" t="t" r="r" b="b"/>
            <a:pathLst>
              <a:path w="3249" h="3521" extrusionOk="0">
                <a:moveTo>
                  <a:pt x="1612" y="0"/>
                </a:moveTo>
                <a:lnTo>
                  <a:pt x="1" y="942"/>
                </a:lnTo>
                <a:lnTo>
                  <a:pt x="1" y="967"/>
                </a:lnTo>
                <a:lnTo>
                  <a:pt x="1" y="2578"/>
                </a:lnTo>
                <a:lnTo>
                  <a:pt x="1612" y="3520"/>
                </a:lnTo>
                <a:lnTo>
                  <a:pt x="3248" y="2578"/>
                </a:lnTo>
                <a:lnTo>
                  <a:pt x="3248" y="942"/>
                </a:lnTo>
                <a:lnTo>
                  <a:pt x="16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3831;p73">
            <a:extLst>
              <a:ext uri="{FF2B5EF4-FFF2-40B4-BE49-F238E27FC236}">
                <a16:creationId xmlns:a16="http://schemas.microsoft.com/office/drawing/2014/main" id="{DC873EBB-C753-076D-5440-DDA32A1671DE}"/>
              </a:ext>
            </a:extLst>
          </p:cNvPr>
          <p:cNvSpPr/>
          <p:nvPr/>
        </p:nvSpPr>
        <p:spPr>
          <a:xfrm>
            <a:off x="4576864" y="1605500"/>
            <a:ext cx="56312" cy="88908"/>
          </a:xfrm>
          <a:custGeom>
            <a:avLst/>
            <a:gdLst/>
            <a:ahLst/>
            <a:cxnLst/>
            <a:rect l="l" t="t" r="r" b="b"/>
            <a:pathLst>
              <a:path w="1712" h="2703" extrusionOk="0">
                <a:moveTo>
                  <a:pt x="1637" y="150"/>
                </a:moveTo>
                <a:lnTo>
                  <a:pt x="1637" y="1662"/>
                </a:lnTo>
                <a:lnTo>
                  <a:pt x="100" y="2554"/>
                </a:lnTo>
                <a:lnTo>
                  <a:pt x="100" y="1017"/>
                </a:lnTo>
                <a:lnTo>
                  <a:pt x="1637" y="150"/>
                </a:lnTo>
                <a:close/>
                <a:moveTo>
                  <a:pt x="1711" y="1"/>
                </a:moveTo>
                <a:lnTo>
                  <a:pt x="1" y="968"/>
                </a:lnTo>
                <a:lnTo>
                  <a:pt x="1" y="2703"/>
                </a:lnTo>
                <a:lnTo>
                  <a:pt x="1711" y="1711"/>
                </a:lnTo>
                <a:lnTo>
                  <a:pt x="17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2" name="Google Shape;3832;p73">
            <a:extLst>
              <a:ext uri="{FF2B5EF4-FFF2-40B4-BE49-F238E27FC236}">
                <a16:creationId xmlns:a16="http://schemas.microsoft.com/office/drawing/2014/main" id="{3B8498AC-9309-F070-E19B-FA93DDB8219F}"/>
              </a:ext>
            </a:extLst>
          </p:cNvPr>
          <p:cNvSpPr/>
          <p:nvPr/>
        </p:nvSpPr>
        <p:spPr>
          <a:xfrm>
            <a:off x="4523877" y="1605500"/>
            <a:ext cx="56312" cy="88908"/>
          </a:xfrm>
          <a:custGeom>
            <a:avLst/>
            <a:gdLst/>
            <a:ahLst/>
            <a:cxnLst/>
            <a:rect l="l" t="t" r="r" b="b"/>
            <a:pathLst>
              <a:path w="1712" h="2703" extrusionOk="0">
                <a:moveTo>
                  <a:pt x="75" y="150"/>
                </a:moveTo>
                <a:lnTo>
                  <a:pt x="1612" y="1017"/>
                </a:lnTo>
                <a:lnTo>
                  <a:pt x="1612" y="2554"/>
                </a:lnTo>
                <a:lnTo>
                  <a:pt x="75" y="1662"/>
                </a:lnTo>
                <a:lnTo>
                  <a:pt x="75" y="150"/>
                </a:lnTo>
                <a:close/>
                <a:moveTo>
                  <a:pt x="1" y="1"/>
                </a:moveTo>
                <a:lnTo>
                  <a:pt x="1" y="1711"/>
                </a:lnTo>
                <a:lnTo>
                  <a:pt x="1711" y="2703"/>
                </a:lnTo>
                <a:lnTo>
                  <a:pt x="1711" y="968"/>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3" name="Google Shape;3833;p73">
            <a:extLst>
              <a:ext uri="{FF2B5EF4-FFF2-40B4-BE49-F238E27FC236}">
                <a16:creationId xmlns:a16="http://schemas.microsoft.com/office/drawing/2014/main" id="{AB6CD49B-0EC5-E12E-DE27-C367D4E19DA3}"/>
              </a:ext>
            </a:extLst>
          </p:cNvPr>
          <p:cNvSpPr/>
          <p:nvPr/>
        </p:nvSpPr>
        <p:spPr>
          <a:xfrm>
            <a:off x="4523877" y="1575339"/>
            <a:ext cx="109302" cy="64436"/>
          </a:xfrm>
          <a:custGeom>
            <a:avLst/>
            <a:gdLst/>
            <a:ahLst/>
            <a:cxnLst/>
            <a:rect l="l" t="t" r="r" b="b"/>
            <a:pathLst>
              <a:path w="3323" h="1959" extrusionOk="0">
                <a:moveTo>
                  <a:pt x="1661" y="75"/>
                </a:moveTo>
                <a:lnTo>
                  <a:pt x="3223" y="967"/>
                </a:lnTo>
                <a:lnTo>
                  <a:pt x="1661" y="1860"/>
                </a:lnTo>
                <a:lnTo>
                  <a:pt x="100" y="967"/>
                </a:lnTo>
                <a:lnTo>
                  <a:pt x="1661" y="75"/>
                </a:lnTo>
                <a:close/>
                <a:moveTo>
                  <a:pt x="1661" y="1"/>
                </a:moveTo>
                <a:lnTo>
                  <a:pt x="1" y="943"/>
                </a:lnTo>
                <a:lnTo>
                  <a:pt x="1" y="1017"/>
                </a:lnTo>
                <a:lnTo>
                  <a:pt x="1661" y="1959"/>
                </a:lnTo>
                <a:lnTo>
                  <a:pt x="3322" y="1017"/>
                </a:lnTo>
                <a:lnTo>
                  <a:pt x="3322" y="943"/>
                </a:lnTo>
                <a:lnTo>
                  <a:pt x="16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4" name="Google Shape;3834;p73">
            <a:extLst>
              <a:ext uri="{FF2B5EF4-FFF2-40B4-BE49-F238E27FC236}">
                <a16:creationId xmlns:a16="http://schemas.microsoft.com/office/drawing/2014/main" id="{9AF85CE1-DB08-650A-A80F-A160570DEB04}"/>
              </a:ext>
            </a:extLst>
          </p:cNvPr>
          <p:cNvSpPr/>
          <p:nvPr/>
        </p:nvSpPr>
        <p:spPr>
          <a:xfrm>
            <a:off x="2435511" y="1615702"/>
            <a:ext cx="59568" cy="59568"/>
          </a:xfrm>
          <a:custGeom>
            <a:avLst/>
            <a:gdLst/>
            <a:ahLst/>
            <a:cxnLst/>
            <a:rect l="l" t="t" r="r" b="b"/>
            <a:pathLst>
              <a:path w="1811" h="1811" extrusionOk="0">
                <a:moveTo>
                  <a:pt x="918" y="100"/>
                </a:moveTo>
                <a:cubicBezTo>
                  <a:pt x="1340" y="100"/>
                  <a:pt x="1711" y="472"/>
                  <a:pt x="1711" y="893"/>
                </a:cubicBezTo>
                <a:cubicBezTo>
                  <a:pt x="1711" y="1339"/>
                  <a:pt x="1340" y="1686"/>
                  <a:pt x="918" y="1686"/>
                </a:cubicBezTo>
                <a:cubicBezTo>
                  <a:pt x="472" y="1686"/>
                  <a:pt x="125" y="1339"/>
                  <a:pt x="125" y="893"/>
                </a:cubicBezTo>
                <a:cubicBezTo>
                  <a:pt x="125" y="472"/>
                  <a:pt x="472" y="100"/>
                  <a:pt x="918" y="100"/>
                </a:cubicBezTo>
                <a:close/>
                <a:moveTo>
                  <a:pt x="918" y="1"/>
                </a:moveTo>
                <a:cubicBezTo>
                  <a:pt x="422" y="1"/>
                  <a:pt x="1" y="397"/>
                  <a:pt x="1" y="893"/>
                </a:cubicBezTo>
                <a:cubicBezTo>
                  <a:pt x="1" y="1389"/>
                  <a:pt x="422" y="1810"/>
                  <a:pt x="918" y="1810"/>
                </a:cubicBezTo>
                <a:cubicBezTo>
                  <a:pt x="1414" y="1810"/>
                  <a:pt x="1811" y="1389"/>
                  <a:pt x="1811" y="893"/>
                </a:cubicBezTo>
                <a:cubicBezTo>
                  <a:pt x="1811" y="397"/>
                  <a:pt x="1414" y="1"/>
                  <a:pt x="9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5" name="Google Shape;3835;p73">
            <a:extLst>
              <a:ext uri="{FF2B5EF4-FFF2-40B4-BE49-F238E27FC236}">
                <a16:creationId xmlns:a16="http://schemas.microsoft.com/office/drawing/2014/main" id="{85DED8A3-43DA-16A9-7EDD-AF76D830CBE4}"/>
              </a:ext>
            </a:extLst>
          </p:cNvPr>
          <p:cNvSpPr/>
          <p:nvPr/>
        </p:nvSpPr>
        <p:spPr>
          <a:xfrm>
            <a:off x="5233677" y="2110894"/>
            <a:ext cx="44076" cy="44865"/>
          </a:xfrm>
          <a:custGeom>
            <a:avLst/>
            <a:gdLst/>
            <a:ahLst/>
            <a:cxnLst/>
            <a:rect l="l" t="t" r="r" b="b"/>
            <a:pathLst>
              <a:path w="1340" h="1364" extrusionOk="0">
                <a:moveTo>
                  <a:pt x="670" y="100"/>
                </a:moveTo>
                <a:cubicBezTo>
                  <a:pt x="993" y="100"/>
                  <a:pt x="1240" y="347"/>
                  <a:pt x="1240" y="670"/>
                </a:cubicBezTo>
                <a:cubicBezTo>
                  <a:pt x="1240" y="992"/>
                  <a:pt x="993" y="1265"/>
                  <a:pt x="670" y="1265"/>
                </a:cubicBezTo>
                <a:cubicBezTo>
                  <a:pt x="348" y="1265"/>
                  <a:pt x="75" y="992"/>
                  <a:pt x="75" y="670"/>
                </a:cubicBezTo>
                <a:cubicBezTo>
                  <a:pt x="75" y="347"/>
                  <a:pt x="348" y="100"/>
                  <a:pt x="670" y="100"/>
                </a:cubicBezTo>
                <a:close/>
                <a:moveTo>
                  <a:pt x="670" y="0"/>
                </a:moveTo>
                <a:cubicBezTo>
                  <a:pt x="298" y="0"/>
                  <a:pt x="1" y="298"/>
                  <a:pt x="1" y="670"/>
                </a:cubicBezTo>
                <a:cubicBezTo>
                  <a:pt x="1" y="1042"/>
                  <a:pt x="298" y="1364"/>
                  <a:pt x="670" y="1364"/>
                </a:cubicBezTo>
                <a:cubicBezTo>
                  <a:pt x="1042" y="1364"/>
                  <a:pt x="1340" y="1042"/>
                  <a:pt x="1340" y="670"/>
                </a:cubicBezTo>
                <a:cubicBezTo>
                  <a:pt x="1340" y="298"/>
                  <a:pt x="1042" y="0"/>
                  <a:pt x="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6" name="Google Shape;3836;p73">
            <a:extLst>
              <a:ext uri="{FF2B5EF4-FFF2-40B4-BE49-F238E27FC236}">
                <a16:creationId xmlns:a16="http://schemas.microsoft.com/office/drawing/2014/main" id="{4D308217-D68F-1FD6-B6D5-877EBC53884A}"/>
              </a:ext>
            </a:extLst>
          </p:cNvPr>
          <p:cNvSpPr/>
          <p:nvPr/>
        </p:nvSpPr>
        <p:spPr>
          <a:xfrm>
            <a:off x="1820356" y="3936184"/>
            <a:ext cx="44043" cy="44043"/>
          </a:xfrm>
          <a:custGeom>
            <a:avLst/>
            <a:gdLst/>
            <a:ahLst/>
            <a:cxnLst/>
            <a:rect l="l" t="t" r="r" b="b"/>
            <a:pathLst>
              <a:path w="1339" h="1339" extrusionOk="0">
                <a:moveTo>
                  <a:pt x="669" y="74"/>
                </a:moveTo>
                <a:cubicBezTo>
                  <a:pt x="992" y="74"/>
                  <a:pt x="1264" y="347"/>
                  <a:pt x="1264" y="669"/>
                </a:cubicBezTo>
                <a:cubicBezTo>
                  <a:pt x="1264" y="992"/>
                  <a:pt x="992" y="1264"/>
                  <a:pt x="669" y="1264"/>
                </a:cubicBezTo>
                <a:cubicBezTo>
                  <a:pt x="347" y="1264"/>
                  <a:pt x="74" y="992"/>
                  <a:pt x="74" y="669"/>
                </a:cubicBezTo>
                <a:cubicBezTo>
                  <a:pt x="74" y="347"/>
                  <a:pt x="347" y="74"/>
                  <a:pt x="669" y="74"/>
                </a:cubicBezTo>
                <a:close/>
                <a:moveTo>
                  <a:pt x="669" y="0"/>
                </a:moveTo>
                <a:cubicBezTo>
                  <a:pt x="298" y="0"/>
                  <a:pt x="0" y="298"/>
                  <a:pt x="0" y="669"/>
                </a:cubicBezTo>
                <a:cubicBezTo>
                  <a:pt x="0" y="1041"/>
                  <a:pt x="298" y="1339"/>
                  <a:pt x="669" y="1339"/>
                </a:cubicBezTo>
                <a:cubicBezTo>
                  <a:pt x="1041" y="1339"/>
                  <a:pt x="1339" y="1041"/>
                  <a:pt x="1339" y="669"/>
                </a:cubicBezTo>
                <a:cubicBezTo>
                  <a:pt x="1339" y="298"/>
                  <a:pt x="1041"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37" name="Google Shape;3837;p73">
            <a:extLst>
              <a:ext uri="{FF2B5EF4-FFF2-40B4-BE49-F238E27FC236}">
                <a16:creationId xmlns:a16="http://schemas.microsoft.com/office/drawing/2014/main" id="{D723E98F-2736-CA8C-62F7-F8C39831B895}"/>
              </a:ext>
            </a:extLst>
          </p:cNvPr>
          <p:cNvGrpSpPr/>
          <p:nvPr/>
        </p:nvGrpSpPr>
        <p:grpSpPr>
          <a:xfrm>
            <a:off x="5051063" y="1305302"/>
            <a:ext cx="3350664" cy="2780956"/>
            <a:chOff x="4802987" y="1077938"/>
            <a:chExt cx="3612186" cy="2998012"/>
          </a:xfrm>
        </p:grpSpPr>
        <p:sp>
          <p:nvSpPr>
            <p:cNvPr id="3838" name="Google Shape;3838;p73">
              <a:extLst>
                <a:ext uri="{FF2B5EF4-FFF2-40B4-BE49-F238E27FC236}">
                  <a16:creationId xmlns:a16="http://schemas.microsoft.com/office/drawing/2014/main" id="{3846F0FA-68B2-23F6-4EBD-36E3F3FCABA4}"/>
                </a:ext>
              </a:extLst>
            </p:cNvPr>
            <p:cNvSpPr/>
            <p:nvPr/>
          </p:nvSpPr>
          <p:spPr>
            <a:xfrm>
              <a:off x="5238425" y="3872600"/>
              <a:ext cx="2902439" cy="69376"/>
            </a:xfrm>
            <a:custGeom>
              <a:avLst/>
              <a:gdLst/>
              <a:ahLst/>
              <a:cxnLst/>
              <a:rect l="l" t="t" r="r" b="b"/>
              <a:pathLst>
                <a:path w="70546" h="5229" extrusionOk="0">
                  <a:moveTo>
                    <a:pt x="35268" y="1"/>
                  </a:moveTo>
                  <a:cubicBezTo>
                    <a:pt x="15791" y="1"/>
                    <a:pt x="0" y="1168"/>
                    <a:pt x="0" y="2615"/>
                  </a:cubicBezTo>
                  <a:cubicBezTo>
                    <a:pt x="0" y="4062"/>
                    <a:pt x="15791" y="5229"/>
                    <a:pt x="35268" y="5229"/>
                  </a:cubicBezTo>
                  <a:cubicBezTo>
                    <a:pt x="54754" y="5229"/>
                    <a:pt x="70545" y="4062"/>
                    <a:pt x="70545" y="2615"/>
                  </a:cubicBezTo>
                  <a:cubicBezTo>
                    <a:pt x="70545" y="1168"/>
                    <a:pt x="54754" y="1"/>
                    <a:pt x="35268" y="1"/>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3839;p73">
              <a:extLst>
                <a:ext uri="{FF2B5EF4-FFF2-40B4-BE49-F238E27FC236}">
                  <a16:creationId xmlns:a16="http://schemas.microsoft.com/office/drawing/2014/main" id="{D36F4DE0-4FDB-030E-44B8-74B4624BF1EC}"/>
                </a:ext>
              </a:extLst>
            </p:cNvPr>
            <p:cNvSpPr/>
            <p:nvPr/>
          </p:nvSpPr>
          <p:spPr>
            <a:xfrm>
              <a:off x="6897200" y="4034850"/>
              <a:ext cx="1517974" cy="41100"/>
            </a:xfrm>
            <a:custGeom>
              <a:avLst/>
              <a:gdLst/>
              <a:ahLst/>
              <a:cxnLst/>
              <a:rect l="l" t="t" r="r" b="b"/>
              <a:pathLst>
                <a:path w="70546" h="5229" extrusionOk="0">
                  <a:moveTo>
                    <a:pt x="35268" y="1"/>
                  </a:moveTo>
                  <a:cubicBezTo>
                    <a:pt x="15791" y="1"/>
                    <a:pt x="0" y="1168"/>
                    <a:pt x="0" y="2615"/>
                  </a:cubicBezTo>
                  <a:cubicBezTo>
                    <a:pt x="0" y="4062"/>
                    <a:pt x="15791" y="5229"/>
                    <a:pt x="35268" y="5229"/>
                  </a:cubicBezTo>
                  <a:cubicBezTo>
                    <a:pt x="54754" y="5229"/>
                    <a:pt x="70545" y="4062"/>
                    <a:pt x="70545" y="2615"/>
                  </a:cubicBezTo>
                  <a:cubicBezTo>
                    <a:pt x="70545" y="1168"/>
                    <a:pt x="54754" y="1"/>
                    <a:pt x="35268" y="1"/>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0" name="Google Shape;3840;p73">
              <a:extLst>
                <a:ext uri="{FF2B5EF4-FFF2-40B4-BE49-F238E27FC236}">
                  <a16:creationId xmlns:a16="http://schemas.microsoft.com/office/drawing/2014/main" id="{C9D3C2B4-6C3E-7E15-631B-DDE64CF48027}"/>
                </a:ext>
              </a:extLst>
            </p:cNvPr>
            <p:cNvSpPr/>
            <p:nvPr/>
          </p:nvSpPr>
          <p:spPr>
            <a:xfrm>
              <a:off x="4824575" y="3653550"/>
              <a:ext cx="3231712" cy="69376"/>
            </a:xfrm>
            <a:custGeom>
              <a:avLst/>
              <a:gdLst/>
              <a:ahLst/>
              <a:cxnLst/>
              <a:rect l="l" t="t" r="r" b="b"/>
              <a:pathLst>
                <a:path w="70546" h="5229" extrusionOk="0">
                  <a:moveTo>
                    <a:pt x="35268" y="1"/>
                  </a:moveTo>
                  <a:cubicBezTo>
                    <a:pt x="15791" y="1"/>
                    <a:pt x="0" y="1168"/>
                    <a:pt x="0" y="2615"/>
                  </a:cubicBezTo>
                  <a:cubicBezTo>
                    <a:pt x="0" y="4062"/>
                    <a:pt x="15791" y="5229"/>
                    <a:pt x="35268" y="5229"/>
                  </a:cubicBezTo>
                  <a:cubicBezTo>
                    <a:pt x="54754" y="5229"/>
                    <a:pt x="70545" y="4062"/>
                    <a:pt x="70545" y="2615"/>
                  </a:cubicBezTo>
                  <a:cubicBezTo>
                    <a:pt x="70545" y="1168"/>
                    <a:pt x="54754" y="1"/>
                    <a:pt x="35268" y="1"/>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1" name="Google Shape;3841;p73">
              <a:extLst>
                <a:ext uri="{FF2B5EF4-FFF2-40B4-BE49-F238E27FC236}">
                  <a16:creationId xmlns:a16="http://schemas.microsoft.com/office/drawing/2014/main" id="{16E63F86-5E3A-4037-7E93-16CBA06D27AE}"/>
                </a:ext>
              </a:extLst>
            </p:cNvPr>
            <p:cNvSpPr/>
            <p:nvPr/>
          </p:nvSpPr>
          <p:spPr>
            <a:xfrm>
              <a:off x="4802987" y="1077938"/>
              <a:ext cx="1920698" cy="2599305"/>
            </a:xfrm>
            <a:custGeom>
              <a:avLst/>
              <a:gdLst/>
              <a:ahLst/>
              <a:cxnLst/>
              <a:rect l="l" t="t" r="r" b="b"/>
              <a:pathLst>
                <a:path w="64082" h="86723" extrusionOk="0">
                  <a:moveTo>
                    <a:pt x="4047" y="0"/>
                  </a:moveTo>
                  <a:cubicBezTo>
                    <a:pt x="1819" y="0"/>
                    <a:pt x="1" y="1799"/>
                    <a:pt x="1" y="4046"/>
                  </a:cubicBezTo>
                  <a:lnTo>
                    <a:pt x="1" y="82676"/>
                  </a:lnTo>
                  <a:cubicBezTo>
                    <a:pt x="1" y="84903"/>
                    <a:pt x="1819" y="86722"/>
                    <a:pt x="4047" y="86722"/>
                  </a:cubicBezTo>
                  <a:lnTo>
                    <a:pt x="60036" y="86722"/>
                  </a:lnTo>
                  <a:cubicBezTo>
                    <a:pt x="62284" y="86722"/>
                    <a:pt x="64082" y="84903"/>
                    <a:pt x="64082" y="82676"/>
                  </a:cubicBezTo>
                  <a:lnTo>
                    <a:pt x="64082" y="4046"/>
                  </a:lnTo>
                  <a:cubicBezTo>
                    <a:pt x="64082" y="1799"/>
                    <a:pt x="62284" y="0"/>
                    <a:pt x="600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3842;p73">
              <a:extLst>
                <a:ext uri="{FF2B5EF4-FFF2-40B4-BE49-F238E27FC236}">
                  <a16:creationId xmlns:a16="http://schemas.microsoft.com/office/drawing/2014/main" id="{F722BD0B-DDD9-3CFF-E054-17BD250C527C}"/>
                </a:ext>
              </a:extLst>
            </p:cNvPr>
            <p:cNvSpPr/>
            <p:nvPr/>
          </p:nvSpPr>
          <p:spPr>
            <a:xfrm>
              <a:off x="4921200" y="1201036"/>
              <a:ext cx="1684904" cy="2316335"/>
            </a:xfrm>
            <a:custGeom>
              <a:avLst/>
              <a:gdLst/>
              <a:ahLst/>
              <a:cxnLst/>
              <a:rect l="l" t="t" r="r" b="b"/>
              <a:pathLst>
                <a:path w="56215" h="77282" extrusionOk="0">
                  <a:moveTo>
                    <a:pt x="777" y="1"/>
                  </a:moveTo>
                  <a:cubicBezTo>
                    <a:pt x="348" y="1"/>
                    <a:pt x="0" y="348"/>
                    <a:pt x="0" y="798"/>
                  </a:cubicBezTo>
                  <a:lnTo>
                    <a:pt x="0" y="76505"/>
                  </a:lnTo>
                  <a:cubicBezTo>
                    <a:pt x="0" y="76934"/>
                    <a:pt x="348" y="77282"/>
                    <a:pt x="777" y="77282"/>
                  </a:cubicBezTo>
                  <a:lnTo>
                    <a:pt x="55418" y="77282"/>
                  </a:lnTo>
                  <a:cubicBezTo>
                    <a:pt x="55847" y="77282"/>
                    <a:pt x="56215" y="76934"/>
                    <a:pt x="56215" y="76505"/>
                  </a:cubicBezTo>
                  <a:lnTo>
                    <a:pt x="56215" y="798"/>
                  </a:lnTo>
                  <a:cubicBezTo>
                    <a:pt x="56215" y="348"/>
                    <a:pt x="55847" y="1"/>
                    <a:pt x="554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3" name="Google Shape;3843;p73">
              <a:extLst>
                <a:ext uri="{FF2B5EF4-FFF2-40B4-BE49-F238E27FC236}">
                  <a16:creationId xmlns:a16="http://schemas.microsoft.com/office/drawing/2014/main" id="{1A47DCB8-683B-798F-843F-2A99618A853C}"/>
                </a:ext>
              </a:extLst>
            </p:cNvPr>
            <p:cNvSpPr/>
            <p:nvPr/>
          </p:nvSpPr>
          <p:spPr>
            <a:xfrm>
              <a:off x="5052272" y="1405000"/>
              <a:ext cx="1453396" cy="84552"/>
            </a:xfrm>
            <a:custGeom>
              <a:avLst/>
              <a:gdLst/>
              <a:ahLst/>
              <a:cxnLst/>
              <a:rect l="l" t="t" r="r" b="b"/>
              <a:pathLst>
                <a:path w="48491" h="2821" extrusionOk="0">
                  <a:moveTo>
                    <a:pt x="1410" y="0"/>
                  </a:moveTo>
                  <a:cubicBezTo>
                    <a:pt x="613" y="0"/>
                    <a:pt x="0" y="634"/>
                    <a:pt x="0" y="1410"/>
                  </a:cubicBezTo>
                  <a:cubicBezTo>
                    <a:pt x="0" y="2207"/>
                    <a:pt x="613" y="2820"/>
                    <a:pt x="1410" y="2820"/>
                  </a:cubicBezTo>
                  <a:lnTo>
                    <a:pt x="47080" y="2820"/>
                  </a:lnTo>
                  <a:cubicBezTo>
                    <a:pt x="47857" y="2820"/>
                    <a:pt x="48490" y="2207"/>
                    <a:pt x="48490" y="1410"/>
                  </a:cubicBezTo>
                  <a:cubicBezTo>
                    <a:pt x="48490" y="634"/>
                    <a:pt x="47857" y="0"/>
                    <a:pt x="47080" y="0"/>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3844;p73">
              <a:extLst>
                <a:ext uri="{FF2B5EF4-FFF2-40B4-BE49-F238E27FC236}">
                  <a16:creationId xmlns:a16="http://schemas.microsoft.com/office/drawing/2014/main" id="{C0610EBD-EF60-78F1-7957-FD085BDDA29F}"/>
                </a:ext>
              </a:extLst>
            </p:cNvPr>
            <p:cNvSpPr/>
            <p:nvPr/>
          </p:nvSpPr>
          <p:spPr>
            <a:xfrm>
              <a:off x="5052272" y="1559330"/>
              <a:ext cx="1453396" cy="766816"/>
            </a:xfrm>
            <a:custGeom>
              <a:avLst/>
              <a:gdLst/>
              <a:ahLst/>
              <a:cxnLst/>
              <a:rect l="l" t="t" r="r" b="b"/>
              <a:pathLst>
                <a:path w="48491" h="25584" extrusionOk="0">
                  <a:moveTo>
                    <a:pt x="1860" y="1"/>
                  </a:moveTo>
                  <a:cubicBezTo>
                    <a:pt x="818" y="1"/>
                    <a:pt x="0" y="838"/>
                    <a:pt x="0" y="1860"/>
                  </a:cubicBezTo>
                  <a:lnTo>
                    <a:pt x="0" y="23704"/>
                  </a:lnTo>
                  <a:cubicBezTo>
                    <a:pt x="0" y="24746"/>
                    <a:pt x="818" y="25584"/>
                    <a:pt x="1860" y="25584"/>
                  </a:cubicBezTo>
                  <a:lnTo>
                    <a:pt x="18616" y="25584"/>
                  </a:lnTo>
                  <a:lnTo>
                    <a:pt x="19208" y="19025"/>
                  </a:lnTo>
                  <a:lnTo>
                    <a:pt x="45466" y="19025"/>
                  </a:lnTo>
                  <a:lnTo>
                    <a:pt x="46059" y="25584"/>
                  </a:lnTo>
                  <a:lnTo>
                    <a:pt x="46631" y="25584"/>
                  </a:lnTo>
                  <a:cubicBezTo>
                    <a:pt x="47653" y="25584"/>
                    <a:pt x="48490" y="24746"/>
                    <a:pt x="48490" y="23704"/>
                  </a:cubicBezTo>
                  <a:lnTo>
                    <a:pt x="48490" y="1860"/>
                  </a:lnTo>
                  <a:cubicBezTo>
                    <a:pt x="48490" y="838"/>
                    <a:pt x="47653" y="1"/>
                    <a:pt x="46631" y="1"/>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845;p73">
              <a:extLst>
                <a:ext uri="{FF2B5EF4-FFF2-40B4-BE49-F238E27FC236}">
                  <a16:creationId xmlns:a16="http://schemas.microsoft.com/office/drawing/2014/main" id="{3C70478E-86A6-CDF9-EF1A-28B11A3D01D1}"/>
                </a:ext>
              </a:extLst>
            </p:cNvPr>
            <p:cNvSpPr/>
            <p:nvPr/>
          </p:nvSpPr>
          <p:spPr>
            <a:xfrm>
              <a:off x="5151482" y="1635880"/>
              <a:ext cx="403040" cy="403040"/>
            </a:xfrm>
            <a:custGeom>
              <a:avLst/>
              <a:gdLst/>
              <a:ahLst/>
              <a:cxnLst/>
              <a:rect l="l" t="t" r="r" b="b"/>
              <a:pathLst>
                <a:path w="13447" h="13447" extrusionOk="0">
                  <a:moveTo>
                    <a:pt x="818" y="1"/>
                  </a:moveTo>
                  <a:cubicBezTo>
                    <a:pt x="368" y="1"/>
                    <a:pt x="1" y="369"/>
                    <a:pt x="1" y="839"/>
                  </a:cubicBezTo>
                  <a:lnTo>
                    <a:pt x="1" y="12629"/>
                  </a:lnTo>
                  <a:cubicBezTo>
                    <a:pt x="1" y="13078"/>
                    <a:pt x="368" y="13446"/>
                    <a:pt x="818" y="13446"/>
                  </a:cubicBezTo>
                  <a:lnTo>
                    <a:pt x="12629" y="13446"/>
                  </a:lnTo>
                  <a:cubicBezTo>
                    <a:pt x="13078" y="13446"/>
                    <a:pt x="13446" y="13078"/>
                    <a:pt x="13446" y="12629"/>
                  </a:cubicBezTo>
                  <a:lnTo>
                    <a:pt x="13446" y="839"/>
                  </a:lnTo>
                  <a:cubicBezTo>
                    <a:pt x="13446" y="369"/>
                    <a:pt x="13078" y="1"/>
                    <a:pt x="12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6" name="Google Shape;3846;p73">
              <a:extLst>
                <a:ext uri="{FF2B5EF4-FFF2-40B4-BE49-F238E27FC236}">
                  <a16:creationId xmlns:a16="http://schemas.microsoft.com/office/drawing/2014/main" id="{16B371B6-433F-ED88-3104-AA163419E174}"/>
                </a:ext>
              </a:extLst>
            </p:cNvPr>
            <p:cNvSpPr/>
            <p:nvPr/>
          </p:nvSpPr>
          <p:spPr>
            <a:xfrm>
              <a:off x="5594900" y="1635880"/>
              <a:ext cx="402441" cy="403040"/>
            </a:xfrm>
            <a:custGeom>
              <a:avLst/>
              <a:gdLst/>
              <a:ahLst/>
              <a:cxnLst/>
              <a:rect l="l" t="t" r="r" b="b"/>
              <a:pathLst>
                <a:path w="13427" h="13447" extrusionOk="0">
                  <a:moveTo>
                    <a:pt x="818" y="1"/>
                  </a:moveTo>
                  <a:cubicBezTo>
                    <a:pt x="369" y="1"/>
                    <a:pt x="1" y="369"/>
                    <a:pt x="1" y="839"/>
                  </a:cubicBezTo>
                  <a:lnTo>
                    <a:pt x="1" y="12629"/>
                  </a:lnTo>
                  <a:cubicBezTo>
                    <a:pt x="1" y="13078"/>
                    <a:pt x="369" y="13446"/>
                    <a:pt x="818" y="13446"/>
                  </a:cubicBezTo>
                  <a:lnTo>
                    <a:pt x="12609" y="13446"/>
                  </a:lnTo>
                  <a:cubicBezTo>
                    <a:pt x="13058" y="13446"/>
                    <a:pt x="13426" y="13078"/>
                    <a:pt x="13426" y="12629"/>
                  </a:cubicBezTo>
                  <a:lnTo>
                    <a:pt x="13426" y="839"/>
                  </a:lnTo>
                  <a:cubicBezTo>
                    <a:pt x="13426" y="369"/>
                    <a:pt x="13058" y="1"/>
                    <a:pt x="126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7" name="Google Shape;3847;p73">
              <a:extLst>
                <a:ext uri="{FF2B5EF4-FFF2-40B4-BE49-F238E27FC236}">
                  <a16:creationId xmlns:a16="http://schemas.microsoft.com/office/drawing/2014/main" id="{76CE79BB-0EB2-45F5-3981-8544A05D6D32}"/>
                </a:ext>
              </a:extLst>
            </p:cNvPr>
            <p:cNvSpPr/>
            <p:nvPr/>
          </p:nvSpPr>
          <p:spPr>
            <a:xfrm>
              <a:off x="6037718" y="1635880"/>
              <a:ext cx="403040" cy="403040"/>
            </a:xfrm>
            <a:custGeom>
              <a:avLst/>
              <a:gdLst/>
              <a:ahLst/>
              <a:cxnLst/>
              <a:rect l="l" t="t" r="r" b="b"/>
              <a:pathLst>
                <a:path w="13447" h="13447" extrusionOk="0">
                  <a:moveTo>
                    <a:pt x="818" y="1"/>
                  </a:moveTo>
                  <a:cubicBezTo>
                    <a:pt x="369" y="1"/>
                    <a:pt x="1" y="369"/>
                    <a:pt x="1" y="839"/>
                  </a:cubicBezTo>
                  <a:lnTo>
                    <a:pt x="1" y="12629"/>
                  </a:lnTo>
                  <a:cubicBezTo>
                    <a:pt x="1" y="13078"/>
                    <a:pt x="369" y="13446"/>
                    <a:pt x="818" y="13446"/>
                  </a:cubicBezTo>
                  <a:lnTo>
                    <a:pt x="12629" y="13446"/>
                  </a:lnTo>
                  <a:cubicBezTo>
                    <a:pt x="13079" y="13446"/>
                    <a:pt x="13446" y="13078"/>
                    <a:pt x="13446" y="12629"/>
                  </a:cubicBezTo>
                  <a:lnTo>
                    <a:pt x="13446" y="839"/>
                  </a:lnTo>
                  <a:cubicBezTo>
                    <a:pt x="13446" y="369"/>
                    <a:pt x="13079" y="1"/>
                    <a:pt x="12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8" name="Google Shape;3848;p73">
              <a:extLst>
                <a:ext uri="{FF2B5EF4-FFF2-40B4-BE49-F238E27FC236}">
                  <a16:creationId xmlns:a16="http://schemas.microsoft.com/office/drawing/2014/main" id="{FD369BBD-7893-E79F-A8E3-C65165298FF1}"/>
                </a:ext>
              </a:extLst>
            </p:cNvPr>
            <p:cNvSpPr/>
            <p:nvPr/>
          </p:nvSpPr>
          <p:spPr>
            <a:xfrm>
              <a:off x="5052272" y="2365956"/>
              <a:ext cx="1453396" cy="85152"/>
            </a:xfrm>
            <a:custGeom>
              <a:avLst/>
              <a:gdLst/>
              <a:ahLst/>
              <a:cxnLst/>
              <a:rect l="l" t="t" r="r" b="b"/>
              <a:pathLst>
                <a:path w="48491" h="2841" extrusionOk="0">
                  <a:moveTo>
                    <a:pt x="1410" y="0"/>
                  </a:moveTo>
                  <a:cubicBezTo>
                    <a:pt x="613" y="0"/>
                    <a:pt x="0" y="633"/>
                    <a:pt x="0" y="1430"/>
                  </a:cubicBezTo>
                  <a:cubicBezTo>
                    <a:pt x="0" y="2207"/>
                    <a:pt x="613" y="2840"/>
                    <a:pt x="1410" y="2840"/>
                  </a:cubicBezTo>
                  <a:lnTo>
                    <a:pt x="18248" y="2840"/>
                  </a:lnTo>
                  <a:lnTo>
                    <a:pt x="18493" y="0"/>
                  </a:lnTo>
                  <a:close/>
                  <a:moveTo>
                    <a:pt x="46181" y="0"/>
                  </a:moveTo>
                  <a:lnTo>
                    <a:pt x="46427" y="2840"/>
                  </a:lnTo>
                  <a:lnTo>
                    <a:pt x="47080" y="2840"/>
                  </a:lnTo>
                  <a:cubicBezTo>
                    <a:pt x="47857" y="2840"/>
                    <a:pt x="48490" y="2207"/>
                    <a:pt x="48490" y="1430"/>
                  </a:cubicBezTo>
                  <a:cubicBezTo>
                    <a:pt x="48490" y="633"/>
                    <a:pt x="47857" y="0"/>
                    <a:pt x="47080" y="0"/>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9" name="Google Shape;3849;p73">
              <a:extLst>
                <a:ext uri="{FF2B5EF4-FFF2-40B4-BE49-F238E27FC236}">
                  <a16:creationId xmlns:a16="http://schemas.microsoft.com/office/drawing/2014/main" id="{89E73AD9-6097-21FD-C164-3DAF10E58E0A}"/>
                </a:ext>
              </a:extLst>
            </p:cNvPr>
            <p:cNvSpPr/>
            <p:nvPr/>
          </p:nvSpPr>
          <p:spPr>
            <a:xfrm>
              <a:off x="5052272" y="2520285"/>
              <a:ext cx="540224" cy="766816"/>
            </a:xfrm>
            <a:custGeom>
              <a:avLst/>
              <a:gdLst/>
              <a:ahLst/>
              <a:cxnLst/>
              <a:rect l="l" t="t" r="r" b="b"/>
              <a:pathLst>
                <a:path w="18024" h="25584" extrusionOk="0">
                  <a:moveTo>
                    <a:pt x="1860" y="0"/>
                  </a:moveTo>
                  <a:cubicBezTo>
                    <a:pt x="818" y="0"/>
                    <a:pt x="0" y="838"/>
                    <a:pt x="0" y="1880"/>
                  </a:cubicBezTo>
                  <a:lnTo>
                    <a:pt x="0" y="23724"/>
                  </a:lnTo>
                  <a:cubicBezTo>
                    <a:pt x="0" y="24746"/>
                    <a:pt x="818" y="25584"/>
                    <a:pt x="1860" y="25584"/>
                  </a:cubicBezTo>
                  <a:lnTo>
                    <a:pt x="7622" y="25584"/>
                  </a:lnTo>
                  <a:lnTo>
                    <a:pt x="5885" y="18902"/>
                  </a:lnTo>
                  <a:lnTo>
                    <a:pt x="5129" y="16021"/>
                  </a:lnTo>
                  <a:lnTo>
                    <a:pt x="4128" y="16021"/>
                  </a:lnTo>
                  <a:cubicBezTo>
                    <a:pt x="3678" y="16021"/>
                    <a:pt x="3311" y="15653"/>
                    <a:pt x="3311" y="15183"/>
                  </a:cubicBezTo>
                  <a:lnTo>
                    <a:pt x="3311" y="3392"/>
                  </a:lnTo>
                  <a:cubicBezTo>
                    <a:pt x="3311" y="2943"/>
                    <a:pt x="3678" y="2575"/>
                    <a:pt x="4128" y="2575"/>
                  </a:cubicBezTo>
                  <a:lnTo>
                    <a:pt x="15939" y="2575"/>
                  </a:lnTo>
                  <a:cubicBezTo>
                    <a:pt x="16388" y="2575"/>
                    <a:pt x="16756" y="2943"/>
                    <a:pt x="16756" y="3392"/>
                  </a:cubicBezTo>
                  <a:lnTo>
                    <a:pt x="16756" y="12118"/>
                  </a:lnTo>
                  <a:lnTo>
                    <a:pt x="16920" y="12118"/>
                  </a:lnTo>
                  <a:lnTo>
                    <a:pt x="18023" y="0"/>
                  </a:ln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0" name="Google Shape;3850;p73">
              <a:extLst>
                <a:ext uri="{FF2B5EF4-FFF2-40B4-BE49-F238E27FC236}">
                  <a16:creationId xmlns:a16="http://schemas.microsoft.com/office/drawing/2014/main" id="{52A73AEA-1EF5-1426-AD86-E49BB6E30E01}"/>
                </a:ext>
              </a:extLst>
            </p:cNvPr>
            <p:cNvSpPr/>
            <p:nvPr/>
          </p:nvSpPr>
          <p:spPr>
            <a:xfrm>
              <a:off x="5151482" y="2597465"/>
              <a:ext cx="403040" cy="403010"/>
            </a:xfrm>
            <a:custGeom>
              <a:avLst/>
              <a:gdLst/>
              <a:ahLst/>
              <a:cxnLst/>
              <a:rect l="l" t="t" r="r" b="b"/>
              <a:pathLst>
                <a:path w="13447" h="13446" extrusionOk="0">
                  <a:moveTo>
                    <a:pt x="818" y="0"/>
                  </a:moveTo>
                  <a:cubicBezTo>
                    <a:pt x="368" y="0"/>
                    <a:pt x="1" y="368"/>
                    <a:pt x="1" y="817"/>
                  </a:cubicBezTo>
                  <a:lnTo>
                    <a:pt x="1" y="12608"/>
                  </a:lnTo>
                  <a:cubicBezTo>
                    <a:pt x="1" y="13078"/>
                    <a:pt x="368" y="13446"/>
                    <a:pt x="818" y="13446"/>
                  </a:cubicBezTo>
                  <a:lnTo>
                    <a:pt x="12629" y="13446"/>
                  </a:lnTo>
                  <a:cubicBezTo>
                    <a:pt x="13078" y="13446"/>
                    <a:pt x="13446" y="13078"/>
                    <a:pt x="13446" y="12608"/>
                  </a:cubicBezTo>
                  <a:lnTo>
                    <a:pt x="13446" y="817"/>
                  </a:lnTo>
                  <a:cubicBezTo>
                    <a:pt x="13446" y="368"/>
                    <a:pt x="13078" y="0"/>
                    <a:pt x="126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1" name="Google Shape;3851;p73">
              <a:extLst>
                <a:ext uri="{FF2B5EF4-FFF2-40B4-BE49-F238E27FC236}">
                  <a16:creationId xmlns:a16="http://schemas.microsoft.com/office/drawing/2014/main" id="{7B7ECFB7-826A-D007-C681-C356833B6084}"/>
                </a:ext>
              </a:extLst>
            </p:cNvPr>
            <p:cNvSpPr/>
            <p:nvPr/>
          </p:nvSpPr>
          <p:spPr>
            <a:xfrm>
              <a:off x="5594900" y="2597465"/>
              <a:ext cx="402441" cy="403010"/>
            </a:xfrm>
            <a:custGeom>
              <a:avLst/>
              <a:gdLst/>
              <a:ahLst/>
              <a:cxnLst/>
              <a:rect l="l" t="t" r="r" b="b"/>
              <a:pathLst>
                <a:path w="13427" h="13446" extrusionOk="0">
                  <a:moveTo>
                    <a:pt x="818" y="0"/>
                  </a:moveTo>
                  <a:cubicBezTo>
                    <a:pt x="369" y="0"/>
                    <a:pt x="1" y="368"/>
                    <a:pt x="1" y="817"/>
                  </a:cubicBezTo>
                  <a:lnTo>
                    <a:pt x="1" y="12608"/>
                  </a:lnTo>
                  <a:cubicBezTo>
                    <a:pt x="1" y="13078"/>
                    <a:pt x="369" y="13446"/>
                    <a:pt x="818" y="13446"/>
                  </a:cubicBezTo>
                  <a:lnTo>
                    <a:pt x="12609" y="13446"/>
                  </a:lnTo>
                  <a:cubicBezTo>
                    <a:pt x="13058" y="13446"/>
                    <a:pt x="13426" y="13078"/>
                    <a:pt x="13426" y="12608"/>
                  </a:cubicBezTo>
                  <a:lnTo>
                    <a:pt x="13426" y="817"/>
                  </a:lnTo>
                  <a:cubicBezTo>
                    <a:pt x="13426" y="368"/>
                    <a:pt x="13058" y="0"/>
                    <a:pt x="126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2" name="Google Shape;3852;p73">
              <a:extLst>
                <a:ext uri="{FF2B5EF4-FFF2-40B4-BE49-F238E27FC236}">
                  <a16:creationId xmlns:a16="http://schemas.microsoft.com/office/drawing/2014/main" id="{D9F04AE8-1E14-3EC4-222A-885FC4E6B233}"/>
                </a:ext>
              </a:extLst>
            </p:cNvPr>
            <p:cNvSpPr/>
            <p:nvPr/>
          </p:nvSpPr>
          <p:spPr>
            <a:xfrm>
              <a:off x="6037718" y="2597465"/>
              <a:ext cx="403040" cy="403010"/>
            </a:xfrm>
            <a:custGeom>
              <a:avLst/>
              <a:gdLst/>
              <a:ahLst/>
              <a:cxnLst/>
              <a:rect l="l" t="t" r="r" b="b"/>
              <a:pathLst>
                <a:path w="13447" h="13446" extrusionOk="0">
                  <a:moveTo>
                    <a:pt x="818" y="0"/>
                  </a:moveTo>
                  <a:cubicBezTo>
                    <a:pt x="369" y="0"/>
                    <a:pt x="1" y="368"/>
                    <a:pt x="1" y="817"/>
                  </a:cubicBezTo>
                  <a:lnTo>
                    <a:pt x="1" y="12608"/>
                  </a:lnTo>
                  <a:cubicBezTo>
                    <a:pt x="1" y="13078"/>
                    <a:pt x="369" y="13446"/>
                    <a:pt x="818" y="13446"/>
                  </a:cubicBezTo>
                  <a:lnTo>
                    <a:pt x="12629" y="13446"/>
                  </a:lnTo>
                  <a:cubicBezTo>
                    <a:pt x="13079" y="13446"/>
                    <a:pt x="13446" y="13078"/>
                    <a:pt x="13446" y="12608"/>
                  </a:cubicBezTo>
                  <a:lnTo>
                    <a:pt x="13446" y="817"/>
                  </a:lnTo>
                  <a:cubicBezTo>
                    <a:pt x="13446" y="368"/>
                    <a:pt x="13079" y="0"/>
                    <a:pt x="126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3" name="Google Shape;3853;p73">
              <a:extLst>
                <a:ext uri="{FF2B5EF4-FFF2-40B4-BE49-F238E27FC236}">
                  <a16:creationId xmlns:a16="http://schemas.microsoft.com/office/drawing/2014/main" id="{E9D82F42-FC80-68EF-2517-DA0EF5D2A94E}"/>
                </a:ext>
              </a:extLst>
            </p:cNvPr>
            <p:cNvSpPr/>
            <p:nvPr/>
          </p:nvSpPr>
          <p:spPr>
            <a:xfrm>
              <a:off x="6856606" y="2074411"/>
              <a:ext cx="511421" cy="510821"/>
            </a:xfrm>
            <a:custGeom>
              <a:avLst/>
              <a:gdLst/>
              <a:ahLst/>
              <a:cxnLst/>
              <a:rect l="l" t="t" r="r" b="b"/>
              <a:pathLst>
                <a:path w="17063" h="17043" extrusionOk="0">
                  <a:moveTo>
                    <a:pt x="8542" y="0"/>
                  </a:moveTo>
                  <a:cubicBezTo>
                    <a:pt x="3821" y="0"/>
                    <a:pt x="0" y="3801"/>
                    <a:pt x="0" y="8521"/>
                  </a:cubicBezTo>
                  <a:cubicBezTo>
                    <a:pt x="0" y="13221"/>
                    <a:pt x="3821" y="17042"/>
                    <a:pt x="8542" y="17042"/>
                  </a:cubicBezTo>
                  <a:cubicBezTo>
                    <a:pt x="13241" y="17042"/>
                    <a:pt x="17063" y="13221"/>
                    <a:pt x="17063" y="8521"/>
                  </a:cubicBezTo>
                  <a:cubicBezTo>
                    <a:pt x="17063" y="3801"/>
                    <a:pt x="13241" y="0"/>
                    <a:pt x="8542" y="0"/>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4" name="Google Shape;3854;p73">
              <a:extLst>
                <a:ext uri="{FF2B5EF4-FFF2-40B4-BE49-F238E27FC236}">
                  <a16:creationId xmlns:a16="http://schemas.microsoft.com/office/drawing/2014/main" id="{BCF9D623-1AEA-ECC6-5E99-46D11BF02147}"/>
                </a:ext>
              </a:extLst>
            </p:cNvPr>
            <p:cNvSpPr/>
            <p:nvPr/>
          </p:nvSpPr>
          <p:spPr>
            <a:xfrm>
              <a:off x="6862721" y="2044408"/>
              <a:ext cx="510821" cy="511421"/>
            </a:xfrm>
            <a:custGeom>
              <a:avLst/>
              <a:gdLst/>
              <a:ahLst/>
              <a:cxnLst/>
              <a:rect l="l" t="t" r="r" b="b"/>
              <a:pathLst>
                <a:path w="17043" h="17063" extrusionOk="0">
                  <a:moveTo>
                    <a:pt x="8521" y="0"/>
                  </a:moveTo>
                  <a:cubicBezTo>
                    <a:pt x="3822" y="0"/>
                    <a:pt x="0" y="3821"/>
                    <a:pt x="0" y="8542"/>
                  </a:cubicBezTo>
                  <a:cubicBezTo>
                    <a:pt x="0" y="13241"/>
                    <a:pt x="3822" y="17063"/>
                    <a:pt x="8521" y="17063"/>
                  </a:cubicBezTo>
                  <a:cubicBezTo>
                    <a:pt x="13221" y="17063"/>
                    <a:pt x="17042" y="13241"/>
                    <a:pt x="17042" y="8542"/>
                  </a:cubicBezTo>
                  <a:cubicBezTo>
                    <a:pt x="17042" y="3821"/>
                    <a:pt x="13221" y="0"/>
                    <a:pt x="8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5" name="Google Shape;3855;p73">
              <a:extLst>
                <a:ext uri="{FF2B5EF4-FFF2-40B4-BE49-F238E27FC236}">
                  <a16:creationId xmlns:a16="http://schemas.microsoft.com/office/drawing/2014/main" id="{B2E26813-F871-9577-1EA8-B9BBB339140F}"/>
                </a:ext>
              </a:extLst>
            </p:cNvPr>
            <p:cNvSpPr/>
            <p:nvPr/>
          </p:nvSpPr>
          <p:spPr>
            <a:xfrm>
              <a:off x="6944786" y="2193852"/>
              <a:ext cx="275028" cy="225393"/>
            </a:xfrm>
            <a:custGeom>
              <a:avLst/>
              <a:gdLst/>
              <a:ahLst/>
              <a:cxnLst/>
              <a:rect l="l" t="t" r="r" b="b"/>
              <a:pathLst>
                <a:path w="9176" h="7520" extrusionOk="0">
                  <a:moveTo>
                    <a:pt x="8174" y="2554"/>
                  </a:moveTo>
                  <a:cubicBezTo>
                    <a:pt x="8440" y="2554"/>
                    <a:pt x="8624" y="2759"/>
                    <a:pt x="8583" y="3024"/>
                  </a:cubicBezTo>
                  <a:cubicBezTo>
                    <a:pt x="8501" y="3556"/>
                    <a:pt x="8419" y="4066"/>
                    <a:pt x="8358" y="4577"/>
                  </a:cubicBezTo>
                  <a:cubicBezTo>
                    <a:pt x="8317" y="4822"/>
                    <a:pt x="8276" y="5068"/>
                    <a:pt x="8236" y="5333"/>
                  </a:cubicBezTo>
                  <a:cubicBezTo>
                    <a:pt x="8236" y="5374"/>
                    <a:pt x="8215" y="5395"/>
                    <a:pt x="8174" y="5395"/>
                  </a:cubicBezTo>
                  <a:cubicBezTo>
                    <a:pt x="7520" y="5374"/>
                    <a:pt x="6887" y="5374"/>
                    <a:pt x="6253" y="5374"/>
                  </a:cubicBezTo>
                  <a:lnTo>
                    <a:pt x="3413" y="5374"/>
                  </a:lnTo>
                  <a:cubicBezTo>
                    <a:pt x="3270" y="4455"/>
                    <a:pt x="3127" y="3515"/>
                    <a:pt x="2984" y="2554"/>
                  </a:cubicBezTo>
                  <a:close/>
                  <a:moveTo>
                    <a:pt x="8133" y="5946"/>
                  </a:moveTo>
                  <a:cubicBezTo>
                    <a:pt x="8113" y="6069"/>
                    <a:pt x="8113" y="6192"/>
                    <a:pt x="8092" y="6314"/>
                  </a:cubicBezTo>
                  <a:cubicBezTo>
                    <a:pt x="8072" y="6416"/>
                    <a:pt x="8052" y="6518"/>
                    <a:pt x="7990" y="6600"/>
                  </a:cubicBezTo>
                  <a:cubicBezTo>
                    <a:pt x="7868" y="6845"/>
                    <a:pt x="7663" y="6968"/>
                    <a:pt x="7398" y="6968"/>
                  </a:cubicBezTo>
                  <a:lnTo>
                    <a:pt x="4271" y="6968"/>
                  </a:lnTo>
                  <a:cubicBezTo>
                    <a:pt x="3883" y="6968"/>
                    <a:pt x="3617" y="6743"/>
                    <a:pt x="3556" y="6375"/>
                  </a:cubicBezTo>
                  <a:cubicBezTo>
                    <a:pt x="3536" y="6232"/>
                    <a:pt x="3515" y="6089"/>
                    <a:pt x="3495" y="5946"/>
                  </a:cubicBezTo>
                  <a:close/>
                  <a:moveTo>
                    <a:pt x="287" y="0"/>
                  </a:moveTo>
                  <a:cubicBezTo>
                    <a:pt x="123" y="0"/>
                    <a:pt x="1" y="123"/>
                    <a:pt x="1" y="286"/>
                  </a:cubicBezTo>
                  <a:cubicBezTo>
                    <a:pt x="1" y="450"/>
                    <a:pt x="123" y="572"/>
                    <a:pt x="307" y="572"/>
                  </a:cubicBezTo>
                  <a:lnTo>
                    <a:pt x="1574" y="572"/>
                  </a:lnTo>
                  <a:cubicBezTo>
                    <a:pt x="1901" y="572"/>
                    <a:pt x="2126" y="777"/>
                    <a:pt x="2167" y="1083"/>
                  </a:cubicBezTo>
                  <a:cubicBezTo>
                    <a:pt x="2228" y="1492"/>
                    <a:pt x="2310" y="1900"/>
                    <a:pt x="2371" y="2309"/>
                  </a:cubicBezTo>
                  <a:cubicBezTo>
                    <a:pt x="2432" y="2697"/>
                    <a:pt x="2494" y="3065"/>
                    <a:pt x="2534" y="3453"/>
                  </a:cubicBezTo>
                  <a:cubicBezTo>
                    <a:pt x="2616" y="3944"/>
                    <a:pt x="2698" y="4434"/>
                    <a:pt x="2759" y="4925"/>
                  </a:cubicBezTo>
                  <a:cubicBezTo>
                    <a:pt x="2841" y="5435"/>
                    <a:pt x="2923" y="5946"/>
                    <a:pt x="3004" y="6457"/>
                  </a:cubicBezTo>
                  <a:cubicBezTo>
                    <a:pt x="3086" y="7070"/>
                    <a:pt x="3617" y="7520"/>
                    <a:pt x="4210" y="7520"/>
                  </a:cubicBezTo>
                  <a:lnTo>
                    <a:pt x="7418" y="7520"/>
                  </a:lnTo>
                  <a:cubicBezTo>
                    <a:pt x="7929" y="7520"/>
                    <a:pt x="8419" y="7193"/>
                    <a:pt x="8583" y="6702"/>
                  </a:cubicBezTo>
                  <a:cubicBezTo>
                    <a:pt x="8624" y="6539"/>
                    <a:pt x="8644" y="6375"/>
                    <a:pt x="8665" y="6212"/>
                  </a:cubicBezTo>
                  <a:cubicBezTo>
                    <a:pt x="8746" y="5722"/>
                    <a:pt x="8828" y="5231"/>
                    <a:pt x="8889" y="4741"/>
                  </a:cubicBezTo>
                  <a:cubicBezTo>
                    <a:pt x="8971" y="4250"/>
                    <a:pt x="9053" y="3739"/>
                    <a:pt x="9135" y="3249"/>
                  </a:cubicBezTo>
                  <a:cubicBezTo>
                    <a:pt x="9155" y="3106"/>
                    <a:pt x="9176" y="2943"/>
                    <a:pt x="9155" y="2800"/>
                  </a:cubicBezTo>
                  <a:cubicBezTo>
                    <a:pt x="9053" y="2330"/>
                    <a:pt x="8665" y="2003"/>
                    <a:pt x="8174" y="2003"/>
                  </a:cubicBezTo>
                  <a:lnTo>
                    <a:pt x="2902" y="2003"/>
                  </a:lnTo>
                  <a:lnTo>
                    <a:pt x="2882" y="1962"/>
                  </a:lnTo>
                  <a:cubicBezTo>
                    <a:pt x="2841" y="1635"/>
                    <a:pt x="2780" y="1287"/>
                    <a:pt x="2739" y="960"/>
                  </a:cubicBezTo>
                  <a:cubicBezTo>
                    <a:pt x="2657" y="429"/>
                    <a:pt x="2187" y="21"/>
                    <a:pt x="16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6" name="Google Shape;3856;p73">
              <a:extLst>
                <a:ext uri="{FF2B5EF4-FFF2-40B4-BE49-F238E27FC236}">
                  <a16:creationId xmlns:a16="http://schemas.microsoft.com/office/drawing/2014/main" id="{33BFC130-1982-297D-4829-A08F92447DBB}"/>
                </a:ext>
              </a:extLst>
            </p:cNvPr>
            <p:cNvSpPr/>
            <p:nvPr/>
          </p:nvSpPr>
          <p:spPr>
            <a:xfrm>
              <a:off x="7074629" y="2125844"/>
              <a:ext cx="85152" cy="112667"/>
            </a:xfrm>
            <a:custGeom>
              <a:avLst/>
              <a:gdLst/>
              <a:ahLst/>
              <a:cxnLst/>
              <a:rect l="l" t="t" r="r" b="b"/>
              <a:pathLst>
                <a:path w="2841" h="3759" extrusionOk="0">
                  <a:moveTo>
                    <a:pt x="1406" y="1"/>
                  </a:moveTo>
                  <a:cubicBezTo>
                    <a:pt x="1311" y="1"/>
                    <a:pt x="1222" y="75"/>
                    <a:pt x="1206" y="185"/>
                  </a:cubicBezTo>
                  <a:lnTo>
                    <a:pt x="1206" y="267"/>
                  </a:lnTo>
                  <a:lnTo>
                    <a:pt x="1206" y="2943"/>
                  </a:lnTo>
                  <a:lnTo>
                    <a:pt x="1206" y="3025"/>
                  </a:lnTo>
                  <a:lnTo>
                    <a:pt x="1145" y="2964"/>
                  </a:lnTo>
                  <a:cubicBezTo>
                    <a:pt x="900" y="2719"/>
                    <a:pt x="634" y="2453"/>
                    <a:pt x="389" y="2208"/>
                  </a:cubicBezTo>
                  <a:cubicBezTo>
                    <a:pt x="341" y="2159"/>
                    <a:pt x="283" y="2136"/>
                    <a:pt x="226" y="2136"/>
                  </a:cubicBezTo>
                  <a:cubicBezTo>
                    <a:pt x="140" y="2136"/>
                    <a:pt x="58" y="2191"/>
                    <a:pt x="21" y="2290"/>
                  </a:cubicBezTo>
                  <a:cubicBezTo>
                    <a:pt x="1" y="2371"/>
                    <a:pt x="21" y="2453"/>
                    <a:pt x="82" y="2514"/>
                  </a:cubicBezTo>
                  <a:cubicBezTo>
                    <a:pt x="225" y="2657"/>
                    <a:pt x="368" y="2800"/>
                    <a:pt x="511" y="2943"/>
                  </a:cubicBezTo>
                  <a:cubicBezTo>
                    <a:pt x="757" y="3189"/>
                    <a:pt x="1002" y="3434"/>
                    <a:pt x="1247" y="3679"/>
                  </a:cubicBezTo>
                  <a:cubicBezTo>
                    <a:pt x="1301" y="3733"/>
                    <a:pt x="1361" y="3758"/>
                    <a:pt x="1420" y="3758"/>
                  </a:cubicBezTo>
                  <a:cubicBezTo>
                    <a:pt x="1473" y="3758"/>
                    <a:pt x="1526" y="3738"/>
                    <a:pt x="1574" y="3699"/>
                  </a:cubicBezTo>
                  <a:cubicBezTo>
                    <a:pt x="1962" y="3291"/>
                    <a:pt x="2371" y="2903"/>
                    <a:pt x="2759" y="2514"/>
                  </a:cubicBezTo>
                  <a:cubicBezTo>
                    <a:pt x="2841" y="2412"/>
                    <a:pt x="2841" y="2290"/>
                    <a:pt x="2759" y="2208"/>
                  </a:cubicBezTo>
                  <a:cubicBezTo>
                    <a:pt x="2718" y="2167"/>
                    <a:pt x="2662" y="2146"/>
                    <a:pt x="2606" y="2146"/>
                  </a:cubicBezTo>
                  <a:cubicBezTo>
                    <a:pt x="2550" y="2146"/>
                    <a:pt x="2494" y="2167"/>
                    <a:pt x="2453" y="2208"/>
                  </a:cubicBezTo>
                  <a:cubicBezTo>
                    <a:pt x="2208" y="2453"/>
                    <a:pt x="1942" y="2719"/>
                    <a:pt x="1676" y="2984"/>
                  </a:cubicBezTo>
                  <a:lnTo>
                    <a:pt x="1656" y="3025"/>
                  </a:lnTo>
                  <a:lnTo>
                    <a:pt x="1635" y="3025"/>
                  </a:lnTo>
                  <a:lnTo>
                    <a:pt x="1635" y="2964"/>
                  </a:lnTo>
                  <a:cubicBezTo>
                    <a:pt x="1635" y="2044"/>
                    <a:pt x="1635" y="1145"/>
                    <a:pt x="1635" y="246"/>
                  </a:cubicBezTo>
                  <a:cubicBezTo>
                    <a:pt x="1635" y="144"/>
                    <a:pt x="1594" y="62"/>
                    <a:pt x="1492" y="21"/>
                  </a:cubicBezTo>
                  <a:cubicBezTo>
                    <a:pt x="1464" y="7"/>
                    <a:pt x="1435" y="1"/>
                    <a:pt x="14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7" name="Google Shape;3857;p73">
              <a:extLst>
                <a:ext uri="{FF2B5EF4-FFF2-40B4-BE49-F238E27FC236}">
                  <a16:creationId xmlns:a16="http://schemas.microsoft.com/office/drawing/2014/main" id="{B9A08426-753A-F0AF-C01A-DE29FE396F54}"/>
                </a:ext>
              </a:extLst>
            </p:cNvPr>
            <p:cNvSpPr/>
            <p:nvPr/>
          </p:nvSpPr>
          <p:spPr>
            <a:xfrm>
              <a:off x="7050740" y="2433304"/>
              <a:ext cx="41692" cy="41092"/>
            </a:xfrm>
            <a:custGeom>
              <a:avLst/>
              <a:gdLst/>
              <a:ahLst/>
              <a:cxnLst/>
              <a:rect l="l" t="t" r="r" b="b"/>
              <a:pathLst>
                <a:path w="1391" h="1371" extrusionOk="0">
                  <a:moveTo>
                    <a:pt x="716" y="1"/>
                  </a:moveTo>
                  <a:cubicBezTo>
                    <a:pt x="328" y="1"/>
                    <a:pt x="21" y="287"/>
                    <a:pt x="1" y="675"/>
                  </a:cubicBezTo>
                  <a:cubicBezTo>
                    <a:pt x="1" y="1063"/>
                    <a:pt x="307" y="1370"/>
                    <a:pt x="695" y="1370"/>
                  </a:cubicBezTo>
                  <a:cubicBezTo>
                    <a:pt x="707" y="1370"/>
                    <a:pt x="719" y="1371"/>
                    <a:pt x="730" y="1371"/>
                  </a:cubicBezTo>
                  <a:cubicBezTo>
                    <a:pt x="1084" y="1371"/>
                    <a:pt x="1390" y="1071"/>
                    <a:pt x="1390" y="695"/>
                  </a:cubicBezTo>
                  <a:cubicBezTo>
                    <a:pt x="1390" y="328"/>
                    <a:pt x="1084" y="1"/>
                    <a:pt x="7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8" name="Google Shape;3858;p73">
              <a:extLst>
                <a:ext uri="{FF2B5EF4-FFF2-40B4-BE49-F238E27FC236}">
                  <a16:creationId xmlns:a16="http://schemas.microsoft.com/office/drawing/2014/main" id="{6ED9E448-6093-5B72-6C4F-2358426587E7}"/>
                </a:ext>
              </a:extLst>
            </p:cNvPr>
            <p:cNvSpPr/>
            <p:nvPr/>
          </p:nvSpPr>
          <p:spPr>
            <a:xfrm>
              <a:off x="7141378" y="2433304"/>
              <a:ext cx="41092" cy="41062"/>
            </a:xfrm>
            <a:custGeom>
              <a:avLst/>
              <a:gdLst/>
              <a:ahLst/>
              <a:cxnLst/>
              <a:rect l="l" t="t" r="r" b="b"/>
              <a:pathLst>
                <a:path w="1371" h="1370" extrusionOk="0">
                  <a:moveTo>
                    <a:pt x="696" y="1"/>
                  </a:moveTo>
                  <a:cubicBezTo>
                    <a:pt x="307" y="1"/>
                    <a:pt x="1" y="307"/>
                    <a:pt x="1" y="695"/>
                  </a:cubicBezTo>
                  <a:cubicBezTo>
                    <a:pt x="1" y="1063"/>
                    <a:pt x="307" y="1370"/>
                    <a:pt x="675" y="1370"/>
                  </a:cubicBezTo>
                  <a:cubicBezTo>
                    <a:pt x="1064" y="1370"/>
                    <a:pt x="1370" y="1063"/>
                    <a:pt x="1370" y="695"/>
                  </a:cubicBezTo>
                  <a:cubicBezTo>
                    <a:pt x="1370" y="307"/>
                    <a:pt x="1064" y="1"/>
                    <a:pt x="6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9" name="Google Shape;3859;p73">
              <a:extLst>
                <a:ext uri="{FF2B5EF4-FFF2-40B4-BE49-F238E27FC236}">
                  <a16:creationId xmlns:a16="http://schemas.microsoft.com/office/drawing/2014/main" id="{F327E2B6-4BD0-5B5A-A05B-5EEEBEE1D349}"/>
                </a:ext>
              </a:extLst>
            </p:cNvPr>
            <p:cNvSpPr/>
            <p:nvPr/>
          </p:nvSpPr>
          <p:spPr>
            <a:xfrm>
              <a:off x="5808037" y="1965400"/>
              <a:ext cx="315461" cy="253567"/>
            </a:xfrm>
            <a:custGeom>
              <a:avLst/>
              <a:gdLst/>
              <a:ahLst/>
              <a:cxnLst/>
              <a:rect l="l" t="t" r="r" b="b"/>
              <a:pathLst>
                <a:path w="10525" h="8460" extrusionOk="0">
                  <a:moveTo>
                    <a:pt x="5253" y="0"/>
                  </a:moveTo>
                  <a:cubicBezTo>
                    <a:pt x="2351" y="0"/>
                    <a:pt x="1" y="2350"/>
                    <a:pt x="1" y="5252"/>
                  </a:cubicBezTo>
                  <a:lnTo>
                    <a:pt x="1" y="8460"/>
                  </a:lnTo>
                  <a:lnTo>
                    <a:pt x="491" y="8460"/>
                  </a:lnTo>
                  <a:lnTo>
                    <a:pt x="491" y="5252"/>
                  </a:lnTo>
                  <a:cubicBezTo>
                    <a:pt x="491" y="2616"/>
                    <a:pt x="2637" y="491"/>
                    <a:pt x="5253" y="491"/>
                  </a:cubicBezTo>
                  <a:cubicBezTo>
                    <a:pt x="7889" y="491"/>
                    <a:pt x="10034" y="2616"/>
                    <a:pt x="10034" y="5252"/>
                  </a:cubicBezTo>
                  <a:lnTo>
                    <a:pt x="10034" y="8358"/>
                  </a:lnTo>
                  <a:lnTo>
                    <a:pt x="10525" y="8358"/>
                  </a:lnTo>
                  <a:lnTo>
                    <a:pt x="10525" y="5252"/>
                  </a:lnTo>
                  <a:cubicBezTo>
                    <a:pt x="10525" y="2350"/>
                    <a:pt x="8154" y="0"/>
                    <a:pt x="5253" y="0"/>
                  </a:cubicBezTo>
                  <a:close/>
                </a:path>
              </a:pathLst>
            </a:custGeom>
            <a:solidFill>
              <a:srgbClr val="C9EB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0" name="Google Shape;3860;p73">
              <a:extLst>
                <a:ext uri="{FF2B5EF4-FFF2-40B4-BE49-F238E27FC236}">
                  <a16:creationId xmlns:a16="http://schemas.microsoft.com/office/drawing/2014/main" id="{7ADCC8EC-717E-66E8-1BF1-F5BD97DB56F5}"/>
                </a:ext>
              </a:extLst>
            </p:cNvPr>
            <p:cNvSpPr/>
            <p:nvPr/>
          </p:nvSpPr>
          <p:spPr>
            <a:xfrm>
              <a:off x="5798865" y="2202424"/>
              <a:ext cx="33090" cy="33090"/>
            </a:xfrm>
            <a:custGeom>
              <a:avLst/>
              <a:gdLst/>
              <a:ahLst/>
              <a:cxnLst/>
              <a:rect l="l" t="t" r="r" b="b"/>
              <a:pathLst>
                <a:path w="1104" h="1104" extrusionOk="0">
                  <a:moveTo>
                    <a:pt x="552" y="0"/>
                  </a:moveTo>
                  <a:cubicBezTo>
                    <a:pt x="246" y="0"/>
                    <a:pt x="0" y="245"/>
                    <a:pt x="0" y="552"/>
                  </a:cubicBezTo>
                  <a:cubicBezTo>
                    <a:pt x="0" y="858"/>
                    <a:pt x="246" y="1104"/>
                    <a:pt x="552" y="1104"/>
                  </a:cubicBezTo>
                  <a:cubicBezTo>
                    <a:pt x="859" y="1104"/>
                    <a:pt x="1104" y="858"/>
                    <a:pt x="1104" y="552"/>
                  </a:cubicBezTo>
                  <a:cubicBezTo>
                    <a:pt x="1104" y="245"/>
                    <a:pt x="859" y="0"/>
                    <a:pt x="552" y="0"/>
                  </a:cubicBezTo>
                  <a:close/>
                </a:path>
              </a:pathLst>
            </a:custGeom>
            <a:solidFill>
              <a:srgbClr val="C9EB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1" name="Google Shape;3861;p73">
              <a:extLst>
                <a:ext uri="{FF2B5EF4-FFF2-40B4-BE49-F238E27FC236}">
                  <a16:creationId xmlns:a16="http://schemas.microsoft.com/office/drawing/2014/main" id="{FFDD5E5E-5D91-5EB4-6133-28BC7F07EBB4}"/>
                </a:ext>
              </a:extLst>
            </p:cNvPr>
            <p:cNvSpPr/>
            <p:nvPr/>
          </p:nvSpPr>
          <p:spPr>
            <a:xfrm>
              <a:off x="6099582" y="2199337"/>
              <a:ext cx="33120" cy="33120"/>
            </a:xfrm>
            <a:custGeom>
              <a:avLst/>
              <a:gdLst/>
              <a:ahLst/>
              <a:cxnLst/>
              <a:rect l="l" t="t" r="r" b="b"/>
              <a:pathLst>
                <a:path w="1105" h="1105" extrusionOk="0">
                  <a:moveTo>
                    <a:pt x="552" y="1"/>
                  </a:moveTo>
                  <a:cubicBezTo>
                    <a:pt x="246" y="1"/>
                    <a:pt x="1" y="246"/>
                    <a:pt x="1" y="553"/>
                  </a:cubicBezTo>
                  <a:cubicBezTo>
                    <a:pt x="1" y="859"/>
                    <a:pt x="246" y="1104"/>
                    <a:pt x="552" y="1104"/>
                  </a:cubicBezTo>
                  <a:cubicBezTo>
                    <a:pt x="859" y="1104"/>
                    <a:pt x="1104" y="859"/>
                    <a:pt x="1104" y="553"/>
                  </a:cubicBezTo>
                  <a:cubicBezTo>
                    <a:pt x="1104" y="246"/>
                    <a:pt x="859" y="1"/>
                    <a:pt x="552" y="1"/>
                  </a:cubicBezTo>
                  <a:close/>
                </a:path>
              </a:pathLst>
            </a:custGeom>
            <a:solidFill>
              <a:srgbClr val="C9EB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2" name="Google Shape;3862;p73">
              <a:extLst>
                <a:ext uri="{FF2B5EF4-FFF2-40B4-BE49-F238E27FC236}">
                  <a16:creationId xmlns:a16="http://schemas.microsoft.com/office/drawing/2014/main" id="{F174F7BD-0264-0260-47E0-FD42D88FD4BC}"/>
                </a:ext>
              </a:extLst>
            </p:cNvPr>
            <p:cNvSpPr/>
            <p:nvPr/>
          </p:nvSpPr>
          <p:spPr>
            <a:xfrm>
              <a:off x="5537352" y="2129531"/>
              <a:ext cx="886257" cy="1002610"/>
            </a:xfrm>
            <a:custGeom>
              <a:avLst/>
              <a:gdLst/>
              <a:ahLst/>
              <a:cxnLst/>
              <a:rect l="l" t="t" r="r" b="b"/>
              <a:pathLst>
                <a:path w="29569" h="33451" extrusionOk="0">
                  <a:moveTo>
                    <a:pt x="3024" y="1"/>
                  </a:moveTo>
                  <a:lnTo>
                    <a:pt x="0" y="33451"/>
                  </a:lnTo>
                  <a:lnTo>
                    <a:pt x="29568" y="33451"/>
                  </a:lnTo>
                  <a:lnTo>
                    <a:pt x="265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3" name="Google Shape;3863;p73">
              <a:extLst>
                <a:ext uri="{FF2B5EF4-FFF2-40B4-BE49-F238E27FC236}">
                  <a16:creationId xmlns:a16="http://schemas.microsoft.com/office/drawing/2014/main" id="{E5AA11D4-EA44-84F4-00E3-8ABCEFEFC39D}"/>
                </a:ext>
              </a:extLst>
            </p:cNvPr>
            <p:cNvSpPr/>
            <p:nvPr/>
          </p:nvSpPr>
          <p:spPr>
            <a:xfrm>
              <a:off x="5619418" y="2129531"/>
              <a:ext cx="886257" cy="1002610"/>
            </a:xfrm>
            <a:custGeom>
              <a:avLst/>
              <a:gdLst/>
              <a:ahLst/>
              <a:cxnLst/>
              <a:rect l="l" t="t" r="r" b="b"/>
              <a:pathLst>
                <a:path w="29569" h="33451" extrusionOk="0">
                  <a:moveTo>
                    <a:pt x="3025" y="1"/>
                  </a:moveTo>
                  <a:lnTo>
                    <a:pt x="0" y="33451"/>
                  </a:lnTo>
                  <a:lnTo>
                    <a:pt x="29568" y="33451"/>
                  </a:lnTo>
                  <a:lnTo>
                    <a:pt x="2654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4" name="Google Shape;3864;p73">
              <a:extLst>
                <a:ext uri="{FF2B5EF4-FFF2-40B4-BE49-F238E27FC236}">
                  <a16:creationId xmlns:a16="http://schemas.microsoft.com/office/drawing/2014/main" id="{E5E51DAD-B1B5-2B29-AB52-10F1B0FB78C9}"/>
                </a:ext>
              </a:extLst>
            </p:cNvPr>
            <p:cNvSpPr/>
            <p:nvPr/>
          </p:nvSpPr>
          <p:spPr>
            <a:xfrm>
              <a:off x="5923822" y="1965400"/>
              <a:ext cx="315431" cy="253567"/>
            </a:xfrm>
            <a:custGeom>
              <a:avLst/>
              <a:gdLst/>
              <a:ahLst/>
              <a:cxnLst/>
              <a:rect l="l" t="t" r="r" b="b"/>
              <a:pathLst>
                <a:path w="10524" h="8460" extrusionOk="0">
                  <a:moveTo>
                    <a:pt x="5252" y="0"/>
                  </a:moveTo>
                  <a:cubicBezTo>
                    <a:pt x="2350" y="0"/>
                    <a:pt x="0" y="2350"/>
                    <a:pt x="0" y="5252"/>
                  </a:cubicBezTo>
                  <a:lnTo>
                    <a:pt x="0" y="8460"/>
                  </a:lnTo>
                  <a:lnTo>
                    <a:pt x="490" y="8460"/>
                  </a:lnTo>
                  <a:lnTo>
                    <a:pt x="490" y="5252"/>
                  </a:lnTo>
                  <a:cubicBezTo>
                    <a:pt x="490" y="2616"/>
                    <a:pt x="2636" y="491"/>
                    <a:pt x="5252" y="491"/>
                  </a:cubicBezTo>
                  <a:cubicBezTo>
                    <a:pt x="7888" y="491"/>
                    <a:pt x="10033" y="2616"/>
                    <a:pt x="10033" y="5252"/>
                  </a:cubicBezTo>
                  <a:lnTo>
                    <a:pt x="10033" y="8358"/>
                  </a:lnTo>
                  <a:lnTo>
                    <a:pt x="10524" y="8358"/>
                  </a:lnTo>
                  <a:lnTo>
                    <a:pt x="10524" y="5252"/>
                  </a:lnTo>
                  <a:cubicBezTo>
                    <a:pt x="10524" y="2350"/>
                    <a:pt x="8153" y="0"/>
                    <a:pt x="5252" y="0"/>
                  </a:cubicBezTo>
                  <a:close/>
                </a:path>
              </a:pathLst>
            </a:custGeom>
            <a:solidFill>
              <a:srgbClr val="C9EB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5" name="Google Shape;3865;p73">
              <a:extLst>
                <a:ext uri="{FF2B5EF4-FFF2-40B4-BE49-F238E27FC236}">
                  <a16:creationId xmlns:a16="http://schemas.microsoft.com/office/drawing/2014/main" id="{B55731C6-0EF8-39B0-124D-06E739EB857D}"/>
                </a:ext>
              </a:extLst>
            </p:cNvPr>
            <p:cNvSpPr/>
            <p:nvPr/>
          </p:nvSpPr>
          <p:spPr>
            <a:xfrm>
              <a:off x="5914620" y="2202424"/>
              <a:ext cx="33090" cy="33090"/>
            </a:xfrm>
            <a:custGeom>
              <a:avLst/>
              <a:gdLst/>
              <a:ahLst/>
              <a:cxnLst/>
              <a:rect l="l" t="t" r="r" b="b"/>
              <a:pathLst>
                <a:path w="1104" h="1104" extrusionOk="0">
                  <a:moveTo>
                    <a:pt x="552" y="0"/>
                  </a:moveTo>
                  <a:cubicBezTo>
                    <a:pt x="246" y="0"/>
                    <a:pt x="1" y="245"/>
                    <a:pt x="1" y="552"/>
                  </a:cubicBezTo>
                  <a:cubicBezTo>
                    <a:pt x="1" y="858"/>
                    <a:pt x="246" y="1104"/>
                    <a:pt x="552" y="1104"/>
                  </a:cubicBezTo>
                  <a:cubicBezTo>
                    <a:pt x="859" y="1104"/>
                    <a:pt x="1104" y="858"/>
                    <a:pt x="1104" y="552"/>
                  </a:cubicBezTo>
                  <a:cubicBezTo>
                    <a:pt x="1104" y="245"/>
                    <a:pt x="859" y="0"/>
                    <a:pt x="552" y="0"/>
                  </a:cubicBezTo>
                  <a:close/>
                </a:path>
              </a:pathLst>
            </a:custGeom>
            <a:solidFill>
              <a:srgbClr val="C9EB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6" name="Google Shape;3866;p73">
              <a:extLst>
                <a:ext uri="{FF2B5EF4-FFF2-40B4-BE49-F238E27FC236}">
                  <a16:creationId xmlns:a16="http://schemas.microsoft.com/office/drawing/2014/main" id="{4E3A569F-B69D-C767-8AFB-347338C6A93E}"/>
                </a:ext>
              </a:extLst>
            </p:cNvPr>
            <p:cNvSpPr/>
            <p:nvPr/>
          </p:nvSpPr>
          <p:spPr>
            <a:xfrm>
              <a:off x="6215337" y="2199337"/>
              <a:ext cx="33120" cy="33120"/>
            </a:xfrm>
            <a:custGeom>
              <a:avLst/>
              <a:gdLst/>
              <a:ahLst/>
              <a:cxnLst/>
              <a:rect l="l" t="t" r="r" b="b"/>
              <a:pathLst>
                <a:path w="1105" h="1105" extrusionOk="0">
                  <a:moveTo>
                    <a:pt x="552" y="1"/>
                  </a:moveTo>
                  <a:cubicBezTo>
                    <a:pt x="246" y="1"/>
                    <a:pt x="1" y="246"/>
                    <a:pt x="1" y="553"/>
                  </a:cubicBezTo>
                  <a:cubicBezTo>
                    <a:pt x="1" y="859"/>
                    <a:pt x="246" y="1104"/>
                    <a:pt x="552" y="1104"/>
                  </a:cubicBezTo>
                  <a:cubicBezTo>
                    <a:pt x="859" y="1104"/>
                    <a:pt x="1104" y="859"/>
                    <a:pt x="1104" y="553"/>
                  </a:cubicBezTo>
                  <a:cubicBezTo>
                    <a:pt x="1104" y="246"/>
                    <a:pt x="859" y="1"/>
                    <a:pt x="552" y="1"/>
                  </a:cubicBezTo>
                  <a:close/>
                </a:path>
              </a:pathLst>
            </a:custGeom>
            <a:solidFill>
              <a:srgbClr val="C9EB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7" name="Google Shape;3867;p73">
              <a:extLst>
                <a:ext uri="{FF2B5EF4-FFF2-40B4-BE49-F238E27FC236}">
                  <a16:creationId xmlns:a16="http://schemas.microsoft.com/office/drawing/2014/main" id="{D07ADFDB-20D5-F34C-C67C-0B207496EF35}"/>
                </a:ext>
              </a:extLst>
            </p:cNvPr>
            <p:cNvSpPr/>
            <p:nvPr/>
          </p:nvSpPr>
          <p:spPr>
            <a:xfrm>
              <a:off x="7119948" y="2789860"/>
              <a:ext cx="245025" cy="434661"/>
            </a:xfrm>
            <a:custGeom>
              <a:avLst/>
              <a:gdLst/>
              <a:ahLst/>
              <a:cxnLst/>
              <a:rect l="l" t="t" r="r" b="b"/>
              <a:pathLst>
                <a:path w="8175" h="14502" extrusionOk="0">
                  <a:moveTo>
                    <a:pt x="1236" y="1"/>
                  </a:moveTo>
                  <a:cubicBezTo>
                    <a:pt x="1084" y="1"/>
                    <a:pt x="927" y="33"/>
                    <a:pt x="777" y="99"/>
                  </a:cubicBezTo>
                  <a:cubicBezTo>
                    <a:pt x="246" y="345"/>
                    <a:pt x="1" y="978"/>
                    <a:pt x="246" y="1530"/>
                  </a:cubicBezTo>
                  <a:lnTo>
                    <a:pt x="5968" y="13872"/>
                  </a:lnTo>
                  <a:cubicBezTo>
                    <a:pt x="6146" y="14273"/>
                    <a:pt x="6541" y="14502"/>
                    <a:pt x="6948" y="14502"/>
                  </a:cubicBezTo>
                  <a:cubicBezTo>
                    <a:pt x="7100" y="14502"/>
                    <a:pt x="7253" y="14470"/>
                    <a:pt x="7398" y="14403"/>
                  </a:cubicBezTo>
                  <a:cubicBezTo>
                    <a:pt x="7929" y="14158"/>
                    <a:pt x="8174" y="13525"/>
                    <a:pt x="7929" y="12973"/>
                  </a:cubicBezTo>
                  <a:lnTo>
                    <a:pt x="2208" y="631"/>
                  </a:lnTo>
                  <a:cubicBezTo>
                    <a:pt x="2029" y="229"/>
                    <a:pt x="1645" y="1"/>
                    <a:pt x="12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8" name="Google Shape;3868;p73">
              <a:extLst>
                <a:ext uri="{FF2B5EF4-FFF2-40B4-BE49-F238E27FC236}">
                  <a16:creationId xmlns:a16="http://schemas.microsoft.com/office/drawing/2014/main" id="{6E60966C-7168-911F-BC1E-2CAEB06AB5F3}"/>
                </a:ext>
              </a:extLst>
            </p:cNvPr>
            <p:cNvSpPr/>
            <p:nvPr/>
          </p:nvSpPr>
          <p:spPr>
            <a:xfrm>
              <a:off x="5112907" y="2418078"/>
              <a:ext cx="244396" cy="434691"/>
            </a:xfrm>
            <a:custGeom>
              <a:avLst/>
              <a:gdLst/>
              <a:ahLst/>
              <a:cxnLst/>
              <a:rect l="l" t="t" r="r" b="b"/>
              <a:pathLst>
                <a:path w="8154" h="14503" extrusionOk="0">
                  <a:moveTo>
                    <a:pt x="1226" y="1"/>
                  </a:moveTo>
                  <a:cubicBezTo>
                    <a:pt x="1076" y="1"/>
                    <a:pt x="922" y="33"/>
                    <a:pt x="777" y="100"/>
                  </a:cubicBezTo>
                  <a:cubicBezTo>
                    <a:pt x="225" y="345"/>
                    <a:pt x="0" y="979"/>
                    <a:pt x="246" y="1530"/>
                  </a:cubicBezTo>
                  <a:lnTo>
                    <a:pt x="5947" y="13873"/>
                  </a:lnTo>
                  <a:cubicBezTo>
                    <a:pt x="6140" y="14274"/>
                    <a:pt x="6528" y="14502"/>
                    <a:pt x="6930" y="14502"/>
                  </a:cubicBezTo>
                  <a:cubicBezTo>
                    <a:pt x="7080" y="14502"/>
                    <a:pt x="7232" y="14471"/>
                    <a:pt x="7377" y="14404"/>
                  </a:cubicBezTo>
                  <a:cubicBezTo>
                    <a:pt x="7929" y="14159"/>
                    <a:pt x="8154" y="13525"/>
                    <a:pt x="7908" y="12973"/>
                  </a:cubicBezTo>
                  <a:lnTo>
                    <a:pt x="2187" y="611"/>
                  </a:lnTo>
                  <a:cubicBezTo>
                    <a:pt x="2009" y="225"/>
                    <a:pt x="1626" y="1"/>
                    <a:pt x="12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9" name="Google Shape;3869;p73">
              <a:extLst>
                <a:ext uri="{FF2B5EF4-FFF2-40B4-BE49-F238E27FC236}">
                  <a16:creationId xmlns:a16="http://schemas.microsoft.com/office/drawing/2014/main" id="{705993B2-74A0-98E6-1E51-F50ED30D64EC}"/>
                </a:ext>
              </a:extLst>
            </p:cNvPr>
            <p:cNvSpPr/>
            <p:nvPr/>
          </p:nvSpPr>
          <p:spPr>
            <a:xfrm>
              <a:off x="5175370" y="2883465"/>
              <a:ext cx="2018078" cy="1000182"/>
            </a:xfrm>
            <a:custGeom>
              <a:avLst/>
              <a:gdLst/>
              <a:ahLst/>
              <a:cxnLst/>
              <a:rect l="l" t="t" r="r" b="b"/>
              <a:pathLst>
                <a:path w="67331" h="33370" extrusionOk="0">
                  <a:moveTo>
                    <a:pt x="15960" y="4803"/>
                  </a:moveTo>
                  <a:cubicBezTo>
                    <a:pt x="17206" y="4803"/>
                    <a:pt x="18228" y="5824"/>
                    <a:pt x="18228" y="7071"/>
                  </a:cubicBezTo>
                  <a:lnTo>
                    <a:pt x="18228" y="26299"/>
                  </a:lnTo>
                  <a:cubicBezTo>
                    <a:pt x="18228" y="27546"/>
                    <a:pt x="17206" y="28567"/>
                    <a:pt x="15960" y="28567"/>
                  </a:cubicBezTo>
                  <a:cubicBezTo>
                    <a:pt x="14713" y="28567"/>
                    <a:pt x="13691" y="27546"/>
                    <a:pt x="13691" y="26299"/>
                  </a:cubicBezTo>
                  <a:lnTo>
                    <a:pt x="13691" y="7071"/>
                  </a:lnTo>
                  <a:cubicBezTo>
                    <a:pt x="13691" y="5824"/>
                    <a:pt x="14713" y="4803"/>
                    <a:pt x="15960" y="4803"/>
                  </a:cubicBezTo>
                  <a:close/>
                  <a:moveTo>
                    <a:pt x="27770" y="4803"/>
                  </a:moveTo>
                  <a:cubicBezTo>
                    <a:pt x="29017" y="4803"/>
                    <a:pt x="30018" y="5824"/>
                    <a:pt x="30018" y="7071"/>
                  </a:cubicBezTo>
                  <a:lnTo>
                    <a:pt x="30018" y="26299"/>
                  </a:lnTo>
                  <a:cubicBezTo>
                    <a:pt x="30018" y="27546"/>
                    <a:pt x="29017" y="28567"/>
                    <a:pt x="27770" y="28567"/>
                  </a:cubicBezTo>
                  <a:cubicBezTo>
                    <a:pt x="26524" y="28567"/>
                    <a:pt x="25502" y="27546"/>
                    <a:pt x="25502" y="26299"/>
                  </a:cubicBezTo>
                  <a:lnTo>
                    <a:pt x="25502" y="7071"/>
                  </a:lnTo>
                  <a:cubicBezTo>
                    <a:pt x="25502" y="5824"/>
                    <a:pt x="26524" y="4803"/>
                    <a:pt x="27770" y="4803"/>
                  </a:cubicBezTo>
                  <a:close/>
                  <a:moveTo>
                    <a:pt x="39581" y="4803"/>
                  </a:moveTo>
                  <a:cubicBezTo>
                    <a:pt x="40828" y="4803"/>
                    <a:pt x="41829" y="5824"/>
                    <a:pt x="41829" y="7071"/>
                  </a:cubicBezTo>
                  <a:lnTo>
                    <a:pt x="41829" y="26299"/>
                  </a:lnTo>
                  <a:cubicBezTo>
                    <a:pt x="41829" y="27546"/>
                    <a:pt x="40828" y="28567"/>
                    <a:pt x="39581" y="28567"/>
                  </a:cubicBezTo>
                  <a:cubicBezTo>
                    <a:pt x="38314" y="28567"/>
                    <a:pt x="37313" y="27546"/>
                    <a:pt x="37313" y="26299"/>
                  </a:cubicBezTo>
                  <a:lnTo>
                    <a:pt x="37313" y="7071"/>
                  </a:lnTo>
                  <a:cubicBezTo>
                    <a:pt x="37313" y="5824"/>
                    <a:pt x="38314" y="4803"/>
                    <a:pt x="39581" y="4803"/>
                  </a:cubicBezTo>
                  <a:close/>
                  <a:moveTo>
                    <a:pt x="51372" y="4803"/>
                  </a:moveTo>
                  <a:cubicBezTo>
                    <a:pt x="52618" y="4803"/>
                    <a:pt x="53640" y="5824"/>
                    <a:pt x="53640" y="7071"/>
                  </a:cubicBezTo>
                  <a:lnTo>
                    <a:pt x="53640" y="26299"/>
                  </a:lnTo>
                  <a:cubicBezTo>
                    <a:pt x="53640" y="27546"/>
                    <a:pt x="52618" y="28567"/>
                    <a:pt x="51372" y="28567"/>
                  </a:cubicBezTo>
                  <a:cubicBezTo>
                    <a:pt x="50125" y="28567"/>
                    <a:pt x="49124" y="27546"/>
                    <a:pt x="49124" y="26299"/>
                  </a:cubicBezTo>
                  <a:lnTo>
                    <a:pt x="49124" y="7071"/>
                  </a:lnTo>
                  <a:cubicBezTo>
                    <a:pt x="49124" y="5824"/>
                    <a:pt x="50125" y="4803"/>
                    <a:pt x="51372" y="4803"/>
                  </a:cubicBezTo>
                  <a:close/>
                  <a:moveTo>
                    <a:pt x="1" y="1"/>
                  </a:moveTo>
                  <a:lnTo>
                    <a:pt x="1778" y="6785"/>
                  </a:lnTo>
                  <a:lnTo>
                    <a:pt x="7909" y="30304"/>
                  </a:lnTo>
                  <a:cubicBezTo>
                    <a:pt x="8379" y="32102"/>
                    <a:pt x="10013" y="33369"/>
                    <a:pt x="11873" y="33369"/>
                  </a:cubicBezTo>
                  <a:lnTo>
                    <a:pt x="55459" y="33369"/>
                  </a:lnTo>
                  <a:cubicBezTo>
                    <a:pt x="57318" y="33369"/>
                    <a:pt x="58953" y="32102"/>
                    <a:pt x="59423" y="30304"/>
                  </a:cubicBezTo>
                  <a:lnTo>
                    <a:pt x="65860" y="5640"/>
                  </a:lnTo>
                  <a:lnTo>
                    <a:pt x="673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0" name="Google Shape;3870;p73">
              <a:extLst>
                <a:ext uri="{FF2B5EF4-FFF2-40B4-BE49-F238E27FC236}">
                  <a16:creationId xmlns:a16="http://schemas.microsoft.com/office/drawing/2014/main" id="{551A2006-BC16-6A27-63B9-D35D10F10194}"/>
                </a:ext>
              </a:extLst>
            </p:cNvPr>
            <p:cNvSpPr/>
            <p:nvPr/>
          </p:nvSpPr>
          <p:spPr>
            <a:xfrm>
              <a:off x="5691682" y="3133348"/>
              <a:ext cx="1090819" cy="670665"/>
            </a:xfrm>
            <a:custGeom>
              <a:avLst/>
              <a:gdLst/>
              <a:ahLst/>
              <a:cxnLst/>
              <a:rect l="l" t="t" r="r" b="b"/>
              <a:pathLst>
                <a:path w="36394" h="22376" extrusionOk="0">
                  <a:moveTo>
                    <a:pt x="1" y="1"/>
                  </a:moveTo>
                  <a:lnTo>
                    <a:pt x="1" y="22376"/>
                  </a:lnTo>
                  <a:lnTo>
                    <a:pt x="36394" y="22376"/>
                  </a:lnTo>
                  <a:lnTo>
                    <a:pt x="363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1" name="Google Shape;3871;p73">
              <a:extLst>
                <a:ext uri="{FF2B5EF4-FFF2-40B4-BE49-F238E27FC236}">
                  <a16:creationId xmlns:a16="http://schemas.microsoft.com/office/drawing/2014/main" id="{35B20257-EDFC-2BB3-CEFD-176F43AAE040}"/>
                </a:ext>
              </a:extLst>
            </p:cNvPr>
            <p:cNvSpPr/>
            <p:nvPr/>
          </p:nvSpPr>
          <p:spPr>
            <a:xfrm>
              <a:off x="5747432" y="3133348"/>
              <a:ext cx="135356" cy="606374"/>
            </a:xfrm>
            <a:custGeom>
              <a:avLst/>
              <a:gdLst/>
              <a:ahLst/>
              <a:cxnLst/>
              <a:rect l="l" t="t" r="r" b="b"/>
              <a:pathLst>
                <a:path w="4516" h="20231" extrusionOk="0">
                  <a:moveTo>
                    <a:pt x="0" y="1"/>
                  </a:moveTo>
                  <a:lnTo>
                    <a:pt x="0" y="17962"/>
                  </a:lnTo>
                  <a:cubicBezTo>
                    <a:pt x="0" y="19209"/>
                    <a:pt x="1022" y="20230"/>
                    <a:pt x="2268" y="20230"/>
                  </a:cubicBezTo>
                  <a:cubicBezTo>
                    <a:pt x="3515" y="20230"/>
                    <a:pt x="4516" y="19209"/>
                    <a:pt x="4516" y="17962"/>
                  </a:cubicBezTo>
                  <a:lnTo>
                    <a:pt x="4516" y="7909"/>
                  </a:lnTo>
                  <a:lnTo>
                    <a:pt x="3004" y="7909"/>
                  </a:lnTo>
                  <a:lnTo>
                    <a:pt x="30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2" name="Google Shape;3872;p73">
              <a:extLst>
                <a:ext uri="{FF2B5EF4-FFF2-40B4-BE49-F238E27FC236}">
                  <a16:creationId xmlns:a16="http://schemas.microsoft.com/office/drawing/2014/main" id="{5FB396F2-EFE3-7053-8889-E37469DB5678}"/>
                </a:ext>
              </a:extLst>
            </p:cNvPr>
            <p:cNvSpPr/>
            <p:nvPr/>
          </p:nvSpPr>
          <p:spPr>
            <a:xfrm>
              <a:off x="5837440" y="3133348"/>
              <a:ext cx="105383" cy="237053"/>
            </a:xfrm>
            <a:custGeom>
              <a:avLst/>
              <a:gdLst/>
              <a:ahLst/>
              <a:cxnLst/>
              <a:rect l="l" t="t" r="r" b="b"/>
              <a:pathLst>
                <a:path w="3516" h="7909" extrusionOk="0">
                  <a:moveTo>
                    <a:pt x="1" y="1"/>
                  </a:moveTo>
                  <a:lnTo>
                    <a:pt x="1" y="7909"/>
                  </a:lnTo>
                  <a:lnTo>
                    <a:pt x="3515" y="7909"/>
                  </a:lnTo>
                  <a:lnTo>
                    <a:pt x="3515" y="1"/>
                  </a:ln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3" name="Google Shape;3873;p73">
              <a:extLst>
                <a:ext uri="{FF2B5EF4-FFF2-40B4-BE49-F238E27FC236}">
                  <a16:creationId xmlns:a16="http://schemas.microsoft.com/office/drawing/2014/main" id="{7928A114-A13C-DD12-EB3C-9606222F7B51}"/>
                </a:ext>
              </a:extLst>
            </p:cNvPr>
            <p:cNvSpPr/>
            <p:nvPr/>
          </p:nvSpPr>
          <p:spPr>
            <a:xfrm>
              <a:off x="5895018" y="2461479"/>
              <a:ext cx="1090819" cy="670665"/>
            </a:xfrm>
            <a:custGeom>
              <a:avLst/>
              <a:gdLst/>
              <a:ahLst/>
              <a:cxnLst/>
              <a:rect l="l" t="t" r="r" b="b"/>
              <a:pathLst>
                <a:path w="36394" h="22376" extrusionOk="0">
                  <a:moveTo>
                    <a:pt x="1" y="1"/>
                  </a:moveTo>
                  <a:lnTo>
                    <a:pt x="1" y="22376"/>
                  </a:lnTo>
                  <a:lnTo>
                    <a:pt x="36394" y="22376"/>
                  </a:lnTo>
                  <a:lnTo>
                    <a:pt x="363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4" name="Google Shape;3874;p73">
              <a:extLst>
                <a:ext uri="{FF2B5EF4-FFF2-40B4-BE49-F238E27FC236}">
                  <a16:creationId xmlns:a16="http://schemas.microsoft.com/office/drawing/2014/main" id="{065002E5-C8AC-5D3E-C962-66A3699EBC12}"/>
                </a:ext>
              </a:extLst>
            </p:cNvPr>
            <p:cNvSpPr/>
            <p:nvPr/>
          </p:nvSpPr>
          <p:spPr>
            <a:xfrm>
              <a:off x="5895018" y="2461479"/>
              <a:ext cx="409754" cy="670665"/>
            </a:xfrm>
            <a:custGeom>
              <a:avLst/>
              <a:gdLst/>
              <a:ahLst/>
              <a:cxnLst/>
              <a:rect l="l" t="t" r="r" b="b"/>
              <a:pathLst>
                <a:path w="13671" h="22376" extrusionOk="0">
                  <a:moveTo>
                    <a:pt x="1" y="1"/>
                  </a:moveTo>
                  <a:lnTo>
                    <a:pt x="1" y="14080"/>
                  </a:lnTo>
                  <a:lnTo>
                    <a:pt x="13671" y="14080"/>
                  </a:lnTo>
                  <a:lnTo>
                    <a:pt x="13671" y="1"/>
                  </a:lnTo>
                  <a:close/>
                  <a:moveTo>
                    <a:pt x="9155" y="18882"/>
                  </a:moveTo>
                  <a:cubicBezTo>
                    <a:pt x="7909" y="18882"/>
                    <a:pt x="6887" y="19903"/>
                    <a:pt x="6887" y="21150"/>
                  </a:cubicBezTo>
                  <a:lnTo>
                    <a:pt x="6887" y="22376"/>
                  </a:lnTo>
                  <a:lnTo>
                    <a:pt x="11403" y="22376"/>
                  </a:lnTo>
                  <a:lnTo>
                    <a:pt x="11403" y="21150"/>
                  </a:lnTo>
                  <a:cubicBezTo>
                    <a:pt x="11403" y="19903"/>
                    <a:pt x="10402" y="18882"/>
                    <a:pt x="9155" y="18882"/>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5" name="Google Shape;3875;p73">
              <a:extLst>
                <a:ext uri="{FF2B5EF4-FFF2-40B4-BE49-F238E27FC236}">
                  <a16:creationId xmlns:a16="http://schemas.microsoft.com/office/drawing/2014/main" id="{9BD9E26B-EC75-7CE7-C727-A96F9ED6B5BA}"/>
                </a:ext>
              </a:extLst>
            </p:cNvPr>
            <p:cNvSpPr/>
            <p:nvPr/>
          </p:nvSpPr>
          <p:spPr>
            <a:xfrm>
              <a:off x="6040776" y="2461479"/>
              <a:ext cx="105983" cy="237682"/>
            </a:xfrm>
            <a:custGeom>
              <a:avLst/>
              <a:gdLst/>
              <a:ahLst/>
              <a:cxnLst/>
              <a:rect l="l" t="t" r="r" b="b"/>
              <a:pathLst>
                <a:path w="3536" h="7930" extrusionOk="0">
                  <a:moveTo>
                    <a:pt x="1" y="1"/>
                  </a:moveTo>
                  <a:lnTo>
                    <a:pt x="1" y="7929"/>
                  </a:lnTo>
                  <a:lnTo>
                    <a:pt x="3536" y="7929"/>
                  </a:lnTo>
                  <a:lnTo>
                    <a:pt x="3536" y="1"/>
                  </a:lnTo>
                  <a:close/>
                </a:path>
              </a:pathLst>
            </a:custGeom>
            <a:solidFill>
              <a:srgbClr val="FBC8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6" name="Google Shape;3876;p73">
              <a:extLst>
                <a:ext uri="{FF2B5EF4-FFF2-40B4-BE49-F238E27FC236}">
                  <a16:creationId xmlns:a16="http://schemas.microsoft.com/office/drawing/2014/main" id="{232E1984-3CF7-C767-6D01-24A04642230B}"/>
                </a:ext>
              </a:extLst>
            </p:cNvPr>
            <p:cNvSpPr/>
            <p:nvPr/>
          </p:nvSpPr>
          <p:spPr>
            <a:xfrm>
              <a:off x="5337073" y="2883465"/>
              <a:ext cx="2018078" cy="1000182"/>
            </a:xfrm>
            <a:custGeom>
              <a:avLst/>
              <a:gdLst/>
              <a:ahLst/>
              <a:cxnLst/>
              <a:rect l="l" t="t" r="r" b="b"/>
              <a:pathLst>
                <a:path w="67331" h="33370" extrusionOk="0">
                  <a:moveTo>
                    <a:pt x="15959" y="4803"/>
                  </a:moveTo>
                  <a:cubicBezTo>
                    <a:pt x="17206" y="4803"/>
                    <a:pt x="18207" y="5824"/>
                    <a:pt x="18207" y="7071"/>
                  </a:cubicBezTo>
                  <a:lnTo>
                    <a:pt x="18207" y="26299"/>
                  </a:lnTo>
                  <a:cubicBezTo>
                    <a:pt x="18207" y="27546"/>
                    <a:pt x="17206" y="28567"/>
                    <a:pt x="15959" y="28567"/>
                  </a:cubicBezTo>
                  <a:cubicBezTo>
                    <a:pt x="14713" y="28567"/>
                    <a:pt x="13691" y="27546"/>
                    <a:pt x="13691" y="26299"/>
                  </a:cubicBezTo>
                  <a:lnTo>
                    <a:pt x="13691" y="7071"/>
                  </a:lnTo>
                  <a:cubicBezTo>
                    <a:pt x="13691" y="5824"/>
                    <a:pt x="14713" y="4803"/>
                    <a:pt x="15959" y="4803"/>
                  </a:cubicBezTo>
                  <a:close/>
                  <a:moveTo>
                    <a:pt x="27770" y="4803"/>
                  </a:moveTo>
                  <a:cubicBezTo>
                    <a:pt x="29017" y="4803"/>
                    <a:pt x="30018" y="5824"/>
                    <a:pt x="30018" y="7071"/>
                  </a:cubicBezTo>
                  <a:lnTo>
                    <a:pt x="30018" y="26299"/>
                  </a:lnTo>
                  <a:cubicBezTo>
                    <a:pt x="30018" y="27546"/>
                    <a:pt x="29017" y="28567"/>
                    <a:pt x="27770" y="28567"/>
                  </a:cubicBezTo>
                  <a:cubicBezTo>
                    <a:pt x="26524" y="28567"/>
                    <a:pt x="25502" y="27546"/>
                    <a:pt x="25502" y="26299"/>
                  </a:cubicBezTo>
                  <a:lnTo>
                    <a:pt x="25502" y="7071"/>
                  </a:lnTo>
                  <a:cubicBezTo>
                    <a:pt x="25502" y="5824"/>
                    <a:pt x="26524" y="4803"/>
                    <a:pt x="27770" y="4803"/>
                  </a:cubicBezTo>
                  <a:close/>
                  <a:moveTo>
                    <a:pt x="39561" y="4803"/>
                  </a:moveTo>
                  <a:cubicBezTo>
                    <a:pt x="40807" y="4803"/>
                    <a:pt x="41829" y="5824"/>
                    <a:pt x="41829" y="7071"/>
                  </a:cubicBezTo>
                  <a:lnTo>
                    <a:pt x="41829" y="26299"/>
                  </a:lnTo>
                  <a:cubicBezTo>
                    <a:pt x="41829" y="27546"/>
                    <a:pt x="40807" y="28567"/>
                    <a:pt x="39561" y="28567"/>
                  </a:cubicBezTo>
                  <a:cubicBezTo>
                    <a:pt x="38314" y="28567"/>
                    <a:pt x="37313" y="27546"/>
                    <a:pt x="37313" y="26299"/>
                  </a:cubicBezTo>
                  <a:lnTo>
                    <a:pt x="37313" y="7071"/>
                  </a:lnTo>
                  <a:cubicBezTo>
                    <a:pt x="37313" y="5824"/>
                    <a:pt x="38314" y="4803"/>
                    <a:pt x="39561" y="4803"/>
                  </a:cubicBezTo>
                  <a:close/>
                  <a:moveTo>
                    <a:pt x="51371" y="4803"/>
                  </a:moveTo>
                  <a:cubicBezTo>
                    <a:pt x="52618" y="4803"/>
                    <a:pt x="53640" y="5824"/>
                    <a:pt x="53640" y="7071"/>
                  </a:cubicBezTo>
                  <a:lnTo>
                    <a:pt x="53640" y="26299"/>
                  </a:lnTo>
                  <a:cubicBezTo>
                    <a:pt x="53640" y="27546"/>
                    <a:pt x="52618" y="28567"/>
                    <a:pt x="51371" y="28567"/>
                  </a:cubicBezTo>
                  <a:cubicBezTo>
                    <a:pt x="50125" y="28567"/>
                    <a:pt x="49124" y="27546"/>
                    <a:pt x="49124" y="26299"/>
                  </a:cubicBezTo>
                  <a:lnTo>
                    <a:pt x="49124" y="7071"/>
                  </a:lnTo>
                  <a:cubicBezTo>
                    <a:pt x="49124" y="5824"/>
                    <a:pt x="50125" y="4803"/>
                    <a:pt x="51371" y="4803"/>
                  </a:cubicBezTo>
                  <a:close/>
                  <a:moveTo>
                    <a:pt x="0" y="1"/>
                  </a:moveTo>
                  <a:lnTo>
                    <a:pt x="1778" y="6785"/>
                  </a:lnTo>
                  <a:lnTo>
                    <a:pt x="7908" y="30304"/>
                  </a:lnTo>
                  <a:cubicBezTo>
                    <a:pt x="8378" y="32102"/>
                    <a:pt x="10013" y="33369"/>
                    <a:pt x="11872" y="33369"/>
                  </a:cubicBezTo>
                  <a:lnTo>
                    <a:pt x="55458" y="33369"/>
                  </a:lnTo>
                  <a:cubicBezTo>
                    <a:pt x="57318" y="33369"/>
                    <a:pt x="58952" y="32102"/>
                    <a:pt x="59422" y="30304"/>
                  </a:cubicBezTo>
                  <a:lnTo>
                    <a:pt x="65859" y="5640"/>
                  </a:lnTo>
                  <a:lnTo>
                    <a:pt x="6733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7" name="Google Shape;3877;p73">
              <a:extLst>
                <a:ext uri="{FF2B5EF4-FFF2-40B4-BE49-F238E27FC236}">
                  <a16:creationId xmlns:a16="http://schemas.microsoft.com/office/drawing/2014/main" id="{7AB1377E-FACA-565E-48BB-852E8AFDB91C}"/>
                </a:ext>
              </a:extLst>
            </p:cNvPr>
            <p:cNvSpPr/>
            <p:nvPr/>
          </p:nvSpPr>
          <p:spPr>
            <a:xfrm>
              <a:off x="5337073" y="2883465"/>
              <a:ext cx="2018078" cy="203363"/>
            </a:xfrm>
            <a:custGeom>
              <a:avLst/>
              <a:gdLst/>
              <a:ahLst/>
              <a:cxnLst/>
              <a:rect l="l" t="t" r="r" b="b"/>
              <a:pathLst>
                <a:path w="67331" h="6785" extrusionOk="0">
                  <a:moveTo>
                    <a:pt x="0" y="1"/>
                  </a:moveTo>
                  <a:lnTo>
                    <a:pt x="1778" y="6785"/>
                  </a:lnTo>
                  <a:cubicBezTo>
                    <a:pt x="5803" y="5579"/>
                    <a:pt x="18534" y="2187"/>
                    <a:pt x="34840" y="2187"/>
                  </a:cubicBezTo>
                  <a:cubicBezTo>
                    <a:pt x="43423" y="2187"/>
                    <a:pt x="50595" y="2882"/>
                    <a:pt x="55949" y="3679"/>
                  </a:cubicBezTo>
                  <a:lnTo>
                    <a:pt x="57277" y="3679"/>
                  </a:lnTo>
                  <a:lnTo>
                    <a:pt x="57277" y="3883"/>
                  </a:lnTo>
                  <a:cubicBezTo>
                    <a:pt x="61527" y="4557"/>
                    <a:pt x="64449" y="5252"/>
                    <a:pt x="65859" y="5640"/>
                  </a:cubicBezTo>
                  <a:lnTo>
                    <a:pt x="67330" y="1"/>
                  </a:ln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8" name="Google Shape;3878;p73">
              <a:extLst>
                <a:ext uri="{FF2B5EF4-FFF2-40B4-BE49-F238E27FC236}">
                  <a16:creationId xmlns:a16="http://schemas.microsoft.com/office/drawing/2014/main" id="{BC040B63-5BF3-30D0-90EF-081458C82092}"/>
                </a:ext>
              </a:extLst>
            </p:cNvPr>
            <p:cNvSpPr/>
            <p:nvPr/>
          </p:nvSpPr>
          <p:spPr>
            <a:xfrm>
              <a:off x="5198029" y="2776912"/>
              <a:ext cx="2260616" cy="125585"/>
            </a:xfrm>
            <a:custGeom>
              <a:avLst/>
              <a:gdLst/>
              <a:ahLst/>
              <a:cxnLst/>
              <a:rect l="l" t="t" r="r" b="b"/>
              <a:pathLst>
                <a:path w="75423" h="4190" extrusionOk="0">
                  <a:moveTo>
                    <a:pt x="2105" y="0"/>
                  </a:moveTo>
                  <a:cubicBezTo>
                    <a:pt x="961" y="0"/>
                    <a:pt x="1" y="940"/>
                    <a:pt x="1" y="2084"/>
                  </a:cubicBezTo>
                  <a:cubicBezTo>
                    <a:pt x="1" y="3249"/>
                    <a:pt x="961" y="4189"/>
                    <a:pt x="2105" y="4189"/>
                  </a:cubicBezTo>
                  <a:lnTo>
                    <a:pt x="73318" y="4189"/>
                  </a:lnTo>
                  <a:cubicBezTo>
                    <a:pt x="74483" y="4189"/>
                    <a:pt x="75423" y="3249"/>
                    <a:pt x="75423" y="2084"/>
                  </a:cubicBezTo>
                  <a:cubicBezTo>
                    <a:pt x="75423" y="940"/>
                    <a:pt x="74483" y="0"/>
                    <a:pt x="733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9" name="Google Shape;3879;p73">
              <a:extLst>
                <a:ext uri="{FF2B5EF4-FFF2-40B4-BE49-F238E27FC236}">
                  <a16:creationId xmlns:a16="http://schemas.microsoft.com/office/drawing/2014/main" id="{BABDA095-1783-449D-06F9-75C1704918CA}"/>
                </a:ext>
              </a:extLst>
            </p:cNvPr>
            <p:cNvSpPr/>
            <p:nvPr/>
          </p:nvSpPr>
          <p:spPr>
            <a:xfrm>
              <a:off x="5052272" y="2776912"/>
              <a:ext cx="2260016" cy="125585"/>
            </a:xfrm>
            <a:custGeom>
              <a:avLst/>
              <a:gdLst/>
              <a:ahLst/>
              <a:cxnLst/>
              <a:rect l="l" t="t" r="r" b="b"/>
              <a:pathLst>
                <a:path w="75403" h="4190" extrusionOk="0">
                  <a:moveTo>
                    <a:pt x="2085" y="0"/>
                  </a:moveTo>
                  <a:cubicBezTo>
                    <a:pt x="940" y="0"/>
                    <a:pt x="0" y="940"/>
                    <a:pt x="0" y="2084"/>
                  </a:cubicBezTo>
                  <a:cubicBezTo>
                    <a:pt x="0" y="3249"/>
                    <a:pt x="940" y="4189"/>
                    <a:pt x="2085" y="4189"/>
                  </a:cubicBezTo>
                  <a:lnTo>
                    <a:pt x="73297" y="4189"/>
                  </a:lnTo>
                  <a:cubicBezTo>
                    <a:pt x="74462" y="4189"/>
                    <a:pt x="75402" y="3249"/>
                    <a:pt x="75402" y="2084"/>
                  </a:cubicBezTo>
                  <a:cubicBezTo>
                    <a:pt x="75402" y="940"/>
                    <a:pt x="74462" y="0"/>
                    <a:pt x="732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0" name="Google Shape;3880;p73">
              <a:extLst>
                <a:ext uri="{FF2B5EF4-FFF2-40B4-BE49-F238E27FC236}">
                  <a16:creationId xmlns:a16="http://schemas.microsoft.com/office/drawing/2014/main" id="{C4D9621F-018C-BDCB-4E33-FC31DCFBED14}"/>
                </a:ext>
              </a:extLst>
            </p:cNvPr>
            <p:cNvSpPr/>
            <p:nvPr/>
          </p:nvSpPr>
          <p:spPr>
            <a:xfrm>
              <a:off x="5283152" y="2418078"/>
              <a:ext cx="245025" cy="434691"/>
            </a:xfrm>
            <a:custGeom>
              <a:avLst/>
              <a:gdLst/>
              <a:ahLst/>
              <a:cxnLst/>
              <a:rect l="l" t="t" r="r" b="b"/>
              <a:pathLst>
                <a:path w="8175" h="14503" extrusionOk="0">
                  <a:moveTo>
                    <a:pt x="1240" y="1"/>
                  </a:moveTo>
                  <a:cubicBezTo>
                    <a:pt x="1086" y="1"/>
                    <a:pt x="929" y="33"/>
                    <a:pt x="777" y="100"/>
                  </a:cubicBezTo>
                  <a:cubicBezTo>
                    <a:pt x="246" y="345"/>
                    <a:pt x="1" y="979"/>
                    <a:pt x="246" y="1530"/>
                  </a:cubicBezTo>
                  <a:lnTo>
                    <a:pt x="5968" y="13873"/>
                  </a:lnTo>
                  <a:cubicBezTo>
                    <a:pt x="6146" y="14274"/>
                    <a:pt x="6541" y="14502"/>
                    <a:pt x="6948" y="14502"/>
                  </a:cubicBezTo>
                  <a:cubicBezTo>
                    <a:pt x="7100" y="14502"/>
                    <a:pt x="7254" y="14471"/>
                    <a:pt x="7398" y="14404"/>
                  </a:cubicBezTo>
                  <a:cubicBezTo>
                    <a:pt x="7929" y="14159"/>
                    <a:pt x="8175" y="13525"/>
                    <a:pt x="7929" y="12973"/>
                  </a:cubicBezTo>
                  <a:lnTo>
                    <a:pt x="2208" y="611"/>
                  </a:lnTo>
                  <a:cubicBezTo>
                    <a:pt x="2030" y="225"/>
                    <a:pt x="1647" y="1"/>
                    <a:pt x="12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1" name="Google Shape;3881;p73">
              <a:extLst>
                <a:ext uri="{FF2B5EF4-FFF2-40B4-BE49-F238E27FC236}">
                  <a16:creationId xmlns:a16="http://schemas.microsoft.com/office/drawing/2014/main" id="{783B796E-5ED3-1905-F02C-D37CC205559E}"/>
                </a:ext>
              </a:extLst>
            </p:cNvPr>
            <p:cNvSpPr/>
            <p:nvPr/>
          </p:nvSpPr>
          <p:spPr>
            <a:xfrm>
              <a:off x="5118422" y="2415561"/>
              <a:ext cx="234595" cy="64321"/>
            </a:xfrm>
            <a:custGeom>
              <a:avLst/>
              <a:gdLst/>
              <a:ahLst/>
              <a:cxnLst/>
              <a:rect l="l" t="t" r="r" b="b"/>
              <a:pathLst>
                <a:path w="7827" h="2146" extrusionOk="0">
                  <a:moveTo>
                    <a:pt x="1083" y="0"/>
                  </a:moveTo>
                  <a:cubicBezTo>
                    <a:pt x="491" y="0"/>
                    <a:pt x="0" y="491"/>
                    <a:pt x="0" y="1083"/>
                  </a:cubicBezTo>
                  <a:cubicBezTo>
                    <a:pt x="0" y="1676"/>
                    <a:pt x="491" y="2146"/>
                    <a:pt x="1083" y="2146"/>
                  </a:cubicBezTo>
                  <a:lnTo>
                    <a:pt x="6764" y="2146"/>
                  </a:lnTo>
                  <a:cubicBezTo>
                    <a:pt x="7356" y="2146"/>
                    <a:pt x="7826" y="1676"/>
                    <a:pt x="7826" y="1083"/>
                  </a:cubicBezTo>
                  <a:cubicBezTo>
                    <a:pt x="7826" y="491"/>
                    <a:pt x="7356" y="0"/>
                    <a:pt x="67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73">
              <a:extLst>
                <a:ext uri="{FF2B5EF4-FFF2-40B4-BE49-F238E27FC236}">
                  <a16:creationId xmlns:a16="http://schemas.microsoft.com/office/drawing/2014/main" id="{ADFA4757-C3B7-D1CA-2193-B4A8FF5CCF54}"/>
                </a:ext>
              </a:extLst>
            </p:cNvPr>
            <p:cNvSpPr/>
            <p:nvPr/>
          </p:nvSpPr>
          <p:spPr>
            <a:xfrm>
              <a:off x="7288395" y="2786203"/>
              <a:ext cx="244995" cy="434661"/>
            </a:xfrm>
            <a:custGeom>
              <a:avLst/>
              <a:gdLst/>
              <a:ahLst/>
              <a:cxnLst/>
              <a:rect l="l" t="t" r="r" b="b"/>
              <a:pathLst>
                <a:path w="8174" h="14502" extrusionOk="0">
                  <a:moveTo>
                    <a:pt x="1236" y="0"/>
                  </a:moveTo>
                  <a:cubicBezTo>
                    <a:pt x="1083" y="0"/>
                    <a:pt x="927" y="32"/>
                    <a:pt x="777" y="99"/>
                  </a:cubicBezTo>
                  <a:cubicBezTo>
                    <a:pt x="245" y="344"/>
                    <a:pt x="0" y="978"/>
                    <a:pt x="266" y="1529"/>
                  </a:cubicBezTo>
                  <a:lnTo>
                    <a:pt x="5967" y="13871"/>
                  </a:lnTo>
                  <a:cubicBezTo>
                    <a:pt x="6145" y="14273"/>
                    <a:pt x="6540" y="14501"/>
                    <a:pt x="6947" y="14501"/>
                  </a:cubicBezTo>
                  <a:cubicBezTo>
                    <a:pt x="7099" y="14501"/>
                    <a:pt x="7253" y="14469"/>
                    <a:pt x="7397" y="14403"/>
                  </a:cubicBezTo>
                  <a:cubicBezTo>
                    <a:pt x="7949" y="14157"/>
                    <a:pt x="8174" y="13524"/>
                    <a:pt x="7929" y="12972"/>
                  </a:cubicBezTo>
                  <a:lnTo>
                    <a:pt x="2207" y="630"/>
                  </a:lnTo>
                  <a:cubicBezTo>
                    <a:pt x="2029" y="229"/>
                    <a:pt x="1644" y="0"/>
                    <a:pt x="12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3" name="Google Shape;3883;p73">
              <a:extLst>
                <a:ext uri="{FF2B5EF4-FFF2-40B4-BE49-F238E27FC236}">
                  <a16:creationId xmlns:a16="http://schemas.microsoft.com/office/drawing/2014/main" id="{AEF57191-9EF7-ADB2-3D15-6F6067B21ACB}"/>
                </a:ext>
              </a:extLst>
            </p:cNvPr>
            <p:cNvSpPr/>
            <p:nvPr/>
          </p:nvSpPr>
          <p:spPr>
            <a:xfrm>
              <a:off x="7295109" y="3158465"/>
              <a:ext cx="235224" cy="64950"/>
            </a:xfrm>
            <a:custGeom>
              <a:avLst/>
              <a:gdLst/>
              <a:ahLst/>
              <a:cxnLst/>
              <a:rect l="l" t="t" r="r" b="b"/>
              <a:pathLst>
                <a:path w="7848" h="2167" extrusionOk="0">
                  <a:moveTo>
                    <a:pt x="1084" y="0"/>
                  </a:moveTo>
                  <a:cubicBezTo>
                    <a:pt x="491" y="0"/>
                    <a:pt x="1" y="491"/>
                    <a:pt x="1" y="1083"/>
                  </a:cubicBezTo>
                  <a:cubicBezTo>
                    <a:pt x="1" y="1676"/>
                    <a:pt x="491" y="2166"/>
                    <a:pt x="1084" y="2166"/>
                  </a:cubicBezTo>
                  <a:lnTo>
                    <a:pt x="6765" y="2166"/>
                  </a:lnTo>
                  <a:cubicBezTo>
                    <a:pt x="7357" y="2166"/>
                    <a:pt x="7848" y="1676"/>
                    <a:pt x="7848" y="1083"/>
                  </a:cubicBezTo>
                  <a:cubicBezTo>
                    <a:pt x="7848" y="491"/>
                    <a:pt x="7357" y="0"/>
                    <a:pt x="67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4" name="Google Shape;3884;p73">
              <a:extLst>
                <a:ext uri="{FF2B5EF4-FFF2-40B4-BE49-F238E27FC236}">
                  <a16:creationId xmlns:a16="http://schemas.microsoft.com/office/drawing/2014/main" id="{58FFE280-7686-097E-DDC7-A829EF33D31E}"/>
                </a:ext>
              </a:extLst>
            </p:cNvPr>
            <p:cNvSpPr/>
            <p:nvPr/>
          </p:nvSpPr>
          <p:spPr>
            <a:xfrm>
              <a:off x="6342123" y="3406519"/>
              <a:ext cx="881971" cy="541423"/>
            </a:xfrm>
            <a:custGeom>
              <a:avLst/>
              <a:gdLst/>
              <a:ahLst/>
              <a:cxnLst/>
              <a:rect l="l" t="t" r="r" b="b"/>
              <a:pathLst>
                <a:path w="29426" h="18064" extrusionOk="0">
                  <a:moveTo>
                    <a:pt x="0" y="0"/>
                  </a:moveTo>
                  <a:lnTo>
                    <a:pt x="0" y="18064"/>
                  </a:lnTo>
                  <a:lnTo>
                    <a:pt x="29426" y="18064"/>
                  </a:lnTo>
                  <a:lnTo>
                    <a:pt x="29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73">
              <a:extLst>
                <a:ext uri="{FF2B5EF4-FFF2-40B4-BE49-F238E27FC236}">
                  <a16:creationId xmlns:a16="http://schemas.microsoft.com/office/drawing/2014/main" id="{48DEE117-BC48-C8C7-E472-D9961D68714D}"/>
                </a:ext>
              </a:extLst>
            </p:cNvPr>
            <p:cNvSpPr/>
            <p:nvPr/>
          </p:nvSpPr>
          <p:spPr>
            <a:xfrm>
              <a:off x="6342123" y="3406519"/>
              <a:ext cx="331376" cy="541423"/>
            </a:xfrm>
            <a:custGeom>
              <a:avLst/>
              <a:gdLst/>
              <a:ahLst/>
              <a:cxnLst/>
              <a:rect l="l" t="t" r="r" b="b"/>
              <a:pathLst>
                <a:path w="11056" h="18064" extrusionOk="0">
                  <a:moveTo>
                    <a:pt x="0" y="0"/>
                  </a:moveTo>
                  <a:lnTo>
                    <a:pt x="0" y="18064"/>
                  </a:lnTo>
                  <a:lnTo>
                    <a:pt x="11055" y="18064"/>
                  </a:lnTo>
                  <a:lnTo>
                    <a:pt x="11055" y="0"/>
                  </a:lnTo>
                  <a:lnTo>
                    <a:pt x="6785" y="0"/>
                  </a:lnTo>
                  <a:lnTo>
                    <a:pt x="6785" y="6396"/>
                  </a:lnTo>
                  <a:lnTo>
                    <a:pt x="3944" y="6396"/>
                  </a:lnTo>
                  <a:lnTo>
                    <a:pt x="3944" y="0"/>
                  </a:ln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73">
              <a:extLst>
                <a:ext uri="{FF2B5EF4-FFF2-40B4-BE49-F238E27FC236}">
                  <a16:creationId xmlns:a16="http://schemas.microsoft.com/office/drawing/2014/main" id="{C8F00A09-9796-FC84-C718-B4BDA2A405D3}"/>
                </a:ext>
              </a:extLst>
            </p:cNvPr>
            <p:cNvSpPr/>
            <p:nvPr/>
          </p:nvSpPr>
          <p:spPr>
            <a:xfrm>
              <a:off x="6460335" y="3406519"/>
              <a:ext cx="85152" cy="191734"/>
            </a:xfrm>
            <a:custGeom>
              <a:avLst/>
              <a:gdLst/>
              <a:ahLst/>
              <a:cxnLst/>
              <a:rect l="l" t="t" r="r" b="b"/>
              <a:pathLst>
                <a:path w="2841" h="6397" extrusionOk="0">
                  <a:moveTo>
                    <a:pt x="0" y="0"/>
                  </a:moveTo>
                  <a:lnTo>
                    <a:pt x="0" y="6396"/>
                  </a:lnTo>
                  <a:lnTo>
                    <a:pt x="2841" y="6396"/>
                  </a:lnTo>
                  <a:lnTo>
                    <a:pt x="2841" y="0"/>
                  </a:lnTo>
                  <a:close/>
                </a:path>
              </a:pathLst>
            </a:custGeom>
            <a:solidFill>
              <a:srgbClr val="FBC8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73">
              <a:extLst>
                <a:ext uri="{FF2B5EF4-FFF2-40B4-BE49-F238E27FC236}">
                  <a16:creationId xmlns:a16="http://schemas.microsoft.com/office/drawing/2014/main" id="{BC6EABE9-82FE-8452-C913-FB4C0AA073D9}"/>
                </a:ext>
              </a:extLst>
            </p:cNvPr>
            <p:cNvSpPr/>
            <p:nvPr/>
          </p:nvSpPr>
          <p:spPr>
            <a:xfrm>
              <a:off x="6411929" y="2993705"/>
              <a:ext cx="641891" cy="412841"/>
            </a:xfrm>
            <a:custGeom>
              <a:avLst/>
              <a:gdLst/>
              <a:ahLst/>
              <a:cxnLst/>
              <a:rect l="l" t="t" r="r" b="b"/>
              <a:pathLst>
                <a:path w="21416" h="13774" extrusionOk="0">
                  <a:moveTo>
                    <a:pt x="1" y="1"/>
                  </a:moveTo>
                  <a:lnTo>
                    <a:pt x="1" y="13773"/>
                  </a:lnTo>
                  <a:lnTo>
                    <a:pt x="21416" y="13773"/>
                  </a:lnTo>
                  <a:lnTo>
                    <a:pt x="214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8" name="Google Shape;3888;p73">
              <a:extLst>
                <a:ext uri="{FF2B5EF4-FFF2-40B4-BE49-F238E27FC236}">
                  <a16:creationId xmlns:a16="http://schemas.microsoft.com/office/drawing/2014/main" id="{EC5B6373-AF14-A1D0-BBBD-73C1666842BB}"/>
                </a:ext>
              </a:extLst>
            </p:cNvPr>
            <p:cNvSpPr/>
            <p:nvPr/>
          </p:nvSpPr>
          <p:spPr>
            <a:xfrm>
              <a:off x="6411929" y="2993705"/>
              <a:ext cx="241339" cy="412841"/>
            </a:xfrm>
            <a:custGeom>
              <a:avLst/>
              <a:gdLst/>
              <a:ahLst/>
              <a:cxnLst/>
              <a:rect l="l" t="t" r="r" b="b"/>
              <a:pathLst>
                <a:path w="8052" h="13774" extrusionOk="0">
                  <a:moveTo>
                    <a:pt x="1" y="1"/>
                  </a:moveTo>
                  <a:lnTo>
                    <a:pt x="1" y="13773"/>
                  </a:lnTo>
                  <a:lnTo>
                    <a:pt x="8052" y="13773"/>
                  </a:lnTo>
                  <a:lnTo>
                    <a:pt x="8052" y="1"/>
                  </a:ln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73">
              <a:extLst>
                <a:ext uri="{FF2B5EF4-FFF2-40B4-BE49-F238E27FC236}">
                  <a16:creationId xmlns:a16="http://schemas.microsoft.com/office/drawing/2014/main" id="{6F3B856B-7DA8-A1DD-A1D2-B8DAFDA856E8}"/>
                </a:ext>
              </a:extLst>
            </p:cNvPr>
            <p:cNvSpPr/>
            <p:nvPr/>
          </p:nvSpPr>
          <p:spPr>
            <a:xfrm>
              <a:off x="6484823" y="2993705"/>
              <a:ext cx="85152" cy="145816"/>
            </a:xfrm>
            <a:custGeom>
              <a:avLst/>
              <a:gdLst/>
              <a:ahLst/>
              <a:cxnLst/>
              <a:rect l="l" t="t" r="r" b="b"/>
              <a:pathLst>
                <a:path w="2841" h="4865" extrusionOk="0">
                  <a:moveTo>
                    <a:pt x="1" y="1"/>
                  </a:moveTo>
                  <a:lnTo>
                    <a:pt x="1" y="4864"/>
                  </a:lnTo>
                  <a:lnTo>
                    <a:pt x="2841" y="4864"/>
                  </a:lnTo>
                  <a:lnTo>
                    <a:pt x="2841" y="1"/>
                  </a:lnTo>
                  <a:close/>
                </a:path>
              </a:pathLst>
            </a:custGeom>
            <a:solidFill>
              <a:srgbClr val="FBC8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73">
              <a:extLst>
                <a:ext uri="{FF2B5EF4-FFF2-40B4-BE49-F238E27FC236}">
                  <a16:creationId xmlns:a16="http://schemas.microsoft.com/office/drawing/2014/main" id="{A221544D-843F-5D3B-0D8C-46B57CFA4D47}"/>
                </a:ext>
              </a:extLst>
            </p:cNvPr>
            <p:cNvSpPr/>
            <p:nvPr/>
          </p:nvSpPr>
          <p:spPr>
            <a:xfrm>
              <a:off x="6822287" y="1408057"/>
              <a:ext cx="304431" cy="304431"/>
            </a:xfrm>
            <a:custGeom>
              <a:avLst/>
              <a:gdLst/>
              <a:ahLst/>
              <a:cxnLst/>
              <a:rect l="l" t="t" r="r" b="b"/>
              <a:pathLst>
                <a:path w="10157" h="10157" extrusionOk="0">
                  <a:moveTo>
                    <a:pt x="5068" y="0"/>
                  </a:moveTo>
                  <a:cubicBezTo>
                    <a:pt x="5068" y="2412"/>
                    <a:pt x="2392" y="5088"/>
                    <a:pt x="1" y="5088"/>
                  </a:cubicBezTo>
                  <a:cubicBezTo>
                    <a:pt x="2392" y="5088"/>
                    <a:pt x="5068" y="7765"/>
                    <a:pt x="5068" y="10156"/>
                  </a:cubicBezTo>
                  <a:cubicBezTo>
                    <a:pt x="5068" y="7765"/>
                    <a:pt x="7745" y="5088"/>
                    <a:pt x="10157" y="5088"/>
                  </a:cubicBezTo>
                  <a:cubicBezTo>
                    <a:pt x="7745" y="5088"/>
                    <a:pt x="5068" y="2412"/>
                    <a:pt x="50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73">
              <a:extLst>
                <a:ext uri="{FF2B5EF4-FFF2-40B4-BE49-F238E27FC236}">
                  <a16:creationId xmlns:a16="http://schemas.microsoft.com/office/drawing/2014/main" id="{2B2451B4-366A-9708-7EA6-13B1BF5657FC}"/>
                </a:ext>
              </a:extLst>
            </p:cNvPr>
            <p:cNvSpPr/>
            <p:nvPr/>
          </p:nvSpPr>
          <p:spPr>
            <a:xfrm>
              <a:off x="7045225" y="1299646"/>
              <a:ext cx="118242" cy="118242"/>
            </a:xfrm>
            <a:custGeom>
              <a:avLst/>
              <a:gdLst/>
              <a:ahLst/>
              <a:cxnLst/>
              <a:rect l="l" t="t" r="r" b="b"/>
              <a:pathLst>
                <a:path w="3945" h="3945" extrusionOk="0">
                  <a:moveTo>
                    <a:pt x="1962" y="1"/>
                  </a:moveTo>
                  <a:cubicBezTo>
                    <a:pt x="1962" y="941"/>
                    <a:pt x="920" y="1962"/>
                    <a:pt x="1" y="1962"/>
                  </a:cubicBezTo>
                  <a:cubicBezTo>
                    <a:pt x="920" y="1962"/>
                    <a:pt x="1962" y="3004"/>
                    <a:pt x="1962" y="3944"/>
                  </a:cubicBezTo>
                  <a:cubicBezTo>
                    <a:pt x="1962" y="3004"/>
                    <a:pt x="3005" y="1962"/>
                    <a:pt x="3945" y="1962"/>
                  </a:cubicBezTo>
                  <a:cubicBezTo>
                    <a:pt x="3005" y="1962"/>
                    <a:pt x="1962" y="941"/>
                    <a:pt x="19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73">
              <a:extLst>
                <a:ext uri="{FF2B5EF4-FFF2-40B4-BE49-F238E27FC236}">
                  <a16:creationId xmlns:a16="http://schemas.microsoft.com/office/drawing/2014/main" id="{19C6E82B-3BD3-4926-E8A9-C891094AE415}"/>
                </a:ext>
              </a:extLst>
            </p:cNvPr>
            <p:cNvSpPr/>
            <p:nvPr/>
          </p:nvSpPr>
          <p:spPr>
            <a:xfrm>
              <a:off x="7042797" y="1718575"/>
              <a:ext cx="118212" cy="118242"/>
            </a:xfrm>
            <a:custGeom>
              <a:avLst/>
              <a:gdLst/>
              <a:ahLst/>
              <a:cxnLst/>
              <a:rect l="l" t="t" r="r" b="b"/>
              <a:pathLst>
                <a:path w="3944" h="3945" extrusionOk="0">
                  <a:moveTo>
                    <a:pt x="1982" y="0"/>
                  </a:moveTo>
                  <a:cubicBezTo>
                    <a:pt x="1982" y="920"/>
                    <a:pt x="940" y="1962"/>
                    <a:pt x="0" y="1962"/>
                  </a:cubicBezTo>
                  <a:cubicBezTo>
                    <a:pt x="940" y="1962"/>
                    <a:pt x="1982" y="3004"/>
                    <a:pt x="1982" y="3944"/>
                  </a:cubicBezTo>
                  <a:cubicBezTo>
                    <a:pt x="1982" y="3004"/>
                    <a:pt x="3024" y="1962"/>
                    <a:pt x="3944" y="1962"/>
                  </a:cubicBezTo>
                  <a:cubicBezTo>
                    <a:pt x="3024" y="1962"/>
                    <a:pt x="1982" y="920"/>
                    <a:pt x="19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3" name="Google Shape;3893;p73">
              <a:extLst>
                <a:ext uri="{FF2B5EF4-FFF2-40B4-BE49-F238E27FC236}">
                  <a16:creationId xmlns:a16="http://schemas.microsoft.com/office/drawing/2014/main" id="{06215BEC-DF69-13F2-0F5B-FC726B034EF5}"/>
                </a:ext>
              </a:extLst>
            </p:cNvPr>
            <p:cNvSpPr/>
            <p:nvPr/>
          </p:nvSpPr>
          <p:spPr>
            <a:xfrm>
              <a:off x="7119348" y="3370372"/>
              <a:ext cx="1073675" cy="695182"/>
            </a:xfrm>
            <a:custGeom>
              <a:avLst/>
              <a:gdLst/>
              <a:ahLst/>
              <a:cxnLst/>
              <a:rect l="l" t="t" r="r" b="b"/>
              <a:pathLst>
                <a:path w="35822" h="23194" extrusionOk="0">
                  <a:moveTo>
                    <a:pt x="1267" y="1"/>
                  </a:moveTo>
                  <a:cubicBezTo>
                    <a:pt x="572" y="1"/>
                    <a:pt x="0" y="573"/>
                    <a:pt x="0" y="1288"/>
                  </a:cubicBezTo>
                  <a:lnTo>
                    <a:pt x="0" y="21926"/>
                  </a:lnTo>
                  <a:cubicBezTo>
                    <a:pt x="0" y="22621"/>
                    <a:pt x="572" y="23193"/>
                    <a:pt x="1267" y="23193"/>
                  </a:cubicBezTo>
                  <a:lnTo>
                    <a:pt x="34554" y="23193"/>
                  </a:lnTo>
                  <a:cubicBezTo>
                    <a:pt x="35249" y="23193"/>
                    <a:pt x="35821" y="22621"/>
                    <a:pt x="35821" y="21926"/>
                  </a:cubicBezTo>
                  <a:lnTo>
                    <a:pt x="35821" y="1288"/>
                  </a:lnTo>
                  <a:cubicBezTo>
                    <a:pt x="35821" y="573"/>
                    <a:pt x="35249" y="1"/>
                    <a:pt x="345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4" name="Google Shape;3894;p73">
              <a:extLst>
                <a:ext uri="{FF2B5EF4-FFF2-40B4-BE49-F238E27FC236}">
                  <a16:creationId xmlns:a16="http://schemas.microsoft.com/office/drawing/2014/main" id="{92908EAE-51EF-805B-281F-C472AF8DB7F1}"/>
                </a:ext>
              </a:extLst>
            </p:cNvPr>
            <p:cNvSpPr/>
            <p:nvPr/>
          </p:nvSpPr>
          <p:spPr>
            <a:xfrm>
              <a:off x="7814478" y="3859107"/>
              <a:ext cx="102926" cy="116413"/>
            </a:xfrm>
            <a:custGeom>
              <a:avLst/>
              <a:gdLst/>
              <a:ahLst/>
              <a:cxnLst/>
              <a:rect l="l" t="t" r="r" b="b"/>
              <a:pathLst>
                <a:path w="3434" h="3884" extrusionOk="0">
                  <a:moveTo>
                    <a:pt x="1942" y="1"/>
                  </a:moveTo>
                  <a:cubicBezTo>
                    <a:pt x="880" y="1"/>
                    <a:pt x="1" y="880"/>
                    <a:pt x="1" y="1942"/>
                  </a:cubicBezTo>
                  <a:cubicBezTo>
                    <a:pt x="1" y="3025"/>
                    <a:pt x="880" y="3883"/>
                    <a:pt x="1942" y="3883"/>
                  </a:cubicBezTo>
                  <a:cubicBezTo>
                    <a:pt x="2535" y="3883"/>
                    <a:pt x="3087" y="3618"/>
                    <a:pt x="3434" y="3189"/>
                  </a:cubicBezTo>
                  <a:cubicBezTo>
                    <a:pt x="3148" y="2862"/>
                    <a:pt x="2984" y="2412"/>
                    <a:pt x="2984" y="1942"/>
                  </a:cubicBezTo>
                  <a:cubicBezTo>
                    <a:pt x="2984" y="1472"/>
                    <a:pt x="3148" y="1043"/>
                    <a:pt x="3434" y="696"/>
                  </a:cubicBezTo>
                  <a:cubicBezTo>
                    <a:pt x="3087" y="287"/>
                    <a:pt x="2535"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5" name="Google Shape;3895;p73">
              <a:extLst>
                <a:ext uri="{FF2B5EF4-FFF2-40B4-BE49-F238E27FC236}">
                  <a16:creationId xmlns:a16="http://schemas.microsoft.com/office/drawing/2014/main" id="{6A5CF649-63FD-4C69-4D9A-1AC698ED0369}"/>
                </a:ext>
              </a:extLst>
            </p:cNvPr>
            <p:cNvSpPr/>
            <p:nvPr/>
          </p:nvSpPr>
          <p:spPr>
            <a:xfrm>
              <a:off x="7917375" y="3859107"/>
              <a:ext cx="88838" cy="116413"/>
            </a:xfrm>
            <a:custGeom>
              <a:avLst/>
              <a:gdLst/>
              <a:ahLst/>
              <a:cxnLst/>
              <a:rect l="l" t="t" r="r" b="b"/>
              <a:pathLst>
                <a:path w="2964" h="3884" extrusionOk="0">
                  <a:moveTo>
                    <a:pt x="1493" y="1"/>
                  </a:moveTo>
                  <a:cubicBezTo>
                    <a:pt x="880" y="1"/>
                    <a:pt x="348" y="287"/>
                    <a:pt x="1" y="696"/>
                  </a:cubicBezTo>
                  <a:cubicBezTo>
                    <a:pt x="287" y="1043"/>
                    <a:pt x="450" y="1472"/>
                    <a:pt x="450" y="1942"/>
                  </a:cubicBezTo>
                  <a:cubicBezTo>
                    <a:pt x="450" y="2412"/>
                    <a:pt x="287" y="2862"/>
                    <a:pt x="1" y="3189"/>
                  </a:cubicBezTo>
                  <a:cubicBezTo>
                    <a:pt x="348" y="3618"/>
                    <a:pt x="880" y="3883"/>
                    <a:pt x="1493" y="3883"/>
                  </a:cubicBezTo>
                  <a:cubicBezTo>
                    <a:pt x="2085" y="3883"/>
                    <a:pt x="2616" y="3618"/>
                    <a:pt x="2964" y="3189"/>
                  </a:cubicBezTo>
                  <a:cubicBezTo>
                    <a:pt x="2698" y="2862"/>
                    <a:pt x="2514" y="2412"/>
                    <a:pt x="2514" y="1942"/>
                  </a:cubicBezTo>
                  <a:cubicBezTo>
                    <a:pt x="2514" y="1472"/>
                    <a:pt x="2698" y="1043"/>
                    <a:pt x="2964" y="696"/>
                  </a:cubicBezTo>
                  <a:cubicBezTo>
                    <a:pt x="2616" y="287"/>
                    <a:pt x="2085" y="1"/>
                    <a:pt x="14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6" name="Google Shape;3896;p73">
              <a:extLst>
                <a:ext uri="{FF2B5EF4-FFF2-40B4-BE49-F238E27FC236}">
                  <a16:creationId xmlns:a16="http://schemas.microsoft.com/office/drawing/2014/main" id="{27B802F3-51BB-DA23-F7BF-CC42B21D5E9B}"/>
                </a:ext>
              </a:extLst>
            </p:cNvPr>
            <p:cNvSpPr/>
            <p:nvPr/>
          </p:nvSpPr>
          <p:spPr>
            <a:xfrm>
              <a:off x="7903917" y="3879938"/>
              <a:ext cx="26975" cy="74751"/>
            </a:xfrm>
            <a:custGeom>
              <a:avLst/>
              <a:gdLst/>
              <a:ahLst/>
              <a:cxnLst/>
              <a:rect l="l" t="t" r="r" b="b"/>
              <a:pathLst>
                <a:path w="900" h="2494" extrusionOk="0">
                  <a:moveTo>
                    <a:pt x="450" y="1"/>
                  </a:moveTo>
                  <a:cubicBezTo>
                    <a:pt x="164" y="348"/>
                    <a:pt x="0" y="777"/>
                    <a:pt x="0" y="1247"/>
                  </a:cubicBezTo>
                  <a:cubicBezTo>
                    <a:pt x="0" y="1717"/>
                    <a:pt x="164" y="2167"/>
                    <a:pt x="450" y="2494"/>
                  </a:cubicBezTo>
                  <a:cubicBezTo>
                    <a:pt x="736" y="2167"/>
                    <a:pt x="899" y="1717"/>
                    <a:pt x="899" y="1247"/>
                  </a:cubicBezTo>
                  <a:cubicBezTo>
                    <a:pt x="899" y="777"/>
                    <a:pt x="736" y="348"/>
                    <a:pt x="450" y="1"/>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7" name="Google Shape;3897;p73">
              <a:extLst>
                <a:ext uri="{FF2B5EF4-FFF2-40B4-BE49-F238E27FC236}">
                  <a16:creationId xmlns:a16="http://schemas.microsoft.com/office/drawing/2014/main" id="{6004F21E-98A5-6DCB-9DDA-88FA3DDE544D}"/>
                </a:ext>
              </a:extLst>
            </p:cNvPr>
            <p:cNvSpPr/>
            <p:nvPr/>
          </p:nvSpPr>
          <p:spPr>
            <a:xfrm>
              <a:off x="8006184" y="3859107"/>
              <a:ext cx="102926" cy="116413"/>
            </a:xfrm>
            <a:custGeom>
              <a:avLst/>
              <a:gdLst/>
              <a:ahLst/>
              <a:cxnLst/>
              <a:rect l="l" t="t" r="r" b="b"/>
              <a:pathLst>
                <a:path w="3434" h="3884" extrusionOk="0">
                  <a:moveTo>
                    <a:pt x="1493" y="1"/>
                  </a:moveTo>
                  <a:cubicBezTo>
                    <a:pt x="900" y="1"/>
                    <a:pt x="369" y="287"/>
                    <a:pt x="1" y="696"/>
                  </a:cubicBezTo>
                  <a:cubicBezTo>
                    <a:pt x="287" y="1043"/>
                    <a:pt x="450" y="1472"/>
                    <a:pt x="450" y="1942"/>
                  </a:cubicBezTo>
                  <a:cubicBezTo>
                    <a:pt x="450" y="2412"/>
                    <a:pt x="287" y="2862"/>
                    <a:pt x="1" y="3189"/>
                  </a:cubicBezTo>
                  <a:cubicBezTo>
                    <a:pt x="369" y="3618"/>
                    <a:pt x="900" y="3883"/>
                    <a:pt x="1493" y="3883"/>
                  </a:cubicBezTo>
                  <a:cubicBezTo>
                    <a:pt x="2555" y="3883"/>
                    <a:pt x="3434" y="3025"/>
                    <a:pt x="3434" y="1942"/>
                  </a:cubicBezTo>
                  <a:cubicBezTo>
                    <a:pt x="3434" y="880"/>
                    <a:pt x="2555" y="1"/>
                    <a:pt x="14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8" name="Google Shape;3898;p73">
              <a:extLst>
                <a:ext uri="{FF2B5EF4-FFF2-40B4-BE49-F238E27FC236}">
                  <a16:creationId xmlns:a16="http://schemas.microsoft.com/office/drawing/2014/main" id="{1A9306D6-F9BA-5AB3-E73F-63384550A10A}"/>
                </a:ext>
              </a:extLst>
            </p:cNvPr>
            <p:cNvSpPr/>
            <p:nvPr/>
          </p:nvSpPr>
          <p:spPr>
            <a:xfrm>
              <a:off x="7992727" y="3879938"/>
              <a:ext cx="26975" cy="74751"/>
            </a:xfrm>
            <a:custGeom>
              <a:avLst/>
              <a:gdLst/>
              <a:ahLst/>
              <a:cxnLst/>
              <a:rect l="l" t="t" r="r" b="b"/>
              <a:pathLst>
                <a:path w="900" h="2494" extrusionOk="0">
                  <a:moveTo>
                    <a:pt x="450" y="1"/>
                  </a:moveTo>
                  <a:cubicBezTo>
                    <a:pt x="184" y="348"/>
                    <a:pt x="0" y="777"/>
                    <a:pt x="0" y="1247"/>
                  </a:cubicBezTo>
                  <a:cubicBezTo>
                    <a:pt x="0" y="1717"/>
                    <a:pt x="184" y="2167"/>
                    <a:pt x="450" y="2494"/>
                  </a:cubicBezTo>
                  <a:cubicBezTo>
                    <a:pt x="736" y="2167"/>
                    <a:pt x="899" y="1717"/>
                    <a:pt x="899" y="1247"/>
                  </a:cubicBezTo>
                  <a:cubicBezTo>
                    <a:pt x="899" y="777"/>
                    <a:pt x="736" y="348"/>
                    <a:pt x="450" y="1"/>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9" name="Google Shape;3899;p73">
              <a:extLst>
                <a:ext uri="{FF2B5EF4-FFF2-40B4-BE49-F238E27FC236}">
                  <a16:creationId xmlns:a16="http://schemas.microsoft.com/office/drawing/2014/main" id="{B39A2B9C-CF93-A060-63E1-2C7194B8379A}"/>
                </a:ext>
              </a:extLst>
            </p:cNvPr>
            <p:cNvSpPr/>
            <p:nvPr/>
          </p:nvSpPr>
          <p:spPr>
            <a:xfrm>
              <a:off x="7851854" y="3463467"/>
              <a:ext cx="219279" cy="111498"/>
            </a:xfrm>
            <a:custGeom>
              <a:avLst/>
              <a:gdLst/>
              <a:ahLst/>
              <a:cxnLst/>
              <a:rect l="l" t="t" r="r" b="b"/>
              <a:pathLst>
                <a:path w="7316" h="3720" extrusionOk="0">
                  <a:moveTo>
                    <a:pt x="348" y="1"/>
                  </a:moveTo>
                  <a:cubicBezTo>
                    <a:pt x="144" y="1"/>
                    <a:pt x="0" y="164"/>
                    <a:pt x="0" y="348"/>
                  </a:cubicBezTo>
                  <a:lnTo>
                    <a:pt x="0" y="3372"/>
                  </a:lnTo>
                  <a:cubicBezTo>
                    <a:pt x="0" y="3577"/>
                    <a:pt x="144" y="3720"/>
                    <a:pt x="348" y="3720"/>
                  </a:cubicBezTo>
                  <a:lnTo>
                    <a:pt x="6968" y="3720"/>
                  </a:lnTo>
                  <a:cubicBezTo>
                    <a:pt x="7152" y="3720"/>
                    <a:pt x="7316" y="3577"/>
                    <a:pt x="7316" y="3372"/>
                  </a:cubicBezTo>
                  <a:lnTo>
                    <a:pt x="7316" y="348"/>
                  </a:lnTo>
                  <a:cubicBezTo>
                    <a:pt x="7316" y="164"/>
                    <a:pt x="7152" y="1"/>
                    <a:pt x="69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0" name="Google Shape;3900;p73">
              <a:extLst>
                <a:ext uri="{FF2B5EF4-FFF2-40B4-BE49-F238E27FC236}">
                  <a16:creationId xmlns:a16="http://schemas.microsoft.com/office/drawing/2014/main" id="{2FC6625B-B11E-2D2F-FDFF-2964D3B35CAA}"/>
                </a:ext>
              </a:extLst>
            </p:cNvPr>
            <p:cNvSpPr/>
            <p:nvPr/>
          </p:nvSpPr>
          <p:spPr>
            <a:xfrm>
              <a:off x="7300624" y="1702030"/>
              <a:ext cx="358321" cy="358321"/>
            </a:xfrm>
            <a:custGeom>
              <a:avLst/>
              <a:gdLst/>
              <a:ahLst/>
              <a:cxnLst/>
              <a:rect l="l" t="t" r="r" b="b"/>
              <a:pathLst>
                <a:path w="11955" h="11955" extrusionOk="0">
                  <a:moveTo>
                    <a:pt x="5968" y="1"/>
                  </a:moveTo>
                  <a:cubicBezTo>
                    <a:pt x="2678" y="1"/>
                    <a:pt x="1" y="2677"/>
                    <a:pt x="1" y="5967"/>
                  </a:cubicBezTo>
                  <a:cubicBezTo>
                    <a:pt x="1" y="9278"/>
                    <a:pt x="2678" y="11954"/>
                    <a:pt x="5968" y="11954"/>
                  </a:cubicBezTo>
                  <a:cubicBezTo>
                    <a:pt x="9278" y="11954"/>
                    <a:pt x="11955" y="9278"/>
                    <a:pt x="11955" y="5967"/>
                  </a:cubicBezTo>
                  <a:cubicBezTo>
                    <a:pt x="11955" y="2677"/>
                    <a:pt x="9278" y="1"/>
                    <a:pt x="5968" y="1"/>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1" name="Google Shape;3901;p73">
              <a:extLst>
                <a:ext uri="{FF2B5EF4-FFF2-40B4-BE49-F238E27FC236}">
                  <a16:creationId xmlns:a16="http://schemas.microsoft.com/office/drawing/2014/main" id="{11D42E41-0975-AD4F-94AE-A9218AED6729}"/>
                </a:ext>
              </a:extLst>
            </p:cNvPr>
            <p:cNvSpPr/>
            <p:nvPr/>
          </p:nvSpPr>
          <p:spPr>
            <a:xfrm>
              <a:off x="7297567" y="1672626"/>
              <a:ext cx="358321" cy="358321"/>
            </a:xfrm>
            <a:custGeom>
              <a:avLst/>
              <a:gdLst/>
              <a:ahLst/>
              <a:cxnLst/>
              <a:rect l="l" t="t" r="r" b="b"/>
              <a:pathLst>
                <a:path w="11955" h="11955" extrusionOk="0">
                  <a:moveTo>
                    <a:pt x="5988" y="1"/>
                  </a:moveTo>
                  <a:cubicBezTo>
                    <a:pt x="2677" y="1"/>
                    <a:pt x="1" y="2678"/>
                    <a:pt x="1" y="5968"/>
                  </a:cubicBezTo>
                  <a:cubicBezTo>
                    <a:pt x="1" y="9278"/>
                    <a:pt x="2677" y="11955"/>
                    <a:pt x="5988" y="11955"/>
                  </a:cubicBezTo>
                  <a:cubicBezTo>
                    <a:pt x="9278" y="11955"/>
                    <a:pt x="11955" y="9278"/>
                    <a:pt x="11955" y="5968"/>
                  </a:cubicBezTo>
                  <a:cubicBezTo>
                    <a:pt x="11955" y="2678"/>
                    <a:pt x="9278" y="1"/>
                    <a:pt x="59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2" name="Google Shape;3902;p73">
              <a:extLst>
                <a:ext uri="{FF2B5EF4-FFF2-40B4-BE49-F238E27FC236}">
                  <a16:creationId xmlns:a16="http://schemas.microsoft.com/office/drawing/2014/main" id="{DC43C426-A22F-F9DA-6502-29C1A9128636}"/>
                </a:ext>
              </a:extLst>
            </p:cNvPr>
            <p:cNvSpPr/>
            <p:nvPr/>
          </p:nvSpPr>
          <p:spPr>
            <a:xfrm>
              <a:off x="7412722" y="1738776"/>
              <a:ext cx="132928" cy="226023"/>
            </a:xfrm>
            <a:custGeom>
              <a:avLst/>
              <a:gdLst/>
              <a:ahLst/>
              <a:cxnLst/>
              <a:rect l="l" t="t" r="r" b="b"/>
              <a:pathLst>
                <a:path w="4435" h="7541" extrusionOk="0">
                  <a:moveTo>
                    <a:pt x="1778" y="1"/>
                  </a:moveTo>
                  <a:cubicBezTo>
                    <a:pt x="1778" y="144"/>
                    <a:pt x="1778" y="266"/>
                    <a:pt x="1778" y="389"/>
                  </a:cubicBezTo>
                  <a:cubicBezTo>
                    <a:pt x="1798" y="552"/>
                    <a:pt x="1758" y="634"/>
                    <a:pt x="1553" y="695"/>
                  </a:cubicBezTo>
                  <a:cubicBezTo>
                    <a:pt x="572" y="900"/>
                    <a:pt x="0" y="1921"/>
                    <a:pt x="307" y="2923"/>
                  </a:cubicBezTo>
                  <a:cubicBezTo>
                    <a:pt x="491" y="3474"/>
                    <a:pt x="879" y="3781"/>
                    <a:pt x="1390" y="4006"/>
                  </a:cubicBezTo>
                  <a:cubicBezTo>
                    <a:pt x="1798" y="4169"/>
                    <a:pt x="2207" y="4312"/>
                    <a:pt x="2616" y="4496"/>
                  </a:cubicBezTo>
                  <a:cubicBezTo>
                    <a:pt x="2861" y="4598"/>
                    <a:pt x="2963" y="4823"/>
                    <a:pt x="2943" y="5109"/>
                  </a:cubicBezTo>
                  <a:cubicBezTo>
                    <a:pt x="2902" y="5395"/>
                    <a:pt x="2738" y="5620"/>
                    <a:pt x="2473" y="5661"/>
                  </a:cubicBezTo>
                  <a:cubicBezTo>
                    <a:pt x="2358" y="5682"/>
                    <a:pt x="2244" y="5694"/>
                    <a:pt x="2133" y="5694"/>
                  </a:cubicBezTo>
                  <a:cubicBezTo>
                    <a:pt x="1708" y="5694"/>
                    <a:pt x="1331" y="5513"/>
                    <a:pt x="1185" y="4946"/>
                  </a:cubicBezTo>
                  <a:cubicBezTo>
                    <a:pt x="1165" y="4884"/>
                    <a:pt x="1145" y="4844"/>
                    <a:pt x="1124" y="4782"/>
                  </a:cubicBezTo>
                  <a:cubicBezTo>
                    <a:pt x="756" y="4864"/>
                    <a:pt x="409" y="4966"/>
                    <a:pt x="41" y="5068"/>
                  </a:cubicBezTo>
                  <a:cubicBezTo>
                    <a:pt x="245" y="6029"/>
                    <a:pt x="797" y="6601"/>
                    <a:pt x="1798" y="6703"/>
                  </a:cubicBezTo>
                  <a:lnTo>
                    <a:pt x="1798" y="7541"/>
                  </a:lnTo>
                  <a:lnTo>
                    <a:pt x="2493" y="7541"/>
                  </a:lnTo>
                  <a:lnTo>
                    <a:pt x="2493" y="6723"/>
                  </a:lnTo>
                  <a:cubicBezTo>
                    <a:pt x="2616" y="6683"/>
                    <a:pt x="2698" y="6662"/>
                    <a:pt x="2800" y="6642"/>
                  </a:cubicBezTo>
                  <a:cubicBezTo>
                    <a:pt x="4107" y="6376"/>
                    <a:pt x="4434" y="5150"/>
                    <a:pt x="4128" y="4251"/>
                  </a:cubicBezTo>
                  <a:cubicBezTo>
                    <a:pt x="3944" y="3699"/>
                    <a:pt x="3494" y="3413"/>
                    <a:pt x="2984" y="3209"/>
                  </a:cubicBezTo>
                  <a:cubicBezTo>
                    <a:pt x="2595" y="3045"/>
                    <a:pt x="2207" y="2882"/>
                    <a:pt x="1819" y="2718"/>
                  </a:cubicBezTo>
                  <a:cubicBezTo>
                    <a:pt x="1594" y="2616"/>
                    <a:pt x="1471" y="2412"/>
                    <a:pt x="1512" y="2146"/>
                  </a:cubicBezTo>
                  <a:cubicBezTo>
                    <a:pt x="1533" y="1881"/>
                    <a:pt x="1676" y="1717"/>
                    <a:pt x="1921" y="1615"/>
                  </a:cubicBezTo>
                  <a:cubicBezTo>
                    <a:pt x="2001" y="1587"/>
                    <a:pt x="2083" y="1572"/>
                    <a:pt x="2166" y="1572"/>
                  </a:cubicBezTo>
                  <a:cubicBezTo>
                    <a:pt x="2381" y="1572"/>
                    <a:pt x="2597" y="1668"/>
                    <a:pt x="2759" y="1860"/>
                  </a:cubicBezTo>
                  <a:cubicBezTo>
                    <a:pt x="2881" y="2024"/>
                    <a:pt x="2984" y="2208"/>
                    <a:pt x="3086" y="2391"/>
                  </a:cubicBezTo>
                  <a:cubicBezTo>
                    <a:pt x="3413" y="2269"/>
                    <a:pt x="3719" y="2146"/>
                    <a:pt x="4046" y="2003"/>
                  </a:cubicBezTo>
                  <a:cubicBezTo>
                    <a:pt x="3821" y="1288"/>
                    <a:pt x="3413" y="818"/>
                    <a:pt x="2657" y="655"/>
                  </a:cubicBezTo>
                  <a:cubicBezTo>
                    <a:pt x="2595" y="655"/>
                    <a:pt x="2514" y="532"/>
                    <a:pt x="2493" y="450"/>
                  </a:cubicBezTo>
                  <a:cubicBezTo>
                    <a:pt x="2473" y="307"/>
                    <a:pt x="2493" y="144"/>
                    <a:pt x="24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86228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05">
          <a:extLst>
            <a:ext uri="{FF2B5EF4-FFF2-40B4-BE49-F238E27FC236}">
              <a16:creationId xmlns:a16="http://schemas.microsoft.com/office/drawing/2014/main" id="{F00BC8F2-8A9A-133D-01E3-3AB214036DE3}"/>
            </a:ext>
          </a:extLst>
        </p:cNvPr>
        <p:cNvGrpSpPr/>
        <p:nvPr/>
      </p:nvGrpSpPr>
      <p:grpSpPr>
        <a:xfrm>
          <a:off x="0" y="0"/>
          <a:ext cx="0" cy="0"/>
          <a:chOff x="0" y="0"/>
          <a:chExt cx="0" cy="0"/>
        </a:xfrm>
      </p:grpSpPr>
      <p:sp>
        <p:nvSpPr>
          <p:cNvPr id="2806" name="Google Shape;2806;p57">
            <a:extLst>
              <a:ext uri="{FF2B5EF4-FFF2-40B4-BE49-F238E27FC236}">
                <a16:creationId xmlns:a16="http://schemas.microsoft.com/office/drawing/2014/main" id="{A49C5FE1-F404-EFF7-3BC9-24E81C2FA677}"/>
              </a:ext>
            </a:extLst>
          </p:cNvPr>
          <p:cNvSpPr txBox="1">
            <a:spLocks noGrp="1"/>
          </p:cNvSpPr>
          <p:nvPr>
            <p:ph type="title"/>
          </p:nvPr>
        </p:nvSpPr>
        <p:spPr>
          <a:xfrm>
            <a:off x="485775" y="281567"/>
            <a:ext cx="7730242" cy="57861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t>Credit Card is the most preferred payment method during 2019-2023 in Succeded Sales</a:t>
            </a:r>
            <a:endParaRPr sz="2800" dirty="0"/>
          </a:p>
        </p:txBody>
      </p:sp>
      <p:sp>
        <p:nvSpPr>
          <p:cNvPr id="2809" name="Google Shape;2809;p57">
            <a:extLst>
              <a:ext uri="{FF2B5EF4-FFF2-40B4-BE49-F238E27FC236}">
                <a16:creationId xmlns:a16="http://schemas.microsoft.com/office/drawing/2014/main" id="{3C5AF41A-733B-1DC6-B78B-EB26734038B6}"/>
              </a:ext>
            </a:extLst>
          </p:cNvPr>
          <p:cNvSpPr/>
          <p:nvPr/>
        </p:nvSpPr>
        <p:spPr>
          <a:xfrm>
            <a:off x="1050857" y="1400334"/>
            <a:ext cx="59568" cy="59535"/>
          </a:xfrm>
          <a:custGeom>
            <a:avLst/>
            <a:gdLst/>
            <a:ahLst/>
            <a:cxnLst/>
            <a:rect l="l" t="t" r="r" b="b"/>
            <a:pathLst>
              <a:path w="1811" h="1810" extrusionOk="0">
                <a:moveTo>
                  <a:pt x="918" y="124"/>
                </a:moveTo>
                <a:cubicBezTo>
                  <a:pt x="1339" y="124"/>
                  <a:pt x="1711" y="471"/>
                  <a:pt x="1711" y="918"/>
                </a:cubicBezTo>
                <a:cubicBezTo>
                  <a:pt x="1711" y="1339"/>
                  <a:pt x="1339" y="1711"/>
                  <a:pt x="918" y="1711"/>
                </a:cubicBezTo>
                <a:cubicBezTo>
                  <a:pt x="472" y="1711"/>
                  <a:pt x="125" y="1339"/>
                  <a:pt x="125" y="918"/>
                </a:cubicBezTo>
                <a:cubicBezTo>
                  <a:pt x="125" y="471"/>
                  <a:pt x="472" y="124"/>
                  <a:pt x="918" y="124"/>
                </a:cubicBezTo>
                <a:close/>
                <a:moveTo>
                  <a:pt x="918" y="0"/>
                </a:moveTo>
                <a:cubicBezTo>
                  <a:pt x="397" y="0"/>
                  <a:pt x="1" y="422"/>
                  <a:pt x="1" y="918"/>
                </a:cubicBezTo>
                <a:cubicBezTo>
                  <a:pt x="1" y="1413"/>
                  <a:pt x="397" y="1810"/>
                  <a:pt x="918" y="1810"/>
                </a:cubicBezTo>
                <a:cubicBezTo>
                  <a:pt x="1414" y="1810"/>
                  <a:pt x="1810" y="1413"/>
                  <a:pt x="1810" y="918"/>
                </a:cubicBezTo>
                <a:cubicBezTo>
                  <a:pt x="1810" y="422"/>
                  <a:pt x="1414" y="0"/>
                  <a:pt x="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7">
            <a:extLst>
              <a:ext uri="{FF2B5EF4-FFF2-40B4-BE49-F238E27FC236}">
                <a16:creationId xmlns:a16="http://schemas.microsoft.com/office/drawing/2014/main" id="{03CEB029-3371-F37F-FF32-EBD8E2770A73}"/>
              </a:ext>
            </a:extLst>
          </p:cNvPr>
          <p:cNvSpPr/>
          <p:nvPr/>
        </p:nvSpPr>
        <p:spPr>
          <a:xfrm>
            <a:off x="7612000" y="1167394"/>
            <a:ext cx="71804" cy="71804"/>
          </a:xfrm>
          <a:custGeom>
            <a:avLst/>
            <a:gdLst/>
            <a:ahLst/>
            <a:cxnLst/>
            <a:rect l="l" t="t" r="r" b="b"/>
            <a:pathLst>
              <a:path w="2183" h="2183" extrusionOk="0">
                <a:moveTo>
                  <a:pt x="1736" y="100"/>
                </a:moveTo>
                <a:lnTo>
                  <a:pt x="2108" y="472"/>
                </a:lnTo>
                <a:lnTo>
                  <a:pt x="1463" y="1091"/>
                </a:lnTo>
                <a:lnTo>
                  <a:pt x="2108" y="1736"/>
                </a:lnTo>
                <a:lnTo>
                  <a:pt x="1736" y="2108"/>
                </a:lnTo>
                <a:lnTo>
                  <a:pt x="1091" y="1463"/>
                </a:lnTo>
                <a:lnTo>
                  <a:pt x="472" y="2108"/>
                </a:lnTo>
                <a:lnTo>
                  <a:pt x="100" y="1736"/>
                </a:lnTo>
                <a:lnTo>
                  <a:pt x="720" y="1091"/>
                </a:lnTo>
                <a:lnTo>
                  <a:pt x="100" y="472"/>
                </a:lnTo>
                <a:lnTo>
                  <a:pt x="472" y="100"/>
                </a:lnTo>
                <a:lnTo>
                  <a:pt x="1091" y="719"/>
                </a:lnTo>
                <a:lnTo>
                  <a:pt x="1736" y="100"/>
                </a:lnTo>
                <a:close/>
                <a:moveTo>
                  <a:pt x="472" y="1"/>
                </a:moveTo>
                <a:lnTo>
                  <a:pt x="1" y="472"/>
                </a:lnTo>
                <a:lnTo>
                  <a:pt x="645" y="1091"/>
                </a:lnTo>
                <a:lnTo>
                  <a:pt x="1" y="1736"/>
                </a:lnTo>
                <a:lnTo>
                  <a:pt x="472" y="2182"/>
                </a:lnTo>
                <a:lnTo>
                  <a:pt x="1091" y="1562"/>
                </a:lnTo>
                <a:lnTo>
                  <a:pt x="1736" y="2182"/>
                </a:lnTo>
                <a:lnTo>
                  <a:pt x="2182" y="1736"/>
                </a:lnTo>
                <a:lnTo>
                  <a:pt x="1562" y="1091"/>
                </a:lnTo>
                <a:lnTo>
                  <a:pt x="2182" y="472"/>
                </a:lnTo>
                <a:lnTo>
                  <a:pt x="1736" y="1"/>
                </a:lnTo>
                <a:lnTo>
                  <a:pt x="1091" y="645"/>
                </a:lnTo>
                <a:lnTo>
                  <a:pt x="4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57">
            <a:extLst>
              <a:ext uri="{FF2B5EF4-FFF2-40B4-BE49-F238E27FC236}">
                <a16:creationId xmlns:a16="http://schemas.microsoft.com/office/drawing/2014/main" id="{9ACC502A-63AF-D5DE-DD3D-2E49A40F0361}"/>
              </a:ext>
            </a:extLst>
          </p:cNvPr>
          <p:cNvSpPr/>
          <p:nvPr/>
        </p:nvSpPr>
        <p:spPr>
          <a:xfrm>
            <a:off x="5271460" y="4226484"/>
            <a:ext cx="44076" cy="44043"/>
          </a:xfrm>
          <a:custGeom>
            <a:avLst/>
            <a:gdLst/>
            <a:ahLst/>
            <a:cxnLst/>
            <a:rect l="l" t="t" r="r" b="b"/>
            <a:pathLst>
              <a:path w="1340" h="1339" extrusionOk="0">
                <a:moveTo>
                  <a:pt x="670" y="74"/>
                </a:moveTo>
                <a:cubicBezTo>
                  <a:pt x="992" y="74"/>
                  <a:pt x="1265" y="347"/>
                  <a:pt x="1265" y="669"/>
                </a:cubicBezTo>
                <a:cubicBezTo>
                  <a:pt x="1265" y="992"/>
                  <a:pt x="992" y="1264"/>
                  <a:pt x="670" y="1264"/>
                </a:cubicBezTo>
                <a:cubicBezTo>
                  <a:pt x="348" y="1264"/>
                  <a:pt x="75" y="992"/>
                  <a:pt x="75" y="669"/>
                </a:cubicBezTo>
                <a:cubicBezTo>
                  <a:pt x="75" y="347"/>
                  <a:pt x="348" y="74"/>
                  <a:pt x="670" y="74"/>
                </a:cubicBezTo>
                <a:close/>
                <a:moveTo>
                  <a:pt x="670" y="0"/>
                </a:moveTo>
                <a:cubicBezTo>
                  <a:pt x="298" y="0"/>
                  <a:pt x="1" y="298"/>
                  <a:pt x="1" y="669"/>
                </a:cubicBezTo>
                <a:cubicBezTo>
                  <a:pt x="1" y="1041"/>
                  <a:pt x="298" y="1339"/>
                  <a:pt x="670" y="1339"/>
                </a:cubicBezTo>
                <a:cubicBezTo>
                  <a:pt x="1042" y="1339"/>
                  <a:pt x="1340" y="1041"/>
                  <a:pt x="1340" y="669"/>
                </a:cubicBezTo>
                <a:cubicBezTo>
                  <a:pt x="1340" y="298"/>
                  <a:pt x="1042" y="0"/>
                  <a:pt x="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C9C6B657-EB89-5201-930D-0D3A20F37604}"/>
              </a:ext>
            </a:extLst>
          </p:cNvPr>
          <p:cNvPicPr>
            <a:picLocks noChangeAspect="1"/>
          </p:cNvPicPr>
          <p:nvPr/>
        </p:nvPicPr>
        <p:blipFill>
          <a:blip r:embed="rId3"/>
          <a:stretch>
            <a:fillRect/>
          </a:stretch>
        </p:blipFill>
        <p:spPr>
          <a:xfrm>
            <a:off x="2571494" y="1296348"/>
            <a:ext cx="4001011" cy="3391648"/>
          </a:xfrm>
          <a:prstGeom prst="rect">
            <a:avLst/>
          </a:prstGeom>
        </p:spPr>
      </p:pic>
    </p:spTree>
    <p:extLst>
      <p:ext uri="{BB962C8B-B14F-4D97-AF65-F5344CB8AC3E}">
        <p14:creationId xmlns:p14="http://schemas.microsoft.com/office/powerpoint/2010/main" val="2649831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05">
          <a:extLst>
            <a:ext uri="{FF2B5EF4-FFF2-40B4-BE49-F238E27FC236}">
              <a16:creationId xmlns:a16="http://schemas.microsoft.com/office/drawing/2014/main" id="{AEE8AA3E-B33F-4F45-CBED-15CA9BB1120B}"/>
            </a:ext>
          </a:extLst>
        </p:cNvPr>
        <p:cNvGrpSpPr/>
        <p:nvPr/>
      </p:nvGrpSpPr>
      <p:grpSpPr>
        <a:xfrm>
          <a:off x="0" y="0"/>
          <a:ext cx="0" cy="0"/>
          <a:chOff x="0" y="0"/>
          <a:chExt cx="0" cy="0"/>
        </a:xfrm>
      </p:grpSpPr>
      <p:sp>
        <p:nvSpPr>
          <p:cNvPr id="2806" name="Google Shape;2806;p57">
            <a:extLst>
              <a:ext uri="{FF2B5EF4-FFF2-40B4-BE49-F238E27FC236}">
                <a16:creationId xmlns:a16="http://schemas.microsoft.com/office/drawing/2014/main" id="{0CB80AF6-C8FA-B030-2587-DEC01216B014}"/>
              </a:ext>
            </a:extLst>
          </p:cNvPr>
          <p:cNvSpPr txBox="1">
            <a:spLocks noGrp="1"/>
          </p:cNvSpPr>
          <p:nvPr>
            <p:ph type="title"/>
          </p:nvPr>
        </p:nvSpPr>
        <p:spPr>
          <a:xfrm>
            <a:off x="844920" y="245665"/>
            <a:ext cx="7851686" cy="95763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t>Interestingly in 2023, most of Succeeded Sales is under Cash on Delivery Payment Method</a:t>
            </a:r>
            <a:endParaRPr sz="2800" dirty="0"/>
          </a:p>
        </p:txBody>
      </p:sp>
      <p:sp>
        <p:nvSpPr>
          <p:cNvPr id="2809" name="Google Shape;2809;p57">
            <a:extLst>
              <a:ext uri="{FF2B5EF4-FFF2-40B4-BE49-F238E27FC236}">
                <a16:creationId xmlns:a16="http://schemas.microsoft.com/office/drawing/2014/main" id="{92AD223B-6F31-DBC4-BADD-63652E7A95CC}"/>
              </a:ext>
            </a:extLst>
          </p:cNvPr>
          <p:cNvSpPr/>
          <p:nvPr/>
        </p:nvSpPr>
        <p:spPr>
          <a:xfrm>
            <a:off x="1050857" y="1400334"/>
            <a:ext cx="59568" cy="59535"/>
          </a:xfrm>
          <a:custGeom>
            <a:avLst/>
            <a:gdLst/>
            <a:ahLst/>
            <a:cxnLst/>
            <a:rect l="l" t="t" r="r" b="b"/>
            <a:pathLst>
              <a:path w="1811" h="1810" extrusionOk="0">
                <a:moveTo>
                  <a:pt x="918" y="124"/>
                </a:moveTo>
                <a:cubicBezTo>
                  <a:pt x="1339" y="124"/>
                  <a:pt x="1711" y="471"/>
                  <a:pt x="1711" y="918"/>
                </a:cubicBezTo>
                <a:cubicBezTo>
                  <a:pt x="1711" y="1339"/>
                  <a:pt x="1339" y="1711"/>
                  <a:pt x="918" y="1711"/>
                </a:cubicBezTo>
                <a:cubicBezTo>
                  <a:pt x="472" y="1711"/>
                  <a:pt x="125" y="1339"/>
                  <a:pt x="125" y="918"/>
                </a:cubicBezTo>
                <a:cubicBezTo>
                  <a:pt x="125" y="471"/>
                  <a:pt x="472" y="124"/>
                  <a:pt x="918" y="124"/>
                </a:cubicBezTo>
                <a:close/>
                <a:moveTo>
                  <a:pt x="918" y="0"/>
                </a:moveTo>
                <a:cubicBezTo>
                  <a:pt x="397" y="0"/>
                  <a:pt x="1" y="422"/>
                  <a:pt x="1" y="918"/>
                </a:cubicBezTo>
                <a:cubicBezTo>
                  <a:pt x="1" y="1413"/>
                  <a:pt x="397" y="1810"/>
                  <a:pt x="918" y="1810"/>
                </a:cubicBezTo>
                <a:cubicBezTo>
                  <a:pt x="1414" y="1810"/>
                  <a:pt x="1810" y="1413"/>
                  <a:pt x="1810" y="918"/>
                </a:cubicBezTo>
                <a:cubicBezTo>
                  <a:pt x="1810" y="422"/>
                  <a:pt x="1414" y="0"/>
                  <a:pt x="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7">
            <a:extLst>
              <a:ext uri="{FF2B5EF4-FFF2-40B4-BE49-F238E27FC236}">
                <a16:creationId xmlns:a16="http://schemas.microsoft.com/office/drawing/2014/main" id="{FB1C4D59-C79B-582C-CFEB-C1FCF2FFE86D}"/>
              </a:ext>
            </a:extLst>
          </p:cNvPr>
          <p:cNvSpPr/>
          <p:nvPr/>
        </p:nvSpPr>
        <p:spPr>
          <a:xfrm>
            <a:off x="7612000" y="1167394"/>
            <a:ext cx="71804" cy="71804"/>
          </a:xfrm>
          <a:custGeom>
            <a:avLst/>
            <a:gdLst/>
            <a:ahLst/>
            <a:cxnLst/>
            <a:rect l="l" t="t" r="r" b="b"/>
            <a:pathLst>
              <a:path w="2183" h="2183" extrusionOk="0">
                <a:moveTo>
                  <a:pt x="1736" y="100"/>
                </a:moveTo>
                <a:lnTo>
                  <a:pt x="2108" y="472"/>
                </a:lnTo>
                <a:lnTo>
                  <a:pt x="1463" y="1091"/>
                </a:lnTo>
                <a:lnTo>
                  <a:pt x="2108" y="1736"/>
                </a:lnTo>
                <a:lnTo>
                  <a:pt x="1736" y="2108"/>
                </a:lnTo>
                <a:lnTo>
                  <a:pt x="1091" y="1463"/>
                </a:lnTo>
                <a:lnTo>
                  <a:pt x="472" y="2108"/>
                </a:lnTo>
                <a:lnTo>
                  <a:pt x="100" y="1736"/>
                </a:lnTo>
                <a:lnTo>
                  <a:pt x="720" y="1091"/>
                </a:lnTo>
                <a:lnTo>
                  <a:pt x="100" y="472"/>
                </a:lnTo>
                <a:lnTo>
                  <a:pt x="472" y="100"/>
                </a:lnTo>
                <a:lnTo>
                  <a:pt x="1091" y="719"/>
                </a:lnTo>
                <a:lnTo>
                  <a:pt x="1736" y="100"/>
                </a:lnTo>
                <a:close/>
                <a:moveTo>
                  <a:pt x="472" y="1"/>
                </a:moveTo>
                <a:lnTo>
                  <a:pt x="1" y="472"/>
                </a:lnTo>
                <a:lnTo>
                  <a:pt x="645" y="1091"/>
                </a:lnTo>
                <a:lnTo>
                  <a:pt x="1" y="1736"/>
                </a:lnTo>
                <a:lnTo>
                  <a:pt x="472" y="2182"/>
                </a:lnTo>
                <a:lnTo>
                  <a:pt x="1091" y="1562"/>
                </a:lnTo>
                <a:lnTo>
                  <a:pt x="1736" y="2182"/>
                </a:lnTo>
                <a:lnTo>
                  <a:pt x="2182" y="1736"/>
                </a:lnTo>
                <a:lnTo>
                  <a:pt x="1562" y="1091"/>
                </a:lnTo>
                <a:lnTo>
                  <a:pt x="2182" y="472"/>
                </a:lnTo>
                <a:lnTo>
                  <a:pt x="1736" y="1"/>
                </a:lnTo>
                <a:lnTo>
                  <a:pt x="1091" y="645"/>
                </a:lnTo>
                <a:lnTo>
                  <a:pt x="4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57">
            <a:extLst>
              <a:ext uri="{FF2B5EF4-FFF2-40B4-BE49-F238E27FC236}">
                <a16:creationId xmlns:a16="http://schemas.microsoft.com/office/drawing/2014/main" id="{E526040F-3E7C-2F5A-E95C-FE864E07F4E1}"/>
              </a:ext>
            </a:extLst>
          </p:cNvPr>
          <p:cNvSpPr/>
          <p:nvPr/>
        </p:nvSpPr>
        <p:spPr>
          <a:xfrm>
            <a:off x="5271460" y="4226484"/>
            <a:ext cx="44076" cy="44043"/>
          </a:xfrm>
          <a:custGeom>
            <a:avLst/>
            <a:gdLst/>
            <a:ahLst/>
            <a:cxnLst/>
            <a:rect l="l" t="t" r="r" b="b"/>
            <a:pathLst>
              <a:path w="1340" h="1339" extrusionOk="0">
                <a:moveTo>
                  <a:pt x="670" y="74"/>
                </a:moveTo>
                <a:cubicBezTo>
                  <a:pt x="992" y="74"/>
                  <a:pt x="1265" y="347"/>
                  <a:pt x="1265" y="669"/>
                </a:cubicBezTo>
                <a:cubicBezTo>
                  <a:pt x="1265" y="992"/>
                  <a:pt x="992" y="1264"/>
                  <a:pt x="670" y="1264"/>
                </a:cubicBezTo>
                <a:cubicBezTo>
                  <a:pt x="348" y="1264"/>
                  <a:pt x="75" y="992"/>
                  <a:pt x="75" y="669"/>
                </a:cubicBezTo>
                <a:cubicBezTo>
                  <a:pt x="75" y="347"/>
                  <a:pt x="348" y="74"/>
                  <a:pt x="670" y="74"/>
                </a:cubicBezTo>
                <a:close/>
                <a:moveTo>
                  <a:pt x="670" y="0"/>
                </a:moveTo>
                <a:cubicBezTo>
                  <a:pt x="298" y="0"/>
                  <a:pt x="1" y="298"/>
                  <a:pt x="1" y="669"/>
                </a:cubicBezTo>
                <a:cubicBezTo>
                  <a:pt x="1" y="1041"/>
                  <a:pt x="298" y="1339"/>
                  <a:pt x="670" y="1339"/>
                </a:cubicBezTo>
                <a:cubicBezTo>
                  <a:pt x="1042" y="1339"/>
                  <a:pt x="1340" y="1041"/>
                  <a:pt x="1340" y="669"/>
                </a:cubicBezTo>
                <a:cubicBezTo>
                  <a:pt x="1340" y="298"/>
                  <a:pt x="1042" y="0"/>
                  <a:pt x="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B5CDCD0F-DD3E-0ABD-528B-72E0DD6ECBC8}"/>
              </a:ext>
            </a:extLst>
          </p:cNvPr>
          <p:cNvPicPr>
            <a:picLocks noChangeAspect="1"/>
          </p:cNvPicPr>
          <p:nvPr/>
        </p:nvPicPr>
        <p:blipFill>
          <a:blip r:embed="rId3"/>
          <a:stretch>
            <a:fillRect/>
          </a:stretch>
        </p:blipFill>
        <p:spPr>
          <a:xfrm>
            <a:off x="2883552" y="1271261"/>
            <a:ext cx="3774423" cy="3317313"/>
          </a:xfrm>
          <a:prstGeom prst="rect">
            <a:avLst/>
          </a:prstGeom>
        </p:spPr>
      </p:pic>
    </p:spTree>
    <p:extLst>
      <p:ext uri="{BB962C8B-B14F-4D97-AF65-F5344CB8AC3E}">
        <p14:creationId xmlns:p14="http://schemas.microsoft.com/office/powerpoint/2010/main" val="13354490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05">
          <a:extLst>
            <a:ext uri="{FF2B5EF4-FFF2-40B4-BE49-F238E27FC236}">
              <a16:creationId xmlns:a16="http://schemas.microsoft.com/office/drawing/2014/main" id="{DF01E481-B186-13C0-12A6-E5EEE2C681E3}"/>
            </a:ext>
          </a:extLst>
        </p:cNvPr>
        <p:cNvGrpSpPr/>
        <p:nvPr/>
      </p:nvGrpSpPr>
      <p:grpSpPr>
        <a:xfrm>
          <a:off x="0" y="0"/>
          <a:ext cx="0" cy="0"/>
          <a:chOff x="0" y="0"/>
          <a:chExt cx="0" cy="0"/>
        </a:xfrm>
      </p:grpSpPr>
      <p:sp>
        <p:nvSpPr>
          <p:cNvPr id="2806" name="Google Shape;2806;p57">
            <a:extLst>
              <a:ext uri="{FF2B5EF4-FFF2-40B4-BE49-F238E27FC236}">
                <a16:creationId xmlns:a16="http://schemas.microsoft.com/office/drawing/2014/main" id="{F2A3F128-CEC3-CC37-3781-4F6D860B0E32}"/>
              </a:ext>
            </a:extLst>
          </p:cNvPr>
          <p:cNvSpPr txBox="1">
            <a:spLocks noGrp="1"/>
          </p:cNvSpPr>
          <p:nvPr>
            <p:ph type="title"/>
          </p:nvPr>
        </p:nvSpPr>
        <p:spPr>
          <a:xfrm>
            <a:off x="927983" y="127194"/>
            <a:ext cx="7288034" cy="57861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t>Most Succeeded Sales Nominal is in 2021, while most abandoned sales is in 2019</a:t>
            </a:r>
            <a:endParaRPr sz="2800" dirty="0"/>
          </a:p>
        </p:txBody>
      </p:sp>
      <p:sp>
        <p:nvSpPr>
          <p:cNvPr id="2809" name="Google Shape;2809;p57">
            <a:extLst>
              <a:ext uri="{FF2B5EF4-FFF2-40B4-BE49-F238E27FC236}">
                <a16:creationId xmlns:a16="http://schemas.microsoft.com/office/drawing/2014/main" id="{2EEDDCA2-E637-1742-A5E6-E8C33DB75965}"/>
              </a:ext>
            </a:extLst>
          </p:cNvPr>
          <p:cNvSpPr/>
          <p:nvPr/>
        </p:nvSpPr>
        <p:spPr>
          <a:xfrm>
            <a:off x="1050857" y="1400334"/>
            <a:ext cx="59568" cy="59535"/>
          </a:xfrm>
          <a:custGeom>
            <a:avLst/>
            <a:gdLst/>
            <a:ahLst/>
            <a:cxnLst/>
            <a:rect l="l" t="t" r="r" b="b"/>
            <a:pathLst>
              <a:path w="1811" h="1810" extrusionOk="0">
                <a:moveTo>
                  <a:pt x="918" y="124"/>
                </a:moveTo>
                <a:cubicBezTo>
                  <a:pt x="1339" y="124"/>
                  <a:pt x="1711" y="471"/>
                  <a:pt x="1711" y="918"/>
                </a:cubicBezTo>
                <a:cubicBezTo>
                  <a:pt x="1711" y="1339"/>
                  <a:pt x="1339" y="1711"/>
                  <a:pt x="918" y="1711"/>
                </a:cubicBezTo>
                <a:cubicBezTo>
                  <a:pt x="472" y="1711"/>
                  <a:pt x="125" y="1339"/>
                  <a:pt x="125" y="918"/>
                </a:cubicBezTo>
                <a:cubicBezTo>
                  <a:pt x="125" y="471"/>
                  <a:pt x="472" y="124"/>
                  <a:pt x="918" y="124"/>
                </a:cubicBezTo>
                <a:close/>
                <a:moveTo>
                  <a:pt x="918" y="0"/>
                </a:moveTo>
                <a:cubicBezTo>
                  <a:pt x="397" y="0"/>
                  <a:pt x="1" y="422"/>
                  <a:pt x="1" y="918"/>
                </a:cubicBezTo>
                <a:cubicBezTo>
                  <a:pt x="1" y="1413"/>
                  <a:pt x="397" y="1810"/>
                  <a:pt x="918" y="1810"/>
                </a:cubicBezTo>
                <a:cubicBezTo>
                  <a:pt x="1414" y="1810"/>
                  <a:pt x="1810" y="1413"/>
                  <a:pt x="1810" y="918"/>
                </a:cubicBezTo>
                <a:cubicBezTo>
                  <a:pt x="1810" y="422"/>
                  <a:pt x="1414" y="0"/>
                  <a:pt x="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7">
            <a:extLst>
              <a:ext uri="{FF2B5EF4-FFF2-40B4-BE49-F238E27FC236}">
                <a16:creationId xmlns:a16="http://schemas.microsoft.com/office/drawing/2014/main" id="{3F4B7182-5253-429A-D551-C369C12B5428}"/>
              </a:ext>
            </a:extLst>
          </p:cNvPr>
          <p:cNvSpPr/>
          <p:nvPr/>
        </p:nvSpPr>
        <p:spPr>
          <a:xfrm>
            <a:off x="7612000" y="1167394"/>
            <a:ext cx="71804" cy="71804"/>
          </a:xfrm>
          <a:custGeom>
            <a:avLst/>
            <a:gdLst/>
            <a:ahLst/>
            <a:cxnLst/>
            <a:rect l="l" t="t" r="r" b="b"/>
            <a:pathLst>
              <a:path w="2183" h="2183" extrusionOk="0">
                <a:moveTo>
                  <a:pt x="1736" y="100"/>
                </a:moveTo>
                <a:lnTo>
                  <a:pt x="2108" y="472"/>
                </a:lnTo>
                <a:lnTo>
                  <a:pt x="1463" y="1091"/>
                </a:lnTo>
                <a:lnTo>
                  <a:pt x="2108" y="1736"/>
                </a:lnTo>
                <a:lnTo>
                  <a:pt x="1736" y="2108"/>
                </a:lnTo>
                <a:lnTo>
                  <a:pt x="1091" y="1463"/>
                </a:lnTo>
                <a:lnTo>
                  <a:pt x="472" y="2108"/>
                </a:lnTo>
                <a:lnTo>
                  <a:pt x="100" y="1736"/>
                </a:lnTo>
                <a:lnTo>
                  <a:pt x="720" y="1091"/>
                </a:lnTo>
                <a:lnTo>
                  <a:pt x="100" y="472"/>
                </a:lnTo>
                <a:lnTo>
                  <a:pt x="472" y="100"/>
                </a:lnTo>
                <a:lnTo>
                  <a:pt x="1091" y="719"/>
                </a:lnTo>
                <a:lnTo>
                  <a:pt x="1736" y="100"/>
                </a:lnTo>
                <a:close/>
                <a:moveTo>
                  <a:pt x="472" y="1"/>
                </a:moveTo>
                <a:lnTo>
                  <a:pt x="1" y="472"/>
                </a:lnTo>
                <a:lnTo>
                  <a:pt x="645" y="1091"/>
                </a:lnTo>
                <a:lnTo>
                  <a:pt x="1" y="1736"/>
                </a:lnTo>
                <a:lnTo>
                  <a:pt x="472" y="2182"/>
                </a:lnTo>
                <a:lnTo>
                  <a:pt x="1091" y="1562"/>
                </a:lnTo>
                <a:lnTo>
                  <a:pt x="1736" y="2182"/>
                </a:lnTo>
                <a:lnTo>
                  <a:pt x="2182" y="1736"/>
                </a:lnTo>
                <a:lnTo>
                  <a:pt x="1562" y="1091"/>
                </a:lnTo>
                <a:lnTo>
                  <a:pt x="2182" y="472"/>
                </a:lnTo>
                <a:lnTo>
                  <a:pt x="1736" y="1"/>
                </a:lnTo>
                <a:lnTo>
                  <a:pt x="1091" y="645"/>
                </a:lnTo>
                <a:lnTo>
                  <a:pt x="4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57">
            <a:extLst>
              <a:ext uri="{FF2B5EF4-FFF2-40B4-BE49-F238E27FC236}">
                <a16:creationId xmlns:a16="http://schemas.microsoft.com/office/drawing/2014/main" id="{534595E4-A473-EA7B-9406-DCCD54286248}"/>
              </a:ext>
            </a:extLst>
          </p:cNvPr>
          <p:cNvSpPr/>
          <p:nvPr/>
        </p:nvSpPr>
        <p:spPr>
          <a:xfrm>
            <a:off x="5271460" y="4226484"/>
            <a:ext cx="44076" cy="44043"/>
          </a:xfrm>
          <a:custGeom>
            <a:avLst/>
            <a:gdLst/>
            <a:ahLst/>
            <a:cxnLst/>
            <a:rect l="l" t="t" r="r" b="b"/>
            <a:pathLst>
              <a:path w="1340" h="1339" extrusionOk="0">
                <a:moveTo>
                  <a:pt x="670" y="74"/>
                </a:moveTo>
                <a:cubicBezTo>
                  <a:pt x="992" y="74"/>
                  <a:pt x="1265" y="347"/>
                  <a:pt x="1265" y="669"/>
                </a:cubicBezTo>
                <a:cubicBezTo>
                  <a:pt x="1265" y="992"/>
                  <a:pt x="992" y="1264"/>
                  <a:pt x="670" y="1264"/>
                </a:cubicBezTo>
                <a:cubicBezTo>
                  <a:pt x="348" y="1264"/>
                  <a:pt x="75" y="992"/>
                  <a:pt x="75" y="669"/>
                </a:cubicBezTo>
                <a:cubicBezTo>
                  <a:pt x="75" y="347"/>
                  <a:pt x="348" y="74"/>
                  <a:pt x="670" y="74"/>
                </a:cubicBezTo>
                <a:close/>
                <a:moveTo>
                  <a:pt x="670" y="0"/>
                </a:moveTo>
                <a:cubicBezTo>
                  <a:pt x="298" y="0"/>
                  <a:pt x="1" y="298"/>
                  <a:pt x="1" y="669"/>
                </a:cubicBezTo>
                <a:cubicBezTo>
                  <a:pt x="1" y="1041"/>
                  <a:pt x="298" y="1339"/>
                  <a:pt x="670" y="1339"/>
                </a:cubicBezTo>
                <a:cubicBezTo>
                  <a:pt x="1042" y="1339"/>
                  <a:pt x="1340" y="1041"/>
                  <a:pt x="1340" y="669"/>
                </a:cubicBezTo>
                <a:cubicBezTo>
                  <a:pt x="1340" y="298"/>
                  <a:pt x="1042" y="0"/>
                  <a:pt x="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7DFB77DF-B8D9-21C2-5CDE-9669FCA6C23F}"/>
              </a:ext>
            </a:extLst>
          </p:cNvPr>
          <p:cNvPicPr>
            <a:picLocks noChangeAspect="1"/>
          </p:cNvPicPr>
          <p:nvPr/>
        </p:nvPicPr>
        <p:blipFill>
          <a:blip r:embed="rId3"/>
          <a:stretch>
            <a:fillRect/>
          </a:stretch>
        </p:blipFill>
        <p:spPr>
          <a:xfrm>
            <a:off x="1596461" y="1244573"/>
            <a:ext cx="5951078" cy="3771733"/>
          </a:xfrm>
          <a:prstGeom prst="rect">
            <a:avLst/>
          </a:prstGeom>
        </p:spPr>
      </p:pic>
      <p:pic>
        <p:nvPicPr>
          <p:cNvPr id="7" name="Picture 6">
            <a:extLst>
              <a:ext uri="{FF2B5EF4-FFF2-40B4-BE49-F238E27FC236}">
                <a16:creationId xmlns:a16="http://schemas.microsoft.com/office/drawing/2014/main" id="{3D98693D-A86F-594F-C14C-53C00FF673D7}"/>
              </a:ext>
            </a:extLst>
          </p:cNvPr>
          <p:cNvPicPr>
            <a:picLocks noChangeAspect="1"/>
          </p:cNvPicPr>
          <p:nvPr/>
        </p:nvPicPr>
        <p:blipFill>
          <a:blip r:embed="rId4"/>
          <a:srcRect t="11060" r="1691"/>
          <a:stretch/>
        </p:blipFill>
        <p:spPr>
          <a:xfrm>
            <a:off x="4179427" y="2983591"/>
            <a:ext cx="1423397" cy="293695"/>
          </a:xfrm>
          <a:prstGeom prst="rect">
            <a:avLst/>
          </a:prstGeom>
        </p:spPr>
      </p:pic>
    </p:spTree>
    <p:extLst>
      <p:ext uri="{BB962C8B-B14F-4D97-AF65-F5344CB8AC3E}">
        <p14:creationId xmlns:p14="http://schemas.microsoft.com/office/powerpoint/2010/main" val="1651276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05">
          <a:extLst>
            <a:ext uri="{FF2B5EF4-FFF2-40B4-BE49-F238E27FC236}">
              <a16:creationId xmlns:a16="http://schemas.microsoft.com/office/drawing/2014/main" id="{867A28D0-3B46-0C67-7A8D-5326D5655D8C}"/>
            </a:ext>
          </a:extLst>
        </p:cNvPr>
        <p:cNvGrpSpPr/>
        <p:nvPr/>
      </p:nvGrpSpPr>
      <p:grpSpPr>
        <a:xfrm>
          <a:off x="0" y="0"/>
          <a:ext cx="0" cy="0"/>
          <a:chOff x="0" y="0"/>
          <a:chExt cx="0" cy="0"/>
        </a:xfrm>
      </p:grpSpPr>
      <p:sp>
        <p:nvSpPr>
          <p:cNvPr id="2806" name="Google Shape;2806;p57">
            <a:extLst>
              <a:ext uri="{FF2B5EF4-FFF2-40B4-BE49-F238E27FC236}">
                <a16:creationId xmlns:a16="http://schemas.microsoft.com/office/drawing/2014/main" id="{508E3A7F-1A16-810C-B189-610CE24BD339}"/>
              </a:ext>
            </a:extLst>
          </p:cNvPr>
          <p:cNvSpPr txBox="1">
            <a:spLocks noGrp="1"/>
          </p:cNvSpPr>
          <p:nvPr>
            <p:ph type="title"/>
          </p:nvPr>
        </p:nvSpPr>
        <p:spPr>
          <a:xfrm>
            <a:off x="829041" y="0"/>
            <a:ext cx="7379832" cy="89215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t>Television under Electronic Category has the most Abandoned Sales during 2019-2023</a:t>
            </a:r>
            <a:endParaRPr sz="2800" dirty="0"/>
          </a:p>
        </p:txBody>
      </p:sp>
      <p:sp>
        <p:nvSpPr>
          <p:cNvPr id="2809" name="Google Shape;2809;p57">
            <a:extLst>
              <a:ext uri="{FF2B5EF4-FFF2-40B4-BE49-F238E27FC236}">
                <a16:creationId xmlns:a16="http://schemas.microsoft.com/office/drawing/2014/main" id="{C4C3414C-026D-BD5B-6A0F-A50FFC099878}"/>
              </a:ext>
            </a:extLst>
          </p:cNvPr>
          <p:cNvSpPr/>
          <p:nvPr/>
        </p:nvSpPr>
        <p:spPr>
          <a:xfrm>
            <a:off x="1050857" y="1400334"/>
            <a:ext cx="59568" cy="59535"/>
          </a:xfrm>
          <a:custGeom>
            <a:avLst/>
            <a:gdLst/>
            <a:ahLst/>
            <a:cxnLst/>
            <a:rect l="l" t="t" r="r" b="b"/>
            <a:pathLst>
              <a:path w="1811" h="1810" extrusionOk="0">
                <a:moveTo>
                  <a:pt x="918" y="124"/>
                </a:moveTo>
                <a:cubicBezTo>
                  <a:pt x="1339" y="124"/>
                  <a:pt x="1711" y="471"/>
                  <a:pt x="1711" y="918"/>
                </a:cubicBezTo>
                <a:cubicBezTo>
                  <a:pt x="1711" y="1339"/>
                  <a:pt x="1339" y="1711"/>
                  <a:pt x="918" y="1711"/>
                </a:cubicBezTo>
                <a:cubicBezTo>
                  <a:pt x="472" y="1711"/>
                  <a:pt x="125" y="1339"/>
                  <a:pt x="125" y="918"/>
                </a:cubicBezTo>
                <a:cubicBezTo>
                  <a:pt x="125" y="471"/>
                  <a:pt x="472" y="124"/>
                  <a:pt x="918" y="124"/>
                </a:cubicBezTo>
                <a:close/>
                <a:moveTo>
                  <a:pt x="918" y="0"/>
                </a:moveTo>
                <a:cubicBezTo>
                  <a:pt x="397" y="0"/>
                  <a:pt x="1" y="422"/>
                  <a:pt x="1" y="918"/>
                </a:cubicBezTo>
                <a:cubicBezTo>
                  <a:pt x="1" y="1413"/>
                  <a:pt x="397" y="1810"/>
                  <a:pt x="918" y="1810"/>
                </a:cubicBezTo>
                <a:cubicBezTo>
                  <a:pt x="1414" y="1810"/>
                  <a:pt x="1810" y="1413"/>
                  <a:pt x="1810" y="918"/>
                </a:cubicBezTo>
                <a:cubicBezTo>
                  <a:pt x="1810" y="422"/>
                  <a:pt x="1414" y="0"/>
                  <a:pt x="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7">
            <a:extLst>
              <a:ext uri="{FF2B5EF4-FFF2-40B4-BE49-F238E27FC236}">
                <a16:creationId xmlns:a16="http://schemas.microsoft.com/office/drawing/2014/main" id="{EC259337-36E0-F69B-5186-3220F7C58959}"/>
              </a:ext>
            </a:extLst>
          </p:cNvPr>
          <p:cNvSpPr/>
          <p:nvPr/>
        </p:nvSpPr>
        <p:spPr>
          <a:xfrm>
            <a:off x="7612000" y="1167394"/>
            <a:ext cx="71804" cy="71804"/>
          </a:xfrm>
          <a:custGeom>
            <a:avLst/>
            <a:gdLst/>
            <a:ahLst/>
            <a:cxnLst/>
            <a:rect l="l" t="t" r="r" b="b"/>
            <a:pathLst>
              <a:path w="2183" h="2183" extrusionOk="0">
                <a:moveTo>
                  <a:pt x="1736" y="100"/>
                </a:moveTo>
                <a:lnTo>
                  <a:pt x="2108" y="472"/>
                </a:lnTo>
                <a:lnTo>
                  <a:pt x="1463" y="1091"/>
                </a:lnTo>
                <a:lnTo>
                  <a:pt x="2108" y="1736"/>
                </a:lnTo>
                <a:lnTo>
                  <a:pt x="1736" y="2108"/>
                </a:lnTo>
                <a:lnTo>
                  <a:pt x="1091" y="1463"/>
                </a:lnTo>
                <a:lnTo>
                  <a:pt x="472" y="2108"/>
                </a:lnTo>
                <a:lnTo>
                  <a:pt x="100" y="1736"/>
                </a:lnTo>
                <a:lnTo>
                  <a:pt x="720" y="1091"/>
                </a:lnTo>
                <a:lnTo>
                  <a:pt x="100" y="472"/>
                </a:lnTo>
                <a:lnTo>
                  <a:pt x="472" y="100"/>
                </a:lnTo>
                <a:lnTo>
                  <a:pt x="1091" y="719"/>
                </a:lnTo>
                <a:lnTo>
                  <a:pt x="1736" y="100"/>
                </a:lnTo>
                <a:close/>
                <a:moveTo>
                  <a:pt x="472" y="1"/>
                </a:moveTo>
                <a:lnTo>
                  <a:pt x="1" y="472"/>
                </a:lnTo>
                <a:lnTo>
                  <a:pt x="645" y="1091"/>
                </a:lnTo>
                <a:lnTo>
                  <a:pt x="1" y="1736"/>
                </a:lnTo>
                <a:lnTo>
                  <a:pt x="472" y="2182"/>
                </a:lnTo>
                <a:lnTo>
                  <a:pt x="1091" y="1562"/>
                </a:lnTo>
                <a:lnTo>
                  <a:pt x="1736" y="2182"/>
                </a:lnTo>
                <a:lnTo>
                  <a:pt x="2182" y="1736"/>
                </a:lnTo>
                <a:lnTo>
                  <a:pt x="1562" y="1091"/>
                </a:lnTo>
                <a:lnTo>
                  <a:pt x="2182" y="472"/>
                </a:lnTo>
                <a:lnTo>
                  <a:pt x="1736" y="1"/>
                </a:lnTo>
                <a:lnTo>
                  <a:pt x="1091" y="645"/>
                </a:lnTo>
                <a:lnTo>
                  <a:pt x="4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57">
            <a:extLst>
              <a:ext uri="{FF2B5EF4-FFF2-40B4-BE49-F238E27FC236}">
                <a16:creationId xmlns:a16="http://schemas.microsoft.com/office/drawing/2014/main" id="{B42A75B9-9A96-FE01-23A0-C9A93BF0EA73}"/>
              </a:ext>
            </a:extLst>
          </p:cNvPr>
          <p:cNvSpPr/>
          <p:nvPr/>
        </p:nvSpPr>
        <p:spPr>
          <a:xfrm>
            <a:off x="5271460" y="4226484"/>
            <a:ext cx="44076" cy="44043"/>
          </a:xfrm>
          <a:custGeom>
            <a:avLst/>
            <a:gdLst/>
            <a:ahLst/>
            <a:cxnLst/>
            <a:rect l="l" t="t" r="r" b="b"/>
            <a:pathLst>
              <a:path w="1340" h="1339" extrusionOk="0">
                <a:moveTo>
                  <a:pt x="670" y="74"/>
                </a:moveTo>
                <a:cubicBezTo>
                  <a:pt x="992" y="74"/>
                  <a:pt x="1265" y="347"/>
                  <a:pt x="1265" y="669"/>
                </a:cubicBezTo>
                <a:cubicBezTo>
                  <a:pt x="1265" y="992"/>
                  <a:pt x="992" y="1264"/>
                  <a:pt x="670" y="1264"/>
                </a:cubicBezTo>
                <a:cubicBezTo>
                  <a:pt x="348" y="1264"/>
                  <a:pt x="75" y="992"/>
                  <a:pt x="75" y="669"/>
                </a:cubicBezTo>
                <a:cubicBezTo>
                  <a:pt x="75" y="347"/>
                  <a:pt x="348" y="74"/>
                  <a:pt x="670" y="74"/>
                </a:cubicBezTo>
                <a:close/>
                <a:moveTo>
                  <a:pt x="670" y="0"/>
                </a:moveTo>
                <a:cubicBezTo>
                  <a:pt x="298" y="0"/>
                  <a:pt x="1" y="298"/>
                  <a:pt x="1" y="669"/>
                </a:cubicBezTo>
                <a:cubicBezTo>
                  <a:pt x="1" y="1041"/>
                  <a:pt x="298" y="1339"/>
                  <a:pt x="670" y="1339"/>
                </a:cubicBezTo>
                <a:cubicBezTo>
                  <a:pt x="1042" y="1339"/>
                  <a:pt x="1340" y="1041"/>
                  <a:pt x="1340" y="669"/>
                </a:cubicBezTo>
                <a:cubicBezTo>
                  <a:pt x="1340" y="298"/>
                  <a:pt x="1042" y="0"/>
                  <a:pt x="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6A4CADE7-28AB-78BC-DF66-DD280BB7DA77}"/>
              </a:ext>
            </a:extLst>
          </p:cNvPr>
          <p:cNvPicPr>
            <a:picLocks noChangeAspect="1"/>
          </p:cNvPicPr>
          <p:nvPr/>
        </p:nvPicPr>
        <p:blipFill>
          <a:blip r:embed="rId3"/>
          <a:stretch>
            <a:fillRect/>
          </a:stretch>
        </p:blipFill>
        <p:spPr>
          <a:xfrm>
            <a:off x="2557461" y="947909"/>
            <a:ext cx="4232683" cy="4124153"/>
          </a:xfrm>
          <a:prstGeom prst="rect">
            <a:avLst/>
          </a:prstGeom>
        </p:spPr>
      </p:pic>
    </p:spTree>
    <p:extLst>
      <p:ext uri="{BB962C8B-B14F-4D97-AF65-F5344CB8AC3E}">
        <p14:creationId xmlns:p14="http://schemas.microsoft.com/office/powerpoint/2010/main" val="490105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05">
          <a:extLst>
            <a:ext uri="{FF2B5EF4-FFF2-40B4-BE49-F238E27FC236}">
              <a16:creationId xmlns:a16="http://schemas.microsoft.com/office/drawing/2014/main" id="{26372587-94C9-11E4-DE93-6482312C0CF6}"/>
            </a:ext>
          </a:extLst>
        </p:cNvPr>
        <p:cNvGrpSpPr/>
        <p:nvPr/>
      </p:nvGrpSpPr>
      <p:grpSpPr>
        <a:xfrm>
          <a:off x="0" y="0"/>
          <a:ext cx="0" cy="0"/>
          <a:chOff x="0" y="0"/>
          <a:chExt cx="0" cy="0"/>
        </a:xfrm>
      </p:grpSpPr>
      <p:sp>
        <p:nvSpPr>
          <p:cNvPr id="2806" name="Google Shape;2806;p57">
            <a:extLst>
              <a:ext uri="{FF2B5EF4-FFF2-40B4-BE49-F238E27FC236}">
                <a16:creationId xmlns:a16="http://schemas.microsoft.com/office/drawing/2014/main" id="{542012CC-4142-002F-698D-9A713B3CB014}"/>
              </a:ext>
            </a:extLst>
          </p:cNvPr>
          <p:cNvSpPr txBox="1">
            <a:spLocks noGrp="1"/>
          </p:cNvSpPr>
          <p:nvPr>
            <p:ph type="title"/>
          </p:nvPr>
        </p:nvSpPr>
        <p:spPr>
          <a:xfrm>
            <a:off x="927983" y="18986"/>
            <a:ext cx="7288034" cy="8539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t>Most Successful Sales is within </a:t>
            </a:r>
            <a:br>
              <a:rPr lang="en" sz="2800" dirty="0"/>
            </a:br>
            <a:r>
              <a:rPr lang="en" sz="2800" dirty="0"/>
              <a:t>Cust Age 20-23 during 2019-2023</a:t>
            </a:r>
            <a:endParaRPr sz="2800" dirty="0"/>
          </a:p>
        </p:txBody>
      </p:sp>
      <p:sp>
        <p:nvSpPr>
          <p:cNvPr id="2809" name="Google Shape;2809;p57">
            <a:extLst>
              <a:ext uri="{FF2B5EF4-FFF2-40B4-BE49-F238E27FC236}">
                <a16:creationId xmlns:a16="http://schemas.microsoft.com/office/drawing/2014/main" id="{E13EE363-9A8D-257E-6962-D2B52FAF1529}"/>
              </a:ext>
            </a:extLst>
          </p:cNvPr>
          <p:cNvSpPr/>
          <p:nvPr/>
        </p:nvSpPr>
        <p:spPr>
          <a:xfrm>
            <a:off x="1050857" y="1400334"/>
            <a:ext cx="59568" cy="59535"/>
          </a:xfrm>
          <a:custGeom>
            <a:avLst/>
            <a:gdLst/>
            <a:ahLst/>
            <a:cxnLst/>
            <a:rect l="l" t="t" r="r" b="b"/>
            <a:pathLst>
              <a:path w="1811" h="1810" extrusionOk="0">
                <a:moveTo>
                  <a:pt x="918" y="124"/>
                </a:moveTo>
                <a:cubicBezTo>
                  <a:pt x="1339" y="124"/>
                  <a:pt x="1711" y="471"/>
                  <a:pt x="1711" y="918"/>
                </a:cubicBezTo>
                <a:cubicBezTo>
                  <a:pt x="1711" y="1339"/>
                  <a:pt x="1339" y="1711"/>
                  <a:pt x="918" y="1711"/>
                </a:cubicBezTo>
                <a:cubicBezTo>
                  <a:pt x="472" y="1711"/>
                  <a:pt x="125" y="1339"/>
                  <a:pt x="125" y="918"/>
                </a:cubicBezTo>
                <a:cubicBezTo>
                  <a:pt x="125" y="471"/>
                  <a:pt x="472" y="124"/>
                  <a:pt x="918" y="124"/>
                </a:cubicBezTo>
                <a:close/>
                <a:moveTo>
                  <a:pt x="918" y="0"/>
                </a:moveTo>
                <a:cubicBezTo>
                  <a:pt x="397" y="0"/>
                  <a:pt x="1" y="422"/>
                  <a:pt x="1" y="918"/>
                </a:cubicBezTo>
                <a:cubicBezTo>
                  <a:pt x="1" y="1413"/>
                  <a:pt x="397" y="1810"/>
                  <a:pt x="918" y="1810"/>
                </a:cubicBezTo>
                <a:cubicBezTo>
                  <a:pt x="1414" y="1810"/>
                  <a:pt x="1810" y="1413"/>
                  <a:pt x="1810" y="918"/>
                </a:cubicBezTo>
                <a:cubicBezTo>
                  <a:pt x="1810" y="422"/>
                  <a:pt x="1414" y="0"/>
                  <a:pt x="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7">
            <a:extLst>
              <a:ext uri="{FF2B5EF4-FFF2-40B4-BE49-F238E27FC236}">
                <a16:creationId xmlns:a16="http://schemas.microsoft.com/office/drawing/2014/main" id="{7DFAEB90-608C-A949-6F94-70A482B8AEBE}"/>
              </a:ext>
            </a:extLst>
          </p:cNvPr>
          <p:cNvSpPr/>
          <p:nvPr/>
        </p:nvSpPr>
        <p:spPr>
          <a:xfrm>
            <a:off x="7612000" y="1167394"/>
            <a:ext cx="71804" cy="71804"/>
          </a:xfrm>
          <a:custGeom>
            <a:avLst/>
            <a:gdLst/>
            <a:ahLst/>
            <a:cxnLst/>
            <a:rect l="l" t="t" r="r" b="b"/>
            <a:pathLst>
              <a:path w="2183" h="2183" extrusionOk="0">
                <a:moveTo>
                  <a:pt x="1736" y="100"/>
                </a:moveTo>
                <a:lnTo>
                  <a:pt x="2108" y="472"/>
                </a:lnTo>
                <a:lnTo>
                  <a:pt x="1463" y="1091"/>
                </a:lnTo>
                <a:lnTo>
                  <a:pt x="2108" y="1736"/>
                </a:lnTo>
                <a:lnTo>
                  <a:pt x="1736" y="2108"/>
                </a:lnTo>
                <a:lnTo>
                  <a:pt x="1091" y="1463"/>
                </a:lnTo>
                <a:lnTo>
                  <a:pt x="472" y="2108"/>
                </a:lnTo>
                <a:lnTo>
                  <a:pt x="100" y="1736"/>
                </a:lnTo>
                <a:lnTo>
                  <a:pt x="720" y="1091"/>
                </a:lnTo>
                <a:lnTo>
                  <a:pt x="100" y="472"/>
                </a:lnTo>
                <a:lnTo>
                  <a:pt x="472" y="100"/>
                </a:lnTo>
                <a:lnTo>
                  <a:pt x="1091" y="719"/>
                </a:lnTo>
                <a:lnTo>
                  <a:pt x="1736" y="100"/>
                </a:lnTo>
                <a:close/>
                <a:moveTo>
                  <a:pt x="472" y="1"/>
                </a:moveTo>
                <a:lnTo>
                  <a:pt x="1" y="472"/>
                </a:lnTo>
                <a:lnTo>
                  <a:pt x="645" y="1091"/>
                </a:lnTo>
                <a:lnTo>
                  <a:pt x="1" y="1736"/>
                </a:lnTo>
                <a:lnTo>
                  <a:pt x="472" y="2182"/>
                </a:lnTo>
                <a:lnTo>
                  <a:pt x="1091" y="1562"/>
                </a:lnTo>
                <a:lnTo>
                  <a:pt x="1736" y="2182"/>
                </a:lnTo>
                <a:lnTo>
                  <a:pt x="2182" y="1736"/>
                </a:lnTo>
                <a:lnTo>
                  <a:pt x="1562" y="1091"/>
                </a:lnTo>
                <a:lnTo>
                  <a:pt x="2182" y="472"/>
                </a:lnTo>
                <a:lnTo>
                  <a:pt x="1736" y="1"/>
                </a:lnTo>
                <a:lnTo>
                  <a:pt x="1091" y="645"/>
                </a:lnTo>
                <a:lnTo>
                  <a:pt x="4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57">
            <a:extLst>
              <a:ext uri="{FF2B5EF4-FFF2-40B4-BE49-F238E27FC236}">
                <a16:creationId xmlns:a16="http://schemas.microsoft.com/office/drawing/2014/main" id="{AFFC13FB-16B4-B03A-299B-842819BEE507}"/>
              </a:ext>
            </a:extLst>
          </p:cNvPr>
          <p:cNvSpPr/>
          <p:nvPr/>
        </p:nvSpPr>
        <p:spPr>
          <a:xfrm>
            <a:off x="5271460" y="4226484"/>
            <a:ext cx="44076" cy="44043"/>
          </a:xfrm>
          <a:custGeom>
            <a:avLst/>
            <a:gdLst/>
            <a:ahLst/>
            <a:cxnLst/>
            <a:rect l="l" t="t" r="r" b="b"/>
            <a:pathLst>
              <a:path w="1340" h="1339" extrusionOk="0">
                <a:moveTo>
                  <a:pt x="670" y="74"/>
                </a:moveTo>
                <a:cubicBezTo>
                  <a:pt x="992" y="74"/>
                  <a:pt x="1265" y="347"/>
                  <a:pt x="1265" y="669"/>
                </a:cubicBezTo>
                <a:cubicBezTo>
                  <a:pt x="1265" y="992"/>
                  <a:pt x="992" y="1264"/>
                  <a:pt x="670" y="1264"/>
                </a:cubicBezTo>
                <a:cubicBezTo>
                  <a:pt x="348" y="1264"/>
                  <a:pt x="75" y="992"/>
                  <a:pt x="75" y="669"/>
                </a:cubicBezTo>
                <a:cubicBezTo>
                  <a:pt x="75" y="347"/>
                  <a:pt x="348" y="74"/>
                  <a:pt x="670" y="74"/>
                </a:cubicBezTo>
                <a:close/>
                <a:moveTo>
                  <a:pt x="670" y="0"/>
                </a:moveTo>
                <a:cubicBezTo>
                  <a:pt x="298" y="0"/>
                  <a:pt x="1" y="298"/>
                  <a:pt x="1" y="669"/>
                </a:cubicBezTo>
                <a:cubicBezTo>
                  <a:pt x="1" y="1041"/>
                  <a:pt x="298" y="1339"/>
                  <a:pt x="670" y="1339"/>
                </a:cubicBezTo>
                <a:cubicBezTo>
                  <a:pt x="1042" y="1339"/>
                  <a:pt x="1340" y="1041"/>
                  <a:pt x="1340" y="669"/>
                </a:cubicBezTo>
                <a:cubicBezTo>
                  <a:pt x="1340" y="298"/>
                  <a:pt x="1042" y="0"/>
                  <a:pt x="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83B482AB-8B5A-D93B-946F-5BE163A4E4A8}"/>
              </a:ext>
            </a:extLst>
          </p:cNvPr>
          <p:cNvPicPr>
            <a:picLocks noChangeAspect="1"/>
          </p:cNvPicPr>
          <p:nvPr/>
        </p:nvPicPr>
        <p:blipFill>
          <a:blip r:embed="rId3"/>
          <a:stretch>
            <a:fillRect/>
          </a:stretch>
        </p:blipFill>
        <p:spPr>
          <a:xfrm>
            <a:off x="1259281" y="1239198"/>
            <a:ext cx="5872893" cy="3742114"/>
          </a:xfrm>
          <a:prstGeom prst="rect">
            <a:avLst/>
          </a:prstGeom>
        </p:spPr>
      </p:pic>
    </p:spTree>
    <p:extLst>
      <p:ext uri="{BB962C8B-B14F-4D97-AF65-F5344CB8AC3E}">
        <p14:creationId xmlns:p14="http://schemas.microsoft.com/office/powerpoint/2010/main" val="28462045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70">
          <a:extLst>
            <a:ext uri="{FF2B5EF4-FFF2-40B4-BE49-F238E27FC236}">
              <a16:creationId xmlns:a16="http://schemas.microsoft.com/office/drawing/2014/main" id="{8C9CABAF-CE87-7D29-B227-FB0CC2A5B0D7}"/>
            </a:ext>
          </a:extLst>
        </p:cNvPr>
        <p:cNvGrpSpPr/>
        <p:nvPr/>
      </p:nvGrpSpPr>
      <p:grpSpPr>
        <a:xfrm>
          <a:off x="0" y="0"/>
          <a:ext cx="0" cy="0"/>
          <a:chOff x="0" y="0"/>
          <a:chExt cx="0" cy="0"/>
        </a:xfrm>
      </p:grpSpPr>
      <p:sp>
        <p:nvSpPr>
          <p:cNvPr id="2671" name="Google Shape;2671;p55">
            <a:extLst>
              <a:ext uri="{FF2B5EF4-FFF2-40B4-BE49-F238E27FC236}">
                <a16:creationId xmlns:a16="http://schemas.microsoft.com/office/drawing/2014/main" id="{8EB67930-2FB0-002A-BDD7-7E8F48025769}"/>
              </a:ext>
            </a:extLst>
          </p:cNvPr>
          <p:cNvSpPr/>
          <p:nvPr/>
        </p:nvSpPr>
        <p:spPr>
          <a:xfrm>
            <a:off x="1129400" y="3939675"/>
            <a:ext cx="3231712" cy="69376"/>
          </a:xfrm>
          <a:custGeom>
            <a:avLst/>
            <a:gdLst/>
            <a:ahLst/>
            <a:cxnLst/>
            <a:rect l="l" t="t" r="r" b="b"/>
            <a:pathLst>
              <a:path w="70546" h="5229" extrusionOk="0">
                <a:moveTo>
                  <a:pt x="35268" y="1"/>
                </a:moveTo>
                <a:cubicBezTo>
                  <a:pt x="15791" y="1"/>
                  <a:pt x="0" y="1168"/>
                  <a:pt x="0" y="2615"/>
                </a:cubicBezTo>
                <a:cubicBezTo>
                  <a:pt x="0" y="4062"/>
                  <a:pt x="15791" y="5229"/>
                  <a:pt x="35268" y="5229"/>
                </a:cubicBezTo>
                <a:cubicBezTo>
                  <a:pt x="54754" y="5229"/>
                  <a:pt x="70545" y="4062"/>
                  <a:pt x="70545" y="2615"/>
                </a:cubicBezTo>
                <a:cubicBezTo>
                  <a:pt x="70545" y="1168"/>
                  <a:pt x="54754" y="1"/>
                  <a:pt x="35268" y="1"/>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55">
            <a:extLst>
              <a:ext uri="{FF2B5EF4-FFF2-40B4-BE49-F238E27FC236}">
                <a16:creationId xmlns:a16="http://schemas.microsoft.com/office/drawing/2014/main" id="{87052F53-D9FD-D339-BF92-FC8837C9C2DD}"/>
              </a:ext>
            </a:extLst>
          </p:cNvPr>
          <p:cNvSpPr txBox="1">
            <a:spLocks noGrp="1"/>
          </p:cNvSpPr>
          <p:nvPr>
            <p:ph type="title"/>
          </p:nvPr>
        </p:nvSpPr>
        <p:spPr>
          <a:xfrm>
            <a:off x="4266661" y="2499600"/>
            <a:ext cx="4877339" cy="76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t>LOD &amp; Table Calculation</a:t>
            </a:r>
            <a:endParaRPr sz="3200" dirty="0"/>
          </a:p>
        </p:txBody>
      </p:sp>
      <p:sp>
        <p:nvSpPr>
          <p:cNvPr id="2674" name="Google Shape;2674;p55">
            <a:extLst>
              <a:ext uri="{FF2B5EF4-FFF2-40B4-BE49-F238E27FC236}">
                <a16:creationId xmlns:a16="http://schemas.microsoft.com/office/drawing/2014/main" id="{5EB56AA4-24F0-E4B1-E895-145BAF69570F}"/>
              </a:ext>
            </a:extLst>
          </p:cNvPr>
          <p:cNvSpPr txBox="1">
            <a:spLocks noGrp="1"/>
          </p:cNvSpPr>
          <p:nvPr>
            <p:ph type="title" idx="2"/>
          </p:nvPr>
        </p:nvSpPr>
        <p:spPr>
          <a:xfrm>
            <a:off x="7158600" y="1439400"/>
            <a:ext cx="1275300" cy="98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4</a:t>
            </a:r>
            <a:endParaRPr dirty="0"/>
          </a:p>
        </p:txBody>
      </p:sp>
      <p:grpSp>
        <p:nvGrpSpPr>
          <p:cNvPr id="2675" name="Google Shape;2675;p55">
            <a:extLst>
              <a:ext uri="{FF2B5EF4-FFF2-40B4-BE49-F238E27FC236}">
                <a16:creationId xmlns:a16="http://schemas.microsoft.com/office/drawing/2014/main" id="{278C61A3-3990-1E03-695F-51F1344B5A35}"/>
              </a:ext>
            </a:extLst>
          </p:cNvPr>
          <p:cNvGrpSpPr/>
          <p:nvPr/>
        </p:nvGrpSpPr>
        <p:grpSpPr>
          <a:xfrm>
            <a:off x="8385659" y="4118261"/>
            <a:ext cx="76672" cy="69370"/>
            <a:chOff x="1957321" y="8898461"/>
            <a:chExt cx="76672" cy="69370"/>
          </a:xfrm>
        </p:grpSpPr>
        <p:sp>
          <p:nvSpPr>
            <p:cNvPr id="2676" name="Google Shape;2676;p55">
              <a:extLst>
                <a:ext uri="{FF2B5EF4-FFF2-40B4-BE49-F238E27FC236}">
                  <a16:creationId xmlns:a16="http://schemas.microsoft.com/office/drawing/2014/main" id="{4450E0DD-5F0D-4E69-6CA6-02C06DFF75D2}"/>
                </a:ext>
              </a:extLst>
            </p:cNvPr>
            <p:cNvSpPr/>
            <p:nvPr/>
          </p:nvSpPr>
          <p:spPr>
            <a:xfrm>
              <a:off x="1967123" y="8900106"/>
              <a:ext cx="66870" cy="66081"/>
            </a:xfrm>
            <a:custGeom>
              <a:avLst/>
              <a:gdLst/>
              <a:ahLst/>
              <a:cxnLst/>
              <a:rect l="l" t="t" r="r" b="b"/>
              <a:pathLst>
                <a:path w="2033" h="2009" extrusionOk="0">
                  <a:moveTo>
                    <a:pt x="1562" y="1"/>
                  </a:moveTo>
                  <a:lnTo>
                    <a:pt x="1190" y="397"/>
                  </a:lnTo>
                  <a:lnTo>
                    <a:pt x="992" y="595"/>
                  </a:lnTo>
                  <a:lnTo>
                    <a:pt x="793" y="422"/>
                  </a:lnTo>
                  <a:lnTo>
                    <a:pt x="397" y="25"/>
                  </a:lnTo>
                  <a:lnTo>
                    <a:pt x="0" y="447"/>
                  </a:lnTo>
                  <a:lnTo>
                    <a:pt x="422" y="819"/>
                  </a:lnTo>
                  <a:lnTo>
                    <a:pt x="620" y="1017"/>
                  </a:lnTo>
                  <a:lnTo>
                    <a:pt x="422" y="1215"/>
                  </a:lnTo>
                  <a:lnTo>
                    <a:pt x="50" y="1637"/>
                  </a:lnTo>
                  <a:lnTo>
                    <a:pt x="471" y="2008"/>
                  </a:lnTo>
                  <a:lnTo>
                    <a:pt x="843" y="1587"/>
                  </a:lnTo>
                  <a:lnTo>
                    <a:pt x="1041" y="1389"/>
                  </a:lnTo>
                  <a:lnTo>
                    <a:pt x="1240" y="1587"/>
                  </a:lnTo>
                  <a:lnTo>
                    <a:pt x="1636" y="1959"/>
                  </a:lnTo>
                  <a:lnTo>
                    <a:pt x="2033" y="1562"/>
                  </a:lnTo>
                  <a:lnTo>
                    <a:pt x="1611" y="1166"/>
                  </a:lnTo>
                  <a:lnTo>
                    <a:pt x="1413" y="992"/>
                  </a:lnTo>
                  <a:lnTo>
                    <a:pt x="1611" y="769"/>
                  </a:lnTo>
                  <a:lnTo>
                    <a:pt x="1983" y="372"/>
                  </a:lnTo>
                  <a:lnTo>
                    <a:pt x="15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55">
              <a:extLst>
                <a:ext uri="{FF2B5EF4-FFF2-40B4-BE49-F238E27FC236}">
                  <a16:creationId xmlns:a16="http://schemas.microsoft.com/office/drawing/2014/main" id="{1449DABC-8A9D-7126-5D0E-851A43E1EAFE}"/>
                </a:ext>
              </a:extLst>
            </p:cNvPr>
            <p:cNvSpPr/>
            <p:nvPr/>
          </p:nvSpPr>
          <p:spPr>
            <a:xfrm>
              <a:off x="1957321" y="8898461"/>
              <a:ext cx="69337" cy="69370"/>
            </a:xfrm>
            <a:custGeom>
              <a:avLst/>
              <a:gdLst/>
              <a:ahLst/>
              <a:cxnLst/>
              <a:rect l="l" t="t" r="r" b="b"/>
              <a:pathLst>
                <a:path w="2108" h="2109" extrusionOk="0">
                  <a:moveTo>
                    <a:pt x="1612" y="75"/>
                  </a:moveTo>
                  <a:lnTo>
                    <a:pt x="1984" y="422"/>
                  </a:lnTo>
                  <a:lnTo>
                    <a:pt x="1414" y="1042"/>
                  </a:lnTo>
                  <a:lnTo>
                    <a:pt x="2033" y="1612"/>
                  </a:lnTo>
                  <a:lnTo>
                    <a:pt x="1686" y="1984"/>
                  </a:lnTo>
                  <a:lnTo>
                    <a:pt x="1067" y="1414"/>
                  </a:lnTo>
                  <a:lnTo>
                    <a:pt x="496" y="2034"/>
                  </a:lnTo>
                  <a:lnTo>
                    <a:pt x="125" y="1687"/>
                  </a:lnTo>
                  <a:lnTo>
                    <a:pt x="695" y="1067"/>
                  </a:lnTo>
                  <a:lnTo>
                    <a:pt x="75" y="497"/>
                  </a:lnTo>
                  <a:lnTo>
                    <a:pt x="422" y="125"/>
                  </a:lnTo>
                  <a:lnTo>
                    <a:pt x="1042" y="695"/>
                  </a:lnTo>
                  <a:lnTo>
                    <a:pt x="1612" y="75"/>
                  </a:lnTo>
                  <a:close/>
                  <a:moveTo>
                    <a:pt x="1612" y="1"/>
                  </a:moveTo>
                  <a:lnTo>
                    <a:pt x="1042" y="621"/>
                  </a:lnTo>
                  <a:lnTo>
                    <a:pt x="422" y="51"/>
                  </a:lnTo>
                  <a:lnTo>
                    <a:pt x="1" y="497"/>
                  </a:lnTo>
                  <a:lnTo>
                    <a:pt x="620" y="1067"/>
                  </a:lnTo>
                  <a:lnTo>
                    <a:pt x="50" y="1687"/>
                  </a:lnTo>
                  <a:lnTo>
                    <a:pt x="496" y="2108"/>
                  </a:lnTo>
                  <a:lnTo>
                    <a:pt x="1067" y="1488"/>
                  </a:lnTo>
                  <a:lnTo>
                    <a:pt x="1686" y="2058"/>
                  </a:lnTo>
                  <a:lnTo>
                    <a:pt x="2108" y="1612"/>
                  </a:lnTo>
                  <a:lnTo>
                    <a:pt x="1488" y="1042"/>
                  </a:lnTo>
                  <a:lnTo>
                    <a:pt x="2058" y="422"/>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8" name="Google Shape;2678;p55">
            <a:extLst>
              <a:ext uri="{FF2B5EF4-FFF2-40B4-BE49-F238E27FC236}">
                <a16:creationId xmlns:a16="http://schemas.microsoft.com/office/drawing/2014/main" id="{D5C46999-201D-36AD-EBF7-E77C82B5B437}"/>
              </a:ext>
            </a:extLst>
          </p:cNvPr>
          <p:cNvSpPr/>
          <p:nvPr/>
        </p:nvSpPr>
        <p:spPr>
          <a:xfrm>
            <a:off x="6579103" y="764417"/>
            <a:ext cx="44076" cy="44076"/>
          </a:xfrm>
          <a:custGeom>
            <a:avLst/>
            <a:gdLst/>
            <a:ahLst/>
            <a:cxnLst/>
            <a:rect l="l" t="t" r="r" b="b"/>
            <a:pathLst>
              <a:path w="1340" h="1340" extrusionOk="0">
                <a:moveTo>
                  <a:pt x="670" y="75"/>
                </a:moveTo>
                <a:cubicBezTo>
                  <a:pt x="992" y="75"/>
                  <a:pt x="1265" y="348"/>
                  <a:pt x="1265" y="670"/>
                </a:cubicBezTo>
                <a:cubicBezTo>
                  <a:pt x="1265" y="993"/>
                  <a:pt x="992" y="1265"/>
                  <a:pt x="670" y="1265"/>
                </a:cubicBezTo>
                <a:cubicBezTo>
                  <a:pt x="348" y="1265"/>
                  <a:pt x="75" y="993"/>
                  <a:pt x="75" y="670"/>
                </a:cubicBezTo>
                <a:cubicBezTo>
                  <a:pt x="75" y="348"/>
                  <a:pt x="348" y="75"/>
                  <a:pt x="670" y="75"/>
                </a:cubicBezTo>
                <a:close/>
                <a:moveTo>
                  <a:pt x="670" y="1"/>
                </a:moveTo>
                <a:cubicBezTo>
                  <a:pt x="298" y="1"/>
                  <a:pt x="1" y="298"/>
                  <a:pt x="1" y="670"/>
                </a:cubicBezTo>
                <a:cubicBezTo>
                  <a:pt x="1" y="1042"/>
                  <a:pt x="298" y="1340"/>
                  <a:pt x="670" y="1340"/>
                </a:cubicBezTo>
                <a:cubicBezTo>
                  <a:pt x="1042" y="1340"/>
                  <a:pt x="1339" y="1042"/>
                  <a:pt x="1339" y="670"/>
                </a:cubicBezTo>
                <a:cubicBezTo>
                  <a:pt x="1339" y="298"/>
                  <a:pt x="1042" y="1"/>
                  <a:pt x="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79" name="Google Shape;2679;p55">
            <a:extLst>
              <a:ext uri="{FF2B5EF4-FFF2-40B4-BE49-F238E27FC236}">
                <a16:creationId xmlns:a16="http://schemas.microsoft.com/office/drawing/2014/main" id="{097211A0-92D3-7B73-1AFC-D0AF3E7F78CF}"/>
              </a:ext>
            </a:extLst>
          </p:cNvPr>
          <p:cNvGrpSpPr/>
          <p:nvPr/>
        </p:nvGrpSpPr>
        <p:grpSpPr>
          <a:xfrm>
            <a:off x="833765" y="1098079"/>
            <a:ext cx="111035" cy="127178"/>
            <a:chOff x="1715965" y="5447929"/>
            <a:chExt cx="111035" cy="127178"/>
          </a:xfrm>
        </p:grpSpPr>
        <p:sp>
          <p:nvSpPr>
            <p:cNvPr id="2680" name="Google Shape;2680;p55">
              <a:extLst>
                <a:ext uri="{FF2B5EF4-FFF2-40B4-BE49-F238E27FC236}">
                  <a16:creationId xmlns:a16="http://schemas.microsoft.com/office/drawing/2014/main" id="{6F8D00CE-9E66-87D3-6955-5E5DF4584D9B}"/>
                </a:ext>
              </a:extLst>
            </p:cNvPr>
            <p:cNvSpPr/>
            <p:nvPr/>
          </p:nvSpPr>
          <p:spPr>
            <a:xfrm>
              <a:off x="1715965" y="5470707"/>
              <a:ext cx="97066" cy="104401"/>
            </a:xfrm>
            <a:custGeom>
              <a:avLst/>
              <a:gdLst/>
              <a:ahLst/>
              <a:cxnLst/>
              <a:rect l="l" t="t" r="r" b="b"/>
              <a:pathLst>
                <a:path w="2951" h="3174" extrusionOk="0">
                  <a:moveTo>
                    <a:pt x="1463" y="1"/>
                  </a:moveTo>
                  <a:lnTo>
                    <a:pt x="1" y="844"/>
                  </a:lnTo>
                  <a:lnTo>
                    <a:pt x="1" y="869"/>
                  </a:lnTo>
                  <a:lnTo>
                    <a:pt x="1" y="2331"/>
                  </a:lnTo>
                  <a:lnTo>
                    <a:pt x="1463" y="3174"/>
                  </a:lnTo>
                  <a:lnTo>
                    <a:pt x="2951" y="2331"/>
                  </a:lnTo>
                  <a:lnTo>
                    <a:pt x="2951" y="844"/>
                  </a:lnTo>
                  <a:lnTo>
                    <a:pt x="14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81" name="Google Shape;2681;p55">
              <a:extLst>
                <a:ext uri="{FF2B5EF4-FFF2-40B4-BE49-F238E27FC236}">
                  <a16:creationId xmlns:a16="http://schemas.microsoft.com/office/drawing/2014/main" id="{5DBF158D-951D-009A-7416-EB5D5CEDB90E}"/>
                </a:ext>
              </a:extLst>
            </p:cNvPr>
            <p:cNvGrpSpPr/>
            <p:nvPr/>
          </p:nvGrpSpPr>
          <p:grpSpPr>
            <a:xfrm>
              <a:off x="1727468" y="5447929"/>
              <a:ext cx="99533" cy="107690"/>
              <a:chOff x="1805425" y="934125"/>
              <a:chExt cx="75650" cy="81850"/>
            </a:xfrm>
          </p:grpSpPr>
          <p:sp>
            <p:nvSpPr>
              <p:cNvPr id="2682" name="Google Shape;2682;p55">
                <a:extLst>
                  <a:ext uri="{FF2B5EF4-FFF2-40B4-BE49-F238E27FC236}">
                    <a16:creationId xmlns:a16="http://schemas.microsoft.com/office/drawing/2014/main" id="{B8D59787-42F2-41C2-2C15-D86F1D96E096}"/>
                  </a:ext>
                </a:extLst>
              </p:cNvPr>
              <p:cNvSpPr/>
              <p:nvPr/>
            </p:nvSpPr>
            <p:spPr>
              <a:xfrm>
                <a:off x="1842625" y="955200"/>
                <a:ext cx="38450" cy="60775"/>
              </a:xfrm>
              <a:custGeom>
                <a:avLst/>
                <a:gdLst/>
                <a:ahLst/>
                <a:cxnLst/>
                <a:rect l="l" t="t" r="r" b="b"/>
                <a:pathLst>
                  <a:path w="1538" h="2431" extrusionOk="0">
                    <a:moveTo>
                      <a:pt x="1463" y="125"/>
                    </a:moveTo>
                    <a:lnTo>
                      <a:pt x="1463" y="1513"/>
                    </a:lnTo>
                    <a:lnTo>
                      <a:pt x="75" y="2306"/>
                    </a:lnTo>
                    <a:lnTo>
                      <a:pt x="75" y="918"/>
                    </a:lnTo>
                    <a:lnTo>
                      <a:pt x="1463" y="125"/>
                    </a:lnTo>
                    <a:close/>
                    <a:moveTo>
                      <a:pt x="1537" y="1"/>
                    </a:moveTo>
                    <a:lnTo>
                      <a:pt x="0" y="893"/>
                    </a:lnTo>
                    <a:lnTo>
                      <a:pt x="0" y="2430"/>
                    </a:lnTo>
                    <a:lnTo>
                      <a:pt x="1537" y="1562"/>
                    </a:lnTo>
                    <a:lnTo>
                      <a:pt x="15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55">
                <a:extLst>
                  <a:ext uri="{FF2B5EF4-FFF2-40B4-BE49-F238E27FC236}">
                    <a16:creationId xmlns:a16="http://schemas.microsoft.com/office/drawing/2014/main" id="{CCF04E05-E81F-3535-0BE1-0F6631379A67}"/>
                  </a:ext>
                </a:extLst>
              </p:cNvPr>
              <p:cNvSpPr/>
              <p:nvPr/>
            </p:nvSpPr>
            <p:spPr>
              <a:xfrm>
                <a:off x="1805425" y="955200"/>
                <a:ext cx="39075" cy="60775"/>
              </a:xfrm>
              <a:custGeom>
                <a:avLst/>
                <a:gdLst/>
                <a:ahLst/>
                <a:cxnLst/>
                <a:rect l="l" t="t" r="r" b="b"/>
                <a:pathLst>
                  <a:path w="1563" h="2431" extrusionOk="0">
                    <a:moveTo>
                      <a:pt x="100" y="125"/>
                    </a:moveTo>
                    <a:lnTo>
                      <a:pt x="1488" y="918"/>
                    </a:lnTo>
                    <a:lnTo>
                      <a:pt x="1488" y="2306"/>
                    </a:lnTo>
                    <a:lnTo>
                      <a:pt x="100" y="1513"/>
                    </a:lnTo>
                    <a:lnTo>
                      <a:pt x="100" y="125"/>
                    </a:lnTo>
                    <a:close/>
                    <a:moveTo>
                      <a:pt x="1" y="1"/>
                    </a:moveTo>
                    <a:lnTo>
                      <a:pt x="1" y="1562"/>
                    </a:lnTo>
                    <a:lnTo>
                      <a:pt x="1563" y="2430"/>
                    </a:lnTo>
                    <a:lnTo>
                      <a:pt x="1563" y="893"/>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55">
                <a:extLst>
                  <a:ext uri="{FF2B5EF4-FFF2-40B4-BE49-F238E27FC236}">
                    <a16:creationId xmlns:a16="http://schemas.microsoft.com/office/drawing/2014/main" id="{FF27CD8F-110B-E7FF-6B8D-565333DF2757}"/>
                  </a:ext>
                </a:extLst>
              </p:cNvPr>
              <p:cNvSpPr/>
              <p:nvPr/>
            </p:nvSpPr>
            <p:spPr>
              <a:xfrm>
                <a:off x="1805425" y="934125"/>
                <a:ext cx="75650" cy="44650"/>
              </a:xfrm>
              <a:custGeom>
                <a:avLst/>
                <a:gdLst/>
                <a:ahLst/>
                <a:cxnLst/>
                <a:rect l="l" t="t" r="r" b="b"/>
                <a:pathLst>
                  <a:path w="3026" h="1786" extrusionOk="0">
                    <a:moveTo>
                      <a:pt x="1513" y="100"/>
                    </a:moveTo>
                    <a:lnTo>
                      <a:pt x="2926" y="893"/>
                    </a:lnTo>
                    <a:lnTo>
                      <a:pt x="1513" y="1711"/>
                    </a:lnTo>
                    <a:lnTo>
                      <a:pt x="125" y="893"/>
                    </a:lnTo>
                    <a:lnTo>
                      <a:pt x="1513" y="100"/>
                    </a:lnTo>
                    <a:close/>
                    <a:moveTo>
                      <a:pt x="1513" y="1"/>
                    </a:moveTo>
                    <a:lnTo>
                      <a:pt x="1" y="868"/>
                    </a:lnTo>
                    <a:lnTo>
                      <a:pt x="1" y="918"/>
                    </a:lnTo>
                    <a:lnTo>
                      <a:pt x="1513" y="1786"/>
                    </a:lnTo>
                    <a:lnTo>
                      <a:pt x="3025" y="918"/>
                    </a:lnTo>
                    <a:lnTo>
                      <a:pt x="3025" y="868"/>
                    </a:lnTo>
                    <a:lnTo>
                      <a:pt x="15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685" name="Google Shape;2685;p55">
            <a:extLst>
              <a:ext uri="{FF2B5EF4-FFF2-40B4-BE49-F238E27FC236}">
                <a16:creationId xmlns:a16="http://schemas.microsoft.com/office/drawing/2014/main" id="{FBD90812-C906-6920-67BF-7E36AF230A19}"/>
              </a:ext>
            </a:extLst>
          </p:cNvPr>
          <p:cNvGrpSpPr/>
          <p:nvPr/>
        </p:nvGrpSpPr>
        <p:grpSpPr>
          <a:xfrm>
            <a:off x="4912564" y="1263175"/>
            <a:ext cx="79139" cy="71804"/>
            <a:chOff x="1483589" y="5630525"/>
            <a:chExt cx="79139" cy="71804"/>
          </a:xfrm>
        </p:grpSpPr>
        <p:sp>
          <p:nvSpPr>
            <p:cNvPr id="2686" name="Google Shape;2686;p55">
              <a:extLst>
                <a:ext uri="{FF2B5EF4-FFF2-40B4-BE49-F238E27FC236}">
                  <a16:creationId xmlns:a16="http://schemas.microsoft.com/office/drawing/2014/main" id="{540A581B-96A7-1470-508E-E0D56C73B415}"/>
                </a:ext>
              </a:extLst>
            </p:cNvPr>
            <p:cNvSpPr/>
            <p:nvPr/>
          </p:nvSpPr>
          <p:spPr>
            <a:xfrm>
              <a:off x="1483589" y="5632169"/>
              <a:ext cx="68548" cy="68515"/>
            </a:xfrm>
            <a:custGeom>
              <a:avLst/>
              <a:gdLst/>
              <a:ahLst/>
              <a:cxnLst/>
              <a:rect l="l" t="t" r="r" b="b"/>
              <a:pathLst>
                <a:path w="2084" h="2083" extrusionOk="0">
                  <a:moveTo>
                    <a:pt x="422" y="0"/>
                  </a:moveTo>
                  <a:lnTo>
                    <a:pt x="1" y="422"/>
                  </a:lnTo>
                  <a:lnTo>
                    <a:pt x="422" y="818"/>
                  </a:lnTo>
                  <a:lnTo>
                    <a:pt x="621" y="1041"/>
                  </a:lnTo>
                  <a:lnTo>
                    <a:pt x="422" y="1240"/>
                  </a:lnTo>
                  <a:lnTo>
                    <a:pt x="1" y="1661"/>
                  </a:lnTo>
                  <a:lnTo>
                    <a:pt x="422" y="2083"/>
                  </a:lnTo>
                  <a:lnTo>
                    <a:pt x="844" y="1661"/>
                  </a:lnTo>
                  <a:lnTo>
                    <a:pt x="1042" y="1463"/>
                  </a:lnTo>
                  <a:lnTo>
                    <a:pt x="1240" y="1661"/>
                  </a:lnTo>
                  <a:lnTo>
                    <a:pt x="1662" y="2083"/>
                  </a:lnTo>
                  <a:lnTo>
                    <a:pt x="2083" y="1661"/>
                  </a:lnTo>
                  <a:lnTo>
                    <a:pt x="1662" y="1240"/>
                  </a:lnTo>
                  <a:lnTo>
                    <a:pt x="1463" y="1041"/>
                  </a:lnTo>
                  <a:lnTo>
                    <a:pt x="1662" y="818"/>
                  </a:lnTo>
                  <a:lnTo>
                    <a:pt x="2083" y="422"/>
                  </a:lnTo>
                  <a:lnTo>
                    <a:pt x="1662" y="0"/>
                  </a:lnTo>
                  <a:lnTo>
                    <a:pt x="1240" y="422"/>
                  </a:lnTo>
                  <a:lnTo>
                    <a:pt x="1042" y="620"/>
                  </a:lnTo>
                  <a:lnTo>
                    <a:pt x="844" y="422"/>
                  </a:lnTo>
                  <a:lnTo>
                    <a:pt x="4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55">
              <a:extLst>
                <a:ext uri="{FF2B5EF4-FFF2-40B4-BE49-F238E27FC236}">
                  <a16:creationId xmlns:a16="http://schemas.microsoft.com/office/drawing/2014/main" id="{2A889A7A-48E8-A884-C9A5-661FE92977FC}"/>
                </a:ext>
              </a:extLst>
            </p:cNvPr>
            <p:cNvSpPr/>
            <p:nvPr/>
          </p:nvSpPr>
          <p:spPr>
            <a:xfrm>
              <a:off x="1490923" y="5630525"/>
              <a:ext cx="71804" cy="71804"/>
            </a:xfrm>
            <a:custGeom>
              <a:avLst/>
              <a:gdLst/>
              <a:ahLst/>
              <a:cxnLst/>
              <a:rect l="l" t="t" r="r" b="b"/>
              <a:pathLst>
                <a:path w="2183" h="2183" extrusionOk="0">
                  <a:moveTo>
                    <a:pt x="1736" y="75"/>
                  </a:moveTo>
                  <a:lnTo>
                    <a:pt x="2108" y="472"/>
                  </a:lnTo>
                  <a:lnTo>
                    <a:pt x="1488" y="1091"/>
                  </a:lnTo>
                  <a:lnTo>
                    <a:pt x="2108" y="1711"/>
                  </a:lnTo>
                  <a:lnTo>
                    <a:pt x="1736" y="2108"/>
                  </a:lnTo>
                  <a:lnTo>
                    <a:pt x="1092" y="1463"/>
                  </a:lnTo>
                  <a:lnTo>
                    <a:pt x="472" y="2108"/>
                  </a:lnTo>
                  <a:lnTo>
                    <a:pt x="100" y="1711"/>
                  </a:lnTo>
                  <a:lnTo>
                    <a:pt x="720" y="1091"/>
                  </a:lnTo>
                  <a:lnTo>
                    <a:pt x="100" y="472"/>
                  </a:lnTo>
                  <a:lnTo>
                    <a:pt x="472" y="75"/>
                  </a:lnTo>
                  <a:lnTo>
                    <a:pt x="1092" y="720"/>
                  </a:lnTo>
                  <a:lnTo>
                    <a:pt x="1736" y="75"/>
                  </a:lnTo>
                  <a:close/>
                  <a:moveTo>
                    <a:pt x="472" y="1"/>
                  </a:moveTo>
                  <a:lnTo>
                    <a:pt x="1" y="472"/>
                  </a:lnTo>
                  <a:lnTo>
                    <a:pt x="646" y="1091"/>
                  </a:lnTo>
                  <a:lnTo>
                    <a:pt x="1" y="1711"/>
                  </a:lnTo>
                  <a:lnTo>
                    <a:pt x="472" y="2182"/>
                  </a:lnTo>
                  <a:lnTo>
                    <a:pt x="1092" y="1538"/>
                  </a:lnTo>
                  <a:lnTo>
                    <a:pt x="1736" y="2182"/>
                  </a:lnTo>
                  <a:lnTo>
                    <a:pt x="2182" y="1711"/>
                  </a:lnTo>
                  <a:lnTo>
                    <a:pt x="1563" y="1091"/>
                  </a:lnTo>
                  <a:lnTo>
                    <a:pt x="2182" y="472"/>
                  </a:lnTo>
                  <a:lnTo>
                    <a:pt x="1736" y="1"/>
                  </a:lnTo>
                  <a:lnTo>
                    <a:pt x="1092" y="620"/>
                  </a:lnTo>
                  <a:lnTo>
                    <a:pt x="4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88" name="Google Shape;2688;p55">
            <a:extLst>
              <a:ext uri="{FF2B5EF4-FFF2-40B4-BE49-F238E27FC236}">
                <a16:creationId xmlns:a16="http://schemas.microsoft.com/office/drawing/2014/main" id="{72FDE1FE-A1D5-2261-E5B5-CD3C964AA93E}"/>
              </a:ext>
            </a:extLst>
          </p:cNvPr>
          <p:cNvSpPr/>
          <p:nvPr/>
        </p:nvSpPr>
        <p:spPr>
          <a:xfrm>
            <a:off x="5318499" y="4319013"/>
            <a:ext cx="44076" cy="44898"/>
          </a:xfrm>
          <a:custGeom>
            <a:avLst/>
            <a:gdLst/>
            <a:ahLst/>
            <a:cxnLst/>
            <a:rect l="l" t="t" r="r" b="b"/>
            <a:pathLst>
              <a:path w="1340" h="1365" extrusionOk="0">
                <a:moveTo>
                  <a:pt x="670" y="100"/>
                </a:moveTo>
                <a:cubicBezTo>
                  <a:pt x="992" y="100"/>
                  <a:pt x="1265" y="372"/>
                  <a:pt x="1265" y="695"/>
                </a:cubicBezTo>
                <a:cubicBezTo>
                  <a:pt x="1265" y="1017"/>
                  <a:pt x="992" y="1265"/>
                  <a:pt x="670" y="1265"/>
                </a:cubicBezTo>
                <a:cubicBezTo>
                  <a:pt x="348" y="1265"/>
                  <a:pt x="75" y="1017"/>
                  <a:pt x="75" y="695"/>
                </a:cubicBezTo>
                <a:cubicBezTo>
                  <a:pt x="75" y="372"/>
                  <a:pt x="348" y="100"/>
                  <a:pt x="670" y="100"/>
                </a:cubicBezTo>
                <a:close/>
                <a:moveTo>
                  <a:pt x="670" y="1"/>
                </a:moveTo>
                <a:cubicBezTo>
                  <a:pt x="298" y="1"/>
                  <a:pt x="1" y="323"/>
                  <a:pt x="1" y="695"/>
                </a:cubicBezTo>
                <a:cubicBezTo>
                  <a:pt x="1" y="1067"/>
                  <a:pt x="298" y="1364"/>
                  <a:pt x="670" y="1364"/>
                </a:cubicBezTo>
                <a:cubicBezTo>
                  <a:pt x="1042" y="1364"/>
                  <a:pt x="1339" y="1067"/>
                  <a:pt x="1339" y="695"/>
                </a:cubicBezTo>
                <a:cubicBezTo>
                  <a:pt x="1339" y="323"/>
                  <a:pt x="1042" y="1"/>
                  <a:pt x="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89" name="Google Shape;2689;p55">
            <a:extLst>
              <a:ext uri="{FF2B5EF4-FFF2-40B4-BE49-F238E27FC236}">
                <a16:creationId xmlns:a16="http://schemas.microsoft.com/office/drawing/2014/main" id="{CFACF17D-81EC-F9E4-DEE3-73759D59696A}"/>
              </a:ext>
            </a:extLst>
          </p:cNvPr>
          <p:cNvGrpSpPr/>
          <p:nvPr/>
        </p:nvGrpSpPr>
        <p:grpSpPr>
          <a:xfrm>
            <a:off x="970225" y="1153150"/>
            <a:ext cx="3162615" cy="2837200"/>
            <a:chOff x="985900" y="1153150"/>
            <a:chExt cx="3162615" cy="2837200"/>
          </a:xfrm>
        </p:grpSpPr>
        <p:sp>
          <p:nvSpPr>
            <p:cNvPr id="2690" name="Google Shape;2690;p55">
              <a:extLst>
                <a:ext uri="{FF2B5EF4-FFF2-40B4-BE49-F238E27FC236}">
                  <a16:creationId xmlns:a16="http://schemas.microsoft.com/office/drawing/2014/main" id="{80F1573B-F7FF-6319-DDC3-C8EE98DB572F}"/>
                </a:ext>
              </a:extLst>
            </p:cNvPr>
            <p:cNvSpPr/>
            <p:nvPr/>
          </p:nvSpPr>
          <p:spPr>
            <a:xfrm>
              <a:off x="1322188" y="1153150"/>
              <a:ext cx="2826327" cy="2826327"/>
            </a:xfrm>
            <a:custGeom>
              <a:avLst/>
              <a:gdLst/>
              <a:ahLst/>
              <a:cxnLst/>
              <a:rect l="l" t="t" r="r" b="b"/>
              <a:pathLst>
                <a:path w="44754" h="44754" extrusionOk="0">
                  <a:moveTo>
                    <a:pt x="22369" y="1"/>
                  </a:moveTo>
                  <a:cubicBezTo>
                    <a:pt x="10013" y="1"/>
                    <a:pt x="1" y="10030"/>
                    <a:pt x="1" y="22385"/>
                  </a:cubicBezTo>
                  <a:cubicBezTo>
                    <a:pt x="1" y="34741"/>
                    <a:pt x="10013" y="44753"/>
                    <a:pt x="22369" y="44753"/>
                  </a:cubicBezTo>
                  <a:cubicBezTo>
                    <a:pt x="34724" y="44753"/>
                    <a:pt x="44754" y="34741"/>
                    <a:pt x="44754" y="22385"/>
                  </a:cubicBezTo>
                  <a:cubicBezTo>
                    <a:pt x="44754" y="10030"/>
                    <a:pt x="34724" y="1"/>
                    <a:pt x="223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55">
              <a:extLst>
                <a:ext uri="{FF2B5EF4-FFF2-40B4-BE49-F238E27FC236}">
                  <a16:creationId xmlns:a16="http://schemas.microsoft.com/office/drawing/2014/main" id="{F9E1600B-C829-11C7-FF06-232BB4DF46EB}"/>
                </a:ext>
              </a:extLst>
            </p:cNvPr>
            <p:cNvSpPr/>
            <p:nvPr/>
          </p:nvSpPr>
          <p:spPr>
            <a:xfrm>
              <a:off x="1781624" y="2750788"/>
              <a:ext cx="520124" cy="348286"/>
            </a:xfrm>
            <a:custGeom>
              <a:avLst/>
              <a:gdLst/>
              <a:ahLst/>
              <a:cxnLst/>
              <a:rect l="l" t="t" r="r" b="b"/>
              <a:pathLst>
                <a:path w="8236" h="5515" extrusionOk="0">
                  <a:moveTo>
                    <a:pt x="702" y="0"/>
                  </a:moveTo>
                  <a:cubicBezTo>
                    <a:pt x="218" y="0"/>
                    <a:pt x="1" y="785"/>
                    <a:pt x="256" y="1689"/>
                  </a:cubicBezTo>
                  <a:cubicBezTo>
                    <a:pt x="567" y="2705"/>
                    <a:pt x="2928" y="4739"/>
                    <a:pt x="2928" y="4739"/>
                  </a:cubicBezTo>
                  <a:lnTo>
                    <a:pt x="8097" y="5514"/>
                  </a:lnTo>
                  <a:lnTo>
                    <a:pt x="8235" y="4497"/>
                  </a:lnTo>
                  <a:lnTo>
                    <a:pt x="4134" y="2964"/>
                  </a:lnTo>
                  <a:cubicBezTo>
                    <a:pt x="4134" y="2964"/>
                    <a:pt x="2014" y="499"/>
                    <a:pt x="929" y="51"/>
                  </a:cubicBezTo>
                  <a:cubicBezTo>
                    <a:pt x="848" y="17"/>
                    <a:pt x="772" y="0"/>
                    <a:pt x="7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55">
              <a:extLst>
                <a:ext uri="{FF2B5EF4-FFF2-40B4-BE49-F238E27FC236}">
                  <a16:creationId xmlns:a16="http://schemas.microsoft.com/office/drawing/2014/main" id="{DC0347F5-D729-A296-7915-FFF1D5EAC507}"/>
                </a:ext>
              </a:extLst>
            </p:cNvPr>
            <p:cNvSpPr/>
            <p:nvPr/>
          </p:nvSpPr>
          <p:spPr>
            <a:xfrm>
              <a:off x="1523519" y="2752809"/>
              <a:ext cx="453877" cy="596539"/>
            </a:xfrm>
            <a:custGeom>
              <a:avLst/>
              <a:gdLst/>
              <a:ahLst/>
              <a:cxnLst/>
              <a:rect l="l" t="t" r="r" b="b"/>
              <a:pathLst>
                <a:path w="7187" h="9446" extrusionOk="0">
                  <a:moveTo>
                    <a:pt x="4428" y="0"/>
                  </a:moveTo>
                  <a:cubicBezTo>
                    <a:pt x="4381" y="0"/>
                    <a:pt x="4335" y="6"/>
                    <a:pt x="4292" y="19"/>
                  </a:cubicBezTo>
                  <a:lnTo>
                    <a:pt x="794" y="1036"/>
                  </a:lnTo>
                  <a:cubicBezTo>
                    <a:pt x="277" y="1191"/>
                    <a:pt x="1" y="1760"/>
                    <a:pt x="208" y="2277"/>
                  </a:cubicBezTo>
                  <a:lnTo>
                    <a:pt x="2138" y="9446"/>
                  </a:lnTo>
                  <a:lnTo>
                    <a:pt x="7187" y="8946"/>
                  </a:lnTo>
                  <a:lnTo>
                    <a:pt x="5808" y="1226"/>
                  </a:lnTo>
                  <a:cubicBezTo>
                    <a:pt x="5698" y="736"/>
                    <a:pt x="4950" y="0"/>
                    <a:pt x="44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55">
              <a:extLst>
                <a:ext uri="{FF2B5EF4-FFF2-40B4-BE49-F238E27FC236}">
                  <a16:creationId xmlns:a16="http://schemas.microsoft.com/office/drawing/2014/main" id="{E18BCE40-29C3-EC0C-9CD8-834F8B4800B3}"/>
                </a:ext>
              </a:extLst>
            </p:cNvPr>
            <p:cNvSpPr/>
            <p:nvPr/>
          </p:nvSpPr>
          <p:spPr>
            <a:xfrm>
              <a:off x="1616038" y="2707528"/>
              <a:ext cx="104517" cy="109317"/>
            </a:xfrm>
            <a:custGeom>
              <a:avLst/>
              <a:gdLst/>
              <a:ahLst/>
              <a:cxnLst/>
              <a:rect l="l" t="t" r="r" b="b"/>
              <a:pathLst>
                <a:path w="1655" h="1731" extrusionOk="0">
                  <a:moveTo>
                    <a:pt x="985" y="1"/>
                  </a:moveTo>
                  <a:cubicBezTo>
                    <a:pt x="956" y="1"/>
                    <a:pt x="926" y="5"/>
                    <a:pt x="897" y="13"/>
                  </a:cubicBezTo>
                  <a:lnTo>
                    <a:pt x="294" y="202"/>
                  </a:lnTo>
                  <a:cubicBezTo>
                    <a:pt x="104" y="254"/>
                    <a:pt x="1" y="478"/>
                    <a:pt x="70" y="685"/>
                  </a:cubicBezTo>
                  <a:lnTo>
                    <a:pt x="294" y="1443"/>
                  </a:lnTo>
                  <a:cubicBezTo>
                    <a:pt x="352" y="1617"/>
                    <a:pt x="508" y="1731"/>
                    <a:pt x="669" y="1731"/>
                  </a:cubicBezTo>
                  <a:cubicBezTo>
                    <a:pt x="699" y="1731"/>
                    <a:pt x="729" y="1727"/>
                    <a:pt x="759" y="1719"/>
                  </a:cubicBezTo>
                  <a:lnTo>
                    <a:pt x="1362" y="1546"/>
                  </a:lnTo>
                  <a:cubicBezTo>
                    <a:pt x="1552" y="1477"/>
                    <a:pt x="1655" y="1271"/>
                    <a:pt x="1586" y="1047"/>
                  </a:cubicBezTo>
                  <a:lnTo>
                    <a:pt x="1362" y="306"/>
                  </a:lnTo>
                  <a:cubicBezTo>
                    <a:pt x="1304" y="116"/>
                    <a:pt x="1147" y="1"/>
                    <a:pt x="985" y="1"/>
                  </a:cubicBezTo>
                  <a:close/>
                </a:path>
              </a:pathLst>
            </a:custGeom>
            <a:solidFill>
              <a:srgbClr val="F78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55">
              <a:extLst>
                <a:ext uri="{FF2B5EF4-FFF2-40B4-BE49-F238E27FC236}">
                  <a16:creationId xmlns:a16="http://schemas.microsoft.com/office/drawing/2014/main" id="{385876A6-D505-17DA-4C74-4C0EEB888BFD}"/>
                </a:ext>
              </a:extLst>
            </p:cNvPr>
            <p:cNvSpPr/>
            <p:nvPr/>
          </p:nvSpPr>
          <p:spPr>
            <a:xfrm>
              <a:off x="1539876" y="2542889"/>
              <a:ext cx="206824" cy="205751"/>
            </a:xfrm>
            <a:custGeom>
              <a:avLst/>
              <a:gdLst/>
              <a:ahLst/>
              <a:cxnLst/>
              <a:rect l="l" t="t" r="r" b="b"/>
              <a:pathLst>
                <a:path w="3275" h="3258" extrusionOk="0">
                  <a:moveTo>
                    <a:pt x="1620" y="0"/>
                  </a:moveTo>
                  <a:cubicBezTo>
                    <a:pt x="724" y="0"/>
                    <a:pt x="0" y="741"/>
                    <a:pt x="0" y="1637"/>
                  </a:cubicBezTo>
                  <a:cubicBezTo>
                    <a:pt x="0" y="2523"/>
                    <a:pt x="725" y="3258"/>
                    <a:pt x="1607" y="3258"/>
                  </a:cubicBezTo>
                  <a:cubicBezTo>
                    <a:pt x="1617" y="3258"/>
                    <a:pt x="1627" y="3257"/>
                    <a:pt x="1637" y="3257"/>
                  </a:cubicBezTo>
                  <a:cubicBezTo>
                    <a:pt x="2534" y="3257"/>
                    <a:pt x="3275" y="3171"/>
                    <a:pt x="3257" y="2275"/>
                  </a:cubicBezTo>
                  <a:cubicBezTo>
                    <a:pt x="3257" y="1379"/>
                    <a:pt x="2516" y="0"/>
                    <a:pt x="1620" y="0"/>
                  </a:cubicBezTo>
                  <a:close/>
                </a:path>
              </a:pathLst>
            </a:custGeom>
            <a:solidFill>
              <a:srgbClr val="F78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55">
              <a:extLst>
                <a:ext uri="{FF2B5EF4-FFF2-40B4-BE49-F238E27FC236}">
                  <a16:creationId xmlns:a16="http://schemas.microsoft.com/office/drawing/2014/main" id="{3187F9BD-3B19-C863-2C8F-D8C6429D9FA6}"/>
                </a:ext>
              </a:extLst>
            </p:cNvPr>
            <p:cNvSpPr/>
            <p:nvPr/>
          </p:nvSpPr>
          <p:spPr>
            <a:xfrm>
              <a:off x="1504194" y="2524575"/>
              <a:ext cx="341529" cy="218760"/>
            </a:xfrm>
            <a:custGeom>
              <a:avLst/>
              <a:gdLst/>
              <a:ahLst/>
              <a:cxnLst/>
              <a:rect l="l" t="t" r="r" b="b"/>
              <a:pathLst>
                <a:path w="5408" h="3464" extrusionOk="0">
                  <a:moveTo>
                    <a:pt x="1761" y="1"/>
                  </a:moveTo>
                  <a:cubicBezTo>
                    <a:pt x="1597" y="1"/>
                    <a:pt x="1479" y="5"/>
                    <a:pt x="1427" y="15"/>
                  </a:cubicBezTo>
                  <a:cubicBezTo>
                    <a:pt x="1082" y="66"/>
                    <a:pt x="290" y="962"/>
                    <a:pt x="135" y="1583"/>
                  </a:cubicBezTo>
                  <a:cubicBezTo>
                    <a:pt x="0" y="2188"/>
                    <a:pt x="603" y="3464"/>
                    <a:pt x="1208" y="3464"/>
                  </a:cubicBezTo>
                  <a:cubicBezTo>
                    <a:pt x="1223" y="3464"/>
                    <a:pt x="1239" y="3463"/>
                    <a:pt x="1255" y="3461"/>
                  </a:cubicBezTo>
                  <a:cubicBezTo>
                    <a:pt x="1868" y="3410"/>
                    <a:pt x="1858" y="2720"/>
                    <a:pt x="1592" y="2720"/>
                  </a:cubicBezTo>
                  <a:cubicBezTo>
                    <a:pt x="1589" y="2720"/>
                    <a:pt x="1585" y="2720"/>
                    <a:pt x="1582" y="2720"/>
                  </a:cubicBezTo>
                  <a:cubicBezTo>
                    <a:pt x="1571" y="2721"/>
                    <a:pt x="1560" y="2721"/>
                    <a:pt x="1549" y="2721"/>
                  </a:cubicBezTo>
                  <a:cubicBezTo>
                    <a:pt x="1298" y="2721"/>
                    <a:pt x="1018" y="2534"/>
                    <a:pt x="1134" y="2220"/>
                  </a:cubicBezTo>
                  <a:cubicBezTo>
                    <a:pt x="1272" y="1876"/>
                    <a:pt x="1599" y="1910"/>
                    <a:pt x="1668" y="1893"/>
                  </a:cubicBezTo>
                  <a:cubicBezTo>
                    <a:pt x="1737" y="1858"/>
                    <a:pt x="1582" y="1307"/>
                    <a:pt x="1582" y="1307"/>
                  </a:cubicBezTo>
                  <a:lnTo>
                    <a:pt x="5408" y="152"/>
                  </a:lnTo>
                  <a:cubicBezTo>
                    <a:pt x="5408" y="152"/>
                    <a:pt x="2749" y="1"/>
                    <a:pt x="1761" y="1"/>
                  </a:cubicBezTo>
                  <a:close/>
                </a:path>
              </a:pathLst>
            </a:custGeom>
            <a:solidFill>
              <a:srgbClr val="713C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55">
              <a:extLst>
                <a:ext uri="{FF2B5EF4-FFF2-40B4-BE49-F238E27FC236}">
                  <a16:creationId xmlns:a16="http://schemas.microsoft.com/office/drawing/2014/main" id="{39467A5C-8E81-25C5-49A9-403E3DD74ACC}"/>
                </a:ext>
              </a:extLst>
            </p:cNvPr>
            <p:cNvSpPr/>
            <p:nvPr/>
          </p:nvSpPr>
          <p:spPr>
            <a:xfrm>
              <a:off x="1645404" y="2667174"/>
              <a:ext cx="111085" cy="99844"/>
            </a:xfrm>
            <a:custGeom>
              <a:avLst/>
              <a:gdLst/>
              <a:ahLst/>
              <a:cxnLst/>
              <a:rect l="l" t="t" r="r" b="b"/>
              <a:pathLst>
                <a:path w="1759" h="1581" extrusionOk="0">
                  <a:moveTo>
                    <a:pt x="889" y="283"/>
                  </a:moveTo>
                  <a:cubicBezTo>
                    <a:pt x="1102" y="283"/>
                    <a:pt x="1306" y="428"/>
                    <a:pt x="1362" y="652"/>
                  </a:cubicBezTo>
                  <a:cubicBezTo>
                    <a:pt x="1448" y="910"/>
                    <a:pt x="1293" y="1203"/>
                    <a:pt x="1035" y="1272"/>
                  </a:cubicBezTo>
                  <a:cubicBezTo>
                    <a:pt x="983" y="1288"/>
                    <a:pt x="931" y="1296"/>
                    <a:pt x="880" y="1296"/>
                  </a:cubicBezTo>
                  <a:cubicBezTo>
                    <a:pt x="662" y="1296"/>
                    <a:pt x="467" y="1154"/>
                    <a:pt x="397" y="945"/>
                  </a:cubicBezTo>
                  <a:cubicBezTo>
                    <a:pt x="311" y="669"/>
                    <a:pt x="466" y="393"/>
                    <a:pt x="742" y="307"/>
                  </a:cubicBezTo>
                  <a:cubicBezTo>
                    <a:pt x="790" y="291"/>
                    <a:pt x="840" y="283"/>
                    <a:pt x="889" y="283"/>
                  </a:cubicBezTo>
                  <a:close/>
                  <a:moveTo>
                    <a:pt x="874" y="0"/>
                  </a:moveTo>
                  <a:cubicBezTo>
                    <a:pt x="801" y="0"/>
                    <a:pt x="728" y="10"/>
                    <a:pt x="656" y="31"/>
                  </a:cubicBezTo>
                  <a:cubicBezTo>
                    <a:pt x="242" y="152"/>
                    <a:pt x="1" y="600"/>
                    <a:pt x="122" y="1014"/>
                  </a:cubicBezTo>
                  <a:cubicBezTo>
                    <a:pt x="234" y="1366"/>
                    <a:pt x="543" y="1580"/>
                    <a:pt x="879" y="1580"/>
                  </a:cubicBezTo>
                  <a:cubicBezTo>
                    <a:pt x="953" y="1580"/>
                    <a:pt x="1029" y="1570"/>
                    <a:pt x="1104" y="1548"/>
                  </a:cubicBezTo>
                  <a:cubicBezTo>
                    <a:pt x="1535" y="1427"/>
                    <a:pt x="1759" y="979"/>
                    <a:pt x="1638" y="566"/>
                  </a:cubicBezTo>
                  <a:cubicBezTo>
                    <a:pt x="1538" y="224"/>
                    <a:pt x="1216" y="0"/>
                    <a:pt x="874" y="0"/>
                  </a:cubicBezTo>
                  <a:close/>
                </a:path>
              </a:pathLst>
            </a:custGeom>
            <a:solidFill>
              <a:srgbClr val="713C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55">
              <a:extLst>
                <a:ext uri="{FF2B5EF4-FFF2-40B4-BE49-F238E27FC236}">
                  <a16:creationId xmlns:a16="http://schemas.microsoft.com/office/drawing/2014/main" id="{AFC5F774-ACB3-921C-89D0-18101874FAC8}"/>
                </a:ext>
              </a:extLst>
            </p:cNvPr>
            <p:cNvSpPr/>
            <p:nvPr/>
          </p:nvSpPr>
          <p:spPr>
            <a:xfrm>
              <a:off x="1650898" y="2696350"/>
              <a:ext cx="163249" cy="142914"/>
            </a:xfrm>
            <a:custGeom>
              <a:avLst/>
              <a:gdLst/>
              <a:ahLst/>
              <a:cxnLst/>
              <a:rect l="l" t="t" r="r" b="b"/>
              <a:pathLst>
                <a:path w="2585" h="2263" extrusionOk="0">
                  <a:moveTo>
                    <a:pt x="1499" y="0"/>
                  </a:moveTo>
                  <a:lnTo>
                    <a:pt x="0" y="448"/>
                  </a:lnTo>
                  <a:cubicBezTo>
                    <a:pt x="0" y="448"/>
                    <a:pt x="214" y="2262"/>
                    <a:pt x="1150" y="2262"/>
                  </a:cubicBezTo>
                  <a:cubicBezTo>
                    <a:pt x="1242" y="2262"/>
                    <a:pt x="1341" y="2244"/>
                    <a:pt x="1448" y="2206"/>
                  </a:cubicBezTo>
                  <a:cubicBezTo>
                    <a:pt x="2585" y="1810"/>
                    <a:pt x="1499" y="0"/>
                    <a:pt x="1499" y="0"/>
                  </a:cubicBezTo>
                  <a:close/>
                </a:path>
              </a:pathLst>
            </a:custGeom>
            <a:solidFill>
              <a:srgbClr val="713C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55">
              <a:extLst>
                <a:ext uri="{FF2B5EF4-FFF2-40B4-BE49-F238E27FC236}">
                  <a16:creationId xmlns:a16="http://schemas.microsoft.com/office/drawing/2014/main" id="{C2CE0FD9-106B-93B0-F62F-3BBE7F6EB6E8}"/>
                </a:ext>
              </a:extLst>
            </p:cNvPr>
            <p:cNvSpPr/>
            <p:nvPr/>
          </p:nvSpPr>
          <p:spPr>
            <a:xfrm>
              <a:off x="1540949" y="3317710"/>
              <a:ext cx="441878" cy="624768"/>
            </a:xfrm>
            <a:custGeom>
              <a:avLst/>
              <a:gdLst/>
              <a:ahLst/>
              <a:cxnLst/>
              <a:rect l="l" t="t" r="r" b="b"/>
              <a:pathLst>
                <a:path w="6997" h="9893" extrusionOk="0">
                  <a:moveTo>
                    <a:pt x="6911" y="1"/>
                  </a:moveTo>
                  <a:cubicBezTo>
                    <a:pt x="6911" y="1"/>
                    <a:pt x="1844" y="380"/>
                    <a:pt x="1862" y="501"/>
                  </a:cubicBezTo>
                  <a:cubicBezTo>
                    <a:pt x="1862" y="1242"/>
                    <a:pt x="2585" y="4964"/>
                    <a:pt x="2585" y="4964"/>
                  </a:cubicBezTo>
                  <a:lnTo>
                    <a:pt x="1" y="8307"/>
                  </a:lnTo>
                  <a:lnTo>
                    <a:pt x="518" y="9186"/>
                  </a:lnTo>
                  <a:lnTo>
                    <a:pt x="4412" y="5774"/>
                  </a:lnTo>
                  <a:lnTo>
                    <a:pt x="4378" y="1534"/>
                  </a:lnTo>
                  <a:lnTo>
                    <a:pt x="5032" y="1534"/>
                  </a:lnTo>
                  <a:cubicBezTo>
                    <a:pt x="5308" y="4516"/>
                    <a:pt x="6032" y="9892"/>
                    <a:pt x="6032" y="9892"/>
                  </a:cubicBezTo>
                  <a:lnTo>
                    <a:pt x="6997" y="9892"/>
                  </a:lnTo>
                  <a:lnTo>
                    <a:pt x="69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55">
              <a:extLst>
                <a:ext uri="{FF2B5EF4-FFF2-40B4-BE49-F238E27FC236}">
                  <a16:creationId xmlns:a16="http://schemas.microsoft.com/office/drawing/2014/main" id="{F9D3CB3F-00E7-8563-1625-06EA78E75D27}"/>
                </a:ext>
              </a:extLst>
            </p:cNvPr>
            <p:cNvSpPr/>
            <p:nvPr/>
          </p:nvSpPr>
          <p:spPr>
            <a:xfrm>
              <a:off x="1921823" y="3942417"/>
              <a:ext cx="136157" cy="46859"/>
            </a:xfrm>
            <a:custGeom>
              <a:avLst/>
              <a:gdLst/>
              <a:ahLst/>
              <a:cxnLst/>
              <a:rect l="l" t="t" r="r" b="b"/>
              <a:pathLst>
                <a:path w="2156" h="742" extrusionOk="0">
                  <a:moveTo>
                    <a:pt x="1" y="0"/>
                  </a:moveTo>
                  <a:lnTo>
                    <a:pt x="1" y="741"/>
                  </a:lnTo>
                  <a:lnTo>
                    <a:pt x="1983" y="741"/>
                  </a:lnTo>
                  <a:cubicBezTo>
                    <a:pt x="2103" y="741"/>
                    <a:pt x="2155" y="448"/>
                    <a:pt x="2034" y="379"/>
                  </a:cubicBezTo>
                  <a:lnTo>
                    <a:pt x="9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55">
              <a:extLst>
                <a:ext uri="{FF2B5EF4-FFF2-40B4-BE49-F238E27FC236}">
                  <a16:creationId xmlns:a16="http://schemas.microsoft.com/office/drawing/2014/main" id="{68C377D4-44F8-B80A-FCD6-112E51DBB57D}"/>
                </a:ext>
              </a:extLst>
            </p:cNvPr>
            <p:cNvSpPr/>
            <p:nvPr/>
          </p:nvSpPr>
          <p:spPr>
            <a:xfrm>
              <a:off x="1501795" y="3842257"/>
              <a:ext cx="90371" cy="132557"/>
            </a:xfrm>
            <a:custGeom>
              <a:avLst/>
              <a:gdLst/>
              <a:ahLst/>
              <a:cxnLst/>
              <a:rect l="l" t="t" r="r" b="b"/>
              <a:pathLst>
                <a:path w="1431" h="2099" extrusionOk="0">
                  <a:moveTo>
                    <a:pt x="621" y="1"/>
                  </a:moveTo>
                  <a:lnTo>
                    <a:pt x="0" y="414"/>
                  </a:lnTo>
                  <a:lnTo>
                    <a:pt x="1103" y="2051"/>
                  </a:lnTo>
                  <a:cubicBezTo>
                    <a:pt x="1122" y="2084"/>
                    <a:pt x="1155" y="2098"/>
                    <a:pt x="1193" y="2098"/>
                  </a:cubicBezTo>
                  <a:cubicBezTo>
                    <a:pt x="1294" y="2098"/>
                    <a:pt x="1431" y="2001"/>
                    <a:pt x="1431" y="1914"/>
                  </a:cubicBezTo>
                  <a:lnTo>
                    <a:pt x="1172" y="811"/>
                  </a:lnTo>
                  <a:lnTo>
                    <a:pt x="6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55">
              <a:extLst>
                <a:ext uri="{FF2B5EF4-FFF2-40B4-BE49-F238E27FC236}">
                  <a16:creationId xmlns:a16="http://schemas.microsoft.com/office/drawing/2014/main" id="{9DA48E98-E955-5D82-AF47-10CB63AE06ED}"/>
                </a:ext>
              </a:extLst>
            </p:cNvPr>
            <p:cNvSpPr/>
            <p:nvPr/>
          </p:nvSpPr>
          <p:spPr>
            <a:xfrm>
              <a:off x="1888100" y="2905260"/>
              <a:ext cx="61005" cy="165523"/>
            </a:xfrm>
            <a:custGeom>
              <a:avLst/>
              <a:gdLst/>
              <a:ahLst/>
              <a:cxnLst/>
              <a:rect l="l" t="t" r="r" b="b"/>
              <a:pathLst>
                <a:path w="966" h="2621" extrusionOk="0">
                  <a:moveTo>
                    <a:pt x="70" y="1"/>
                  </a:moveTo>
                  <a:lnTo>
                    <a:pt x="1" y="18"/>
                  </a:lnTo>
                  <a:lnTo>
                    <a:pt x="880" y="2620"/>
                  </a:lnTo>
                  <a:lnTo>
                    <a:pt x="966" y="2586"/>
                  </a:lnTo>
                  <a:lnTo>
                    <a:pt x="70" y="1"/>
                  </a:lnTo>
                  <a:close/>
                </a:path>
              </a:pathLst>
            </a:custGeom>
            <a:solidFill>
              <a:srgbClr val="F681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55">
              <a:extLst>
                <a:ext uri="{FF2B5EF4-FFF2-40B4-BE49-F238E27FC236}">
                  <a16:creationId xmlns:a16="http://schemas.microsoft.com/office/drawing/2014/main" id="{558CD664-62F5-8F79-7594-354F02B18BDC}"/>
                </a:ext>
              </a:extLst>
            </p:cNvPr>
            <p:cNvSpPr/>
            <p:nvPr/>
          </p:nvSpPr>
          <p:spPr>
            <a:xfrm>
              <a:off x="2095998" y="1932329"/>
              <a:ext cx="1523617" cy="1567192"/>
            </a:xfrm>
            <a:custGeom>
              <a:avLst/>
              <a:gdLst/>
              <a:ahLst/>
              <a:cxnLst/>
              <a:rect l="l" t="t" r="r" b="b"/>
              <a:pathLst>
                <a:path w="24126" h="24816" extrusionOk="0">
                  <a:moveTo>
                    <a:pt x="21127" y="1"/>
                  </a:moveTo>
                  <a:lnTo>
                    <a:pt x="0" y="21938"/>
                  </a:lnTo>
                  <a:lnTo>
                    <a:pt x="2964" y="24816"/>
                  </a:lnTo>
                  <a:lnTo>
                    <a:pt x="24126" y="2793"/>
                  </a:lnTo>
                  <a:lnTo>
                    <a:pt x="211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55">
              <a:extLst>
                <a:ext uri="{FF2B5EF4-FFF2-40B4-BE49-F238E27FC236}">
                  <a16:creationId xmlns:a16="http://schemas.microsoft.com/office/drawing/2014/main" id="{1CE158B7-0FB8-F981-9CC0-779FFAE03679}"/>
                </a:ext>
              </a:extLst>
            </p:cNvPr>
            <p:cNvSpPr/>
            <p:nvPr/>
          </p:nvSpPr>
          <p:spPr>
            <a:xfrm>
              <a:off x="1788003" y="2750725"/>
              <a:ext cx="598623" cy="685710"/>
            </a:xfrm>
            <a:custGeom>
              <a:avLst/>
              <a:gdLst/>
              <a:ahLst/>
              <a:cxnLst/>
              <a:rect l="l" t="t" r="r" b="b"/>
              <a:pathLst>
                <a:path w="9479" h="10858" extrusionOk="0">
                  <a:moveTo>
                    <a:pt x="1689" y="1"/>
                  </a:moveTo>
                  <a:lnTo>
                    <a:pt x="0" y="4223"/>
                  </a:lnTo>
                  <a:lnTo>
                    <a:pt x="6842" y="10857"/>
                  </a:lnTo>
                  <a:lnTo>
                    <a:pt x="9478" y="7876"/>
                  </a:lnTo>
                  <a:lnTo>
                    <a:pt x="168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55">
              <a:extLst>
                <a:ext uri="{FF2B5EF4-FFF2-40B4-BE49-F238E27FC236}">
                  <a16:creationId xmlns:a16="http://schemas.microsoft.com/office/drawing/2014/main" id="{B7B67848-EC61-D8C3-467C-639D830E0889}"/>
                </a:ext>
              </a:extLst>
            </p:cNvPr>
            <p:cNvSpPr/>
            <p:nvPr/>
          </p:nvSpPr>
          <p:spPr>
            <a:xfrm>
              <a:off x="3095011" y="1341408"/>
              <a:ext cx="1045932" cy="1082876"/>
            </a:xfrm>
            <a:custGeom>
              <a:avLst/>
              <a:gdLst/>
              <a:ahLst/>
              <a:cxnLst/>
              <a:rect l="l" t="t" r="r" b="b"/>
              <a:pathLst>
                <a:path w="16562" h="17147" extrusionOk="0">
                  <a:moveTo>
                    <a:pt x="16561" y="1"/>
                  </a:moveTo>
                  <a:lnTo>
                    <a:pt x="1" y="4705"/>
                  </a:lnTo>
                  <a:lnTo>
                    <a:pt x="13408" y="17147"/>
                  </a:lnTo>
                  <a:lnTo>
                    <a:pt x="165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55">
              <a:extLst>
                <a:ext uri="{FF2B5EF4-FFF2-40B4-BE49-F238E27FC236}">
                  <a16:creationId xmlns:a16="http://schemas.microsoft.com/office/drawing/2014/main" id="{B142C1FB-AEDE-E624-450F-EA27AE51A0B5}"/>
                </a:ext>
              </a:extLst>
            </p:cNvPr>
            <p:cNvSpPr/>
            <p:nvPr/>
          </p:nvSpPr>
          <p:spPr>
            <a:xfrm>
              <a:off x="3243041" y="2434709"/>
              <a:ext cx="72941" cy="86456"/>
            </a:xfrm>
            <a:custGeom>
              <a:avLst/>
              <a:gdLst/>
              <a:ahLst/>
              <a:cxnLst/>
              <a:rect l="l" t="t" r="r" b="b"/>
              <a:pathLst>
                <a:path w="1155" h="1369" extrusionOk="0">
                  <a:moveTo>
                    <a:pt x="714" y="1"/>
                  </a:moveTo>
                  <a:cubicBezTo>
                    <a:pt x="520" y="1"/>
                    <a:pt x="284" y="158"/>
                    <a:pt x="173" y="214"/>
                  </a:cubicBezTo>
                  <a:cubicBezTo>
                    <a:pt x="0" y="318"/>
                    <a:pt x="69" y="886"/>
                    <a:pt x="207" y="1093"/>
                  </a:cubicBezTo>
                  <a:lnTo>
                    <a:pt x="379" y="1369"/>
                  </a:lnTo>
                  <a:lnTo>
                    <a:pt x="1155" y="921"/>
                  </a:lnTo>
                  <a:lnTo>
                    <a:pt x="965" y="180"/>
                  </a:lnTo>
                  <a:cubicBezTo>
                    <a:pt x="911" y="47"/>
                    <a:pt x="818" y="1"/>
                    <a:pt x="714" y="1"/>
                  </a:cubicBezTo>
                  <a:close/>
                </a:path>
              </a:pathLst>
            </a:custGeom>
            <a:solidFill>
              <a:srgbClr val="F78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55">
              <a:extLst>
                <a:ext uri="{FF2B5EF4-FFF2-40B4-BE49-F238E27FC236}">
                  <a16:creationId xmlns:a16="http://schemas.microsoft.com/office/drawing/2014/main" id="{A959B8D1-DDC1-EB90-1AE7-EB42F0F46673}"/>
                </a:ext>
              </a:extLst>
            </p:cNvPr>
            <p:cNvSpPr/>
            <p:nvPr/>
          </p:nvSpPr>
          <p:spPr>
            <a:xfrm>
              <a:off x="3504241" y="3256768"/>
              <a:ext cx="323278" cy="686783"/>
            </a:xfrm>
            <a:custGeom>
              <a:avLst/>
              <a:gdLst/>
              <a:ahLst/>
              <a:cxnLst/>
              <a:rect l="l" t="t" r="r" b="b"/>
              <a:pathLst>
                <a:path w="5119" h="10875" extrusionOk="0">
                  <a:moveTo>
                    <a:pt x="0" y="1"/>
                  </a:moveTo>
                  <a:lnTo>
                    <a:pt x="138" y="10874"/>
                  </a:lnTo>
                  <a:lnTo>
                    <a:pt x="1103" y="10874"/>
                  </a:lnTo>
                  <a:cubicBezTo>
                    <a:pt x="1103" y="10874"/>
                    <a:pt x="1844" y="5412"/>
                    <a:pt x="2120" y="2379"/>
                  </a:cubicBezTo>
                  <a:lnTo>
                    <a:pt x="2792" y="2379"/>
                  </a:lnTo>
                  <a:lnTo>
                    <a:pt x="2999" y="10874"/>
                  </a:lnTo>
                  <a:lnTo>
                    <a:pt x="3964" y="10874"/>
                  </a:lnTo>
                  <a:cubicBezTo>
                    <a:pt x="3964" y="10874"/>
                    <a:pt x="5118" y="2344"/>
                    <a:pt x="5084" y="707"/>
                  </a:cubicBezTo>
                  <a:cubicBezTo>
                    <a:pt x="5118" y="587"/>
                    <a:pt x="5084" y="1"/>
                    <a:pt x="50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55">
              <a:extLst>
                <a:ext uri="{FF2B5EF4-FFF2-40B4-BE49-F238E27FC236}">
                  <a16:creationId xmlns:a16="http://schemas.microsoft.com/office/drawing/2014/main" id="{F9C7B322-A130-1019-4989-197DE4E04427}"/>
                </a:ext>
              </a:extLst>
            </p:cNvPr>
            <p:cNvSpPr/>
            <p:nvPr/>
          </p:nvSpPr>
          <p:spPr>
            <a:xfrm>
              <a:off x="3460666" y="2764871"/>
              <a:ext cx="408155" cy="491958"/>
            </a:xfrm>
            <a:custGeom>
              <a:avLst/>
              <a:gdLst/>
              <a:ahLst/>
              <a:cxnLst/>
              <a:rect l="l" t="t" r="r" b="b"/>
              <a:pathLst>
                <a:path w="6463" h="7790" extrusionOk="0">
                  <a:moveTo>
                    <a:pt x="1207" y="1"/>
                  </a:moveTo>
                  <a:cubicBezTo>
                    <a:pt x="535" y="1"/>
                    <a:pt x="1" y="483"/>
                    <a:pt x="52" y="1035"/>
                  </a:cubicBezTo>
                  <a:lnTo>
                    <a:pt x="690" y="7790"/>
                  </a:lnTo>
                  <a:lnTo>
                    <a:pt x="5774" y="7790"/>
                  </a:lnTo>
                  <a:lnTo>
                    <a:pt x="6411" y="1035"/>
                  </a:lnTo>
                  <a:cubicBezTo>
                    <a:pt x="6463" y="483"/>
                    <a:pt x="5929" y="1"/>
                    <a:pt x="52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55">
              <a:extLst>
                <a:ext uri="{FF2B5EF4-FFF2-40B4-BE49-F238E27FC236}">
                  <a16:creationId xmlns:a16="http://schemas.microsoft.com/office/drawing/2014/main" id="{2B18AEF1-EDF3-F4F0-A1F6-2F8D855ED83B}"/>
                </a:ext>
              </a:extLst>
            </p:cNvPr>
            <p:cNvSpPr/>
            <p:nvPr/>
          </p:nvSpPr>
          <p:spPr>
            <a:xfrm>
              <a:off x="3260156" y="2490851"/>
              <a:ext cx="295301" cy="456403"/>
            </a:xfrm>
            <a:custGeom>
              <a:avLst/>
              <a:gdLst/>
              <a:ahLst/>
              <a:cxnLst/>
              <a:rect l="l" t="t" r="r" b="b"/>
              <a:pathLst>
                <a:path w="4676" h="7227" extrusionOk="0">
                  <a:moveTo>
                    <a:pt x="888" y="1"/>
                  </a:moveTo>
                  <a:cubicBezTo>
                    <a:pt x="730" y="1"/>
                    <a:pt x="1" y="295"/>
                    <a:pt x="108" y="480"/>
                  </a:cubicBezTo>
                  <a:cubicBezTo>
                    <a:pt x="298" y="807"/>
                    <a:pt x="108" y="3685"/>
                    <a:pt x="1125" y="4753"/>
                  </a:cubicBezTo>
                  <a:cubicBezTo>
                    <a:pt x="1673" y="5334"/>
                    <a:pt x="3835" y="7226"/>
                    <a:pt x="4071" y="7226"/>
                  </a:cubicBezTo>
                  <a:cubicBezTo>
                    <a:pt x="4080" y="7226"/>
                    <a:pt x="4086" y="7223"/>
                    <a:pt x="4089" y="7218"/>
                  </a:cubicBezTo>
                  <a:cubicBezTo>
                    <a:pt x="4227" y="6976"/>
                    <a:pt x="4261" y="6356"/>
                    <a:pt x="4279" y="5512"/>
                  </a:cubicBezTo>
                  <a:cubicBezTo>
                    <a:pt x="4296" y="5322"/>
                    <a:pt x="4141" y="5150"/>
                    <a:pt x="3951" y="5132"/>
                  </a:cubicBezTo>
                  <a:lnTo>
                    <a:pt x="4675" y="4736"/>
                  </a:lnTo>
                  <a:cubicBezTo>
                    <a:pt x="4520" y="4719"/>
                    <a:pt x="1987" y="3271"/>
                    <a:pt x="1987" y="3271"/>
                  </a:cubicBezTo>
                  <a:lnTo>
                    <a:pt x="918" y="14"/>
                  </a:lnTo>
                  <a:cubicBezTo>
                    <a:pt x="918" y="5"/>
                    <a:pt x="908" y="1"/>
                    <a:pt x="8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55">
              <a:extLst>
                <a:ext uri="{FF2B5EF4-FFF2-40B4-BE49-F238E27FC236}">
                  <a16:creationId xmlns:a16="http://schemas.microsoft.com/office/drawing/2014/main" id="{1412817C-CC86-0788-E719-14AD3F503C02}"/>
                </a:ext>
              </a:extLst>
            </p:cNvPr>
            <p:cNvSpPr/>
            <p:nvPr/>
          </p:nvSpPr>
          <p:spPr>
            <a:xfrm>
              <a:off x="3922123" y="2358294"/>
              <a:ext cx="67510" cy="77993"/>
            </a:xfrm>
            <a:custGeom>
              <a:avLst/>
              <a:gdLst/>
              <a:ahLst/>
              <a:cxnLst/>
              <a:rect l="l" t="t" r="r" b="b"/>
              <a:pathLst>
                <a:path w="1069" h="1235" extrusionOk="0">
                  <a:moveTo>
                    <a:pt x="346" y="0"/>
                  </a:moveTo>
                  <a:cubicBezTo>
                    <a:pt x="178" y="0"/>
                    <a:pt x="27" y="59"/>
                    <a:pt x="0" y="270"/>
                  </a:cubicBezTo>
                  <a:lnTo>
                    <a:pt x="35" y="1028"/>
                  </a:lnTo>
                  <a:lnTo>
                    <a:pt x="896" y="1235"/>
                  </a:lnTo>
                  <a:lnTo>
                    <a:pt x="1000" y="924"/>
                  </a:lnTo>
                  <a:cubicBezTo>
                    <a:pt x="1069" y="683"/>
                    <a:pt x="965" y="132"/>
                    <a:pt x="776" y="80"/>
                  </a:cubicBezTo>
                  <a:cubicBezTo>
                    <a:pt x="683" y="55"/>
                    <a:pt x="507" y="0"/>
                    <a:pt x="346" y="0"/>
                  </a:cubicBezTo>
                  <a:close/>
                </a:path>
              </a:pathLst>
            </a:custGeom>
            <a:solidFill>
              <a:srgbClr val="F78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55">
              <a:extLst>
                <a:ext uri="{FF2B5EF4-FFF2-40B4-BE49-F238E27FC236}">
                  <a16:creationId xmlns:a16="http://schemas.microsoft.com/office/drawing/2014/main" id="{5252672D-1759-ACAE-088E-66832EA1A156}"/>
                </a:ext>
              </a:extLst>
            </p:cNvPr>
            <p:cNvSpPr/>
            <p:nvPr/>
          </p:nvSpPr>
          <p:spPr>
            <a:xfrm>
              <a:off x="3789375" y="2420436"/>
              <a:ext cx="247053" cy="504715"/>
            </a:xfrm>
            <a:custGeom>
              <a:avLst/>
              <a:gdLst/>
              <a:ahLst/>
              <a:cxnLst/>
              <a:rect l="l" t="t" r="r" b="b"/>
              <a:pathLst>
                <a:path w="3912" h="7992" extrusionOk="0">
                  <a:moveTo>
                    <a:pt x="2224" y="1"/>
                  </a:moveTo>
                  <a:cubicBezTo>
                    <a:pt x="2137" y="1"/>
                    <a:pt x="2081" y="10"/>
                    <a:pt x="2085" y="27"/>
                  </a:cubicBezTo>
                  <a:lnTo>
                    <a:pt x="1827" y="3352"/>
                  </a:lnTo>
                  <a:cubicBezTo>
                    <a:pt x="1827" y="3352"/>
                    <a:pt x="241" y="5403"/>
                    <a:pt x="86" y="5472"/>
                  </a:cubicBezTo>
                  <a:cubicBezTo>
                    <a:pt x="86" y="5472"/>
                    <a:pt x="0" y="6161"/>
                    <a:pt x="52" y="6334"/>
                  </a:cubicBezTo>
                  <a:cubicBezTo>
                    <a:pt x="310" y="7126"/>
                    <a:pt x="396" y="7798"/>
                    <a:pt x="603" y="7988"/>
                  </a:cubicBezTo>
                  <a:cubicBezTo>
                    <a:pt x="606" y="7991"/>
                    <a:pt x="609" y="7992"/>
                    <a:pt x="614" y="7992"/>
                  </a:cubicBezTo>
                  <a:cubicBezTo>
                    <a:pt x="815" y="7992"/>
                    <a:pt x="2869" y="5370"/>
                    <a:pt x="3240" y="4645"/>
                  </a:cubicBezTo>
                  <a:cubicBezTo>
                    <a:pt x="3912" y="3318"/>
                    <a:pt x="2912" y="630"/>
                    <a:pt x="2998" y="251"/>
                  </a:cubicBezTo>
                  <a:cubicBezTo>
                    <a:pt x="3037" y="82"/>
                    <a:pt x="2489" y="1"/>
                    <a:pt x="2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55">
              <a:extLst>
                <a:ext uri="{FF2B5EF4-FFF2-40B4-BE49-F238E27FC236}">
                  <a16:creationId xmlns:a16="http://schemas.microsoft.com/office/drawing/2014/main" id="{76D8CAB3-4C9C-A5D6-921D-6B0590B6EA87}"/>
                </a:ext>
              </a:extLst>
            </p:cNvPr>
            <p:cNvSpPr/>
            <p:nvPr/>
          </p:nvSpPr>
          <p:spPr>
            <a:xfrm>
              <a:off x="3436731" y="3942417"/>
              <a:ext cx="137167" cy="47933"/>
            </a:xfrm>
            <a:custGeom>
              <a:avLst/>
              <a:gdLst/>
              <a:ahLst/>
              <a:cxnLst/>
              <a:rect l="l" t="t" r="r" b="b"/>
              <a:pathLst>
                <a:path w="2172" h="759" extrusionOk="0">
                  <a:moveTo>
                    <a:pt x="1190" y="0"/>
                  </a:moveTo>
                  <a:lnTo>
                    <a:pt x="121" y="397"/>
                  </a:lnTo>
                  <a:cubicBezTo>
                    <a:pt x="1" y="465"/>
                    <a:pt x="35" y="758"/>
                    <a:pt x="173" y="758"/>
                  </a:cubicBezTo>
                  <a:lnTo>
                    <a:pt x="2172" y="758"/>
                  </a:lnTo>
                  <a:lnTo>
                    <a:pt x="21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55">
              <a:extLst>
                <a:ext uri="{FF2B5EF4-FFF2-40B4-BE49-F238E27FC236}">
                  <a16:creationId xmlns:a16="http://schemas.microsoft.com/office/drawing/2014/main" id="{2EB793BC-2EAB-4DF1-AC33-2C4D0F25B95A}"/>
                </a:ext>
              </a:extLst>
            </p:cNvPr>
            <p:cNvSpPr/>
            <p:nvPr/>
          </p:nvSpPr>
          <p:spPr>
            <a:xfrm>
              <a:off x="3619558" y="3942417"/>
              <a:ext cx="138304" cy="47933"/>
            </a:xfrm>
            <a:custGeom>
              <a:avLst/>
              <a:gdLst/>
              <a:ahLst/>
              <a:cxnLst/>
              <a:rect l="l" t="t" r="r" b="b"/>
              <a:pathLst>
                <a:path w="2190" h="759" extrusionOk="0">
                  <a:moveTo>
                    <a:pt x="1207" y="0"/>
                  </a:moveTo>
                  <a:lnTo>
                    <a:pt x="121" y="397"/>
                  </a:lnTo>
                  <a:cubicBezTo>
                    <a:pt x="1" y="465"/>
                    <a:pt x="52" y="758"/>
                    <a:pt x="190" y="758"/>
                  </a:cubicBezTo>
                  <a:lnTo>
                    <a:pt x="2189" y="758"/>
                  </a:lnTo>
                  <a:lnTo>
                    <a:pt x="21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55">
              <a:extLst>
                <a:ext uri="{FF2B5EF4-FFF2-40B4-BE49-F238E27FC236}">
                  <a16:creationId xmlns:a16="http://schemas.microsoft.com/office/drawing/2014/main" id="{1FE2CBFE-7356-A3BA-97DC-DE574EB4CEE0}"/>
                </a:ext>
              </a:extLst>
            </p:cNvPr>
            <p:cNvSpPr/>
            <p:nvPr/>
          </p:nvSpPr>
          <p:spPr>
            <a:xfrm>
              <a:off x="3610843" y="2686499"/>
              <a:ext cx="108938" cy="124158"/>
            </a:xfrm>
            <a:custGeom>
              <a:avLst/>
              <a:gdLst/>
              <a:ahLst/>
              <a:cxnLst/>
              <a:rect l="l" t="t" r="r" b="b"/>
              <a:pathLst>
                <a:path w="1725" h="1966" extrusionOk="0">
                  <a:moveTo>
                    <a:pt x="1278" y="1"/>
                  </a:moveTo>
                  <a:cubicBezTo>
                    <a:pt x="1247" y="1"/>
                    <a:pt x="1217" y="1"/>
                    <a:pt x="1190" y="1"/>
                  </a:cubicBezTo>
                  <a:lnTo>
                    <a:pt x="552" y="1"/>
                  </a:lnTo>
                  <a:cubicBezTo>
                    <a:pt x="346" y="1"/>
                    <a:pt x="1" y="191"/>
                    <a:pt x="1" y="415"/>
                  </a:cubicBezTo>
                  <a:lnTo>
                    <a:pt x="1" y="1207"/>
                  </a:lnTo>
                  <a:cubicBezTo>
                    <a:pt x="1" y="1345"/>
                    <a:pt x="104" y="1966"/>
                    <a:pt x="828" y="1966"/>
                  </a:cubicBezTo>
                  <a:cubicBezTo>
                    <a:pt x="1724" y="1966"/>
                    <a:pt x="1724" y="1345"/>
                    <a:pt x="1724" y="1207"/>
                  </a:cubicBezTo>
                  <a:lnTo>
                    <a:pt x="1724" y="208"/>
                  </a:lnTo>
                  <a:cubicBezTo>
                    <a:pt x="1724" y="14"/>
                    <a:pt x="1478" y="1"/>
                    <a:pt x="1278" y="1"/>
                  </a:cubicBezTo>
                  <a:close/>
                </a:path>
              </a:pathLst>
            </a:custGeom>
            <a:solidFill>
              <a:srgbClr val="F78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55">
              <a:extLst>
                <a:ext uri="{FF2B5EF4-FFF2-40B4-BE49-F238E27FC236}">
                  <a16:creationId xmlns:a16="http://schemas.microsoft.com/office/drawing/2014/main" id="{6BDE9237-8F40-A6FE-416C-8F19500AF9A7}"/>
                </a:ext>
              </a:extLst>
            </p:cNvPr>
            <p:cNvSpPr/>
            <p:nvPr/>
          </p:nvSpPr>
          <p:spPr>
            <a:xfrm>
              <a:off x="3559689" y="2512450"/>
              <a:ext cx="221034" cy="216929"/>
            </a:xfrm>
            <a:custGeom>
              <a:avLst/>
              <a:gdLst/>
              <a:ahLst/>
              <a:cxnLst/>
              <a:rect l="l" t="t" r="r" b="b"/>
              <a:pathLst>
                <a:path w="3500" h="3435" extrusionOk="0">
                  <a:moveTo>
                    <a:pt x="1660" y="1"/>
                  </a:moveTo>
                  <a:cubicBezTo>
                    <a:pt x="1505" y="1"/>
                    <a:pt x="1347" y="23"/>
                    <a:pt x="1190" y="69"/>
                  </a:cubicBezTo>
                  <a:cubicBezTo>
                    <a:pt x="311" y="327"/>
                    <a:pt x="1" y="1878"/>
                    <a:pt x="259" y="2757"/>
                  </a:cubicBezTo>
                  <a:cubicBezTo>
                    <a:pt x="410" y="3268"/>
                    <a:pt x="717" y="3435"/>
                    <a:pt x="1120" y="3435"/>
                  </a:cubicBezTo>
                  <a:cubicBezTo>
                    <a:pt x="1411" y="3435"/>
                    <a:pt x="1752" y="3348"/>
                    <a:pt x="2121" y="3240"/>
                  </a:cubicBezTo>
                  <a:cubicBezTo>
                    <a:pt x="2999" y="2981"/>
                    <a:pt x="3499" y="2050"/>
                    <a:pt x="3241" y="1189"/>
                  </a:cubicBezTo>
                  <a:cubicBezTo>
                    <a:pt x="3028" y="467"/>
                    <a:pt x="2374" y="1"/>
                    <a:pt x="1660" y="1"/>
                  </a:cubicBezTo>
                  <a:close/>
                </a:path>
              </a:pathLst>
            </a:custGeom>
            <a:solidFill>
              <a:srgbClr val="F78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55">
              <a:extLst>
                <a:ext uri="{FF2B5EF4-FFF2-40B4-BE49-F238E27FC236}">
                  <a16:creationId xmlns:a16="http://schemas.microsoft.com/office/drawing/2014/main" id="{0E0BC97F-79BB-50CF-7238-895684F2D37C}"/>
                </a:ext>
              </a:extLst>
            </p:cNvPr>
            <p:cNvSpPr/>
            <p:nvPr/>
          </p:nvSpPr>
          <p:spPr>
            <a:xfrm>
              <a:off x="3502031" y="2485104"/>
              <a:ext cx="302627" cy="209982"/>
            </a:xfrm>
            <a:custGeom>
              <a:avLst/>
              <a:gdLst/>
              <a:ahLst/>
              <a:cxnLst/>
              <a:rect l="l" t="t" r="r" b="b"/>
              <a:pathLst>
                <a:path w="4792" h="3325" extrusionOk="0">
                  <a:moveTo>
                    <a:pt x="2788" y="1"/>
                  </a:moveTo>
                  <a:cubicBezTo>
                    <a:pt x="2778" y="1"/>
                    <a:pt x="2767" y="1"/>
                    <a:pt x="2758" y="2"/>
                  </a:cubicBezTo>
                  <a:cubicBezTo>
                    <a:pt x="2396" y="36"/>
                    <a:pt x="1" y="1329"/>
                    <a:pt x="1" y="1329"/>
                  </a:cubicBezTo>
                  <a:lnTo>
                    <a:pt x="2999" y="1312"/>
                  </a:lnTo>
                  <a:cubicBezTo>
                    <a:pt x="2999" y="1312"/>
                    <a:pt x="2999" y="1898"/>
                    <a:pt x="3068" y="1898"/>
                  </a:cubicBezTo>
                  <a:cubicBezTo>
                    <a:pt x="3108" y="1898"/>
                    <a:pt x="3197" y="1871"/>
                    <a:pt x="3302" y="1871"/>
                  </a:cubicBezTo>
                  <a:cubicBezTo>
                    <a:pt x="3421" y="1871"/>
                    <a:pt x="3561" y="1906"/>
                    <a:pt x="3671" y="2053"/>
                  </a:cubicBezTo>
                  <a:cubicBezTo>
                    <a:pt x="3895" y="2346"/>
                    <a:pt x="3654" y="2621"/>
                    <a:pt x="3395" y="2690"/>
                  </a:cubicBezTo>
                  <a:cubicBezTo>
                    <a:pt x="3158" y="2738"/>
                    <a:pt x="3284" y="3325"/>
                    <a:pt x="3802" y="3325"/>
                  </a:cubicBezTo>
                  <a:cubicBezTo>
                    <a:pt x="3848" y="3325"/>
                    <a:pt x="3896" y="3320"/>
                    <a:pt x="3947" y="3311"/>
                  </a:cubicBezTo>
                  <a:cubicBezTo>
                    <a:pt x="4567" y="3190"/>
                    <a:pt x="4791" y="1708"/>
                    <a:pt x="4464" y="1157"/>
                  </a:cubicBezTo>
                  <a:cubicBezTo>
                    <a:pt x="4145" y="603"/>
                    <a:pt x="3174" y="1"/>
                    <a:pt x="27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55">
              <a:extLst>
                <a:ext uri="{FF2B5EF4-FFF2-40B4-BE49-F238E27FC236}">
                  <a16:creationId xmlns:a16="http://schemas.microsoft.com/office/drawing/2014/main" id="{19D931D5-0170-E9C2-5FCB-054A9E9B22EE}"/>
                </a:ext>
              </a:extLst>
            </p:cNvPr>
            <p:cNvSpPr/>
            <p:nvPr/>
          </p:nvSpPr>
          <p:spPr>
            <a:xfrm>
              <a:off x="985900" y="2750725"/>
              <a:ext cx="1090517" cy="1159101"/>
            </a:xfrm>
            <a:custGeom>
              <a:avLst/>
              <a:gdLst/>
              <a:ahLst/>
              <a:cxnLst/>
              <a:rect l="l" t="t" r="r" b="b"/>
              <a:pathLst>
                <a:path w="17268" h="18354" extrusionOk="0">
                  <a:moveTo>
                    <a:pt x="14390" y="1"/>
                  </a:moveTo>
                  <a:lnTo>
                    <a:pt x="1" y="15493"/>
                  </a:lnTo>
                  <a:lnTo>
                    <a:pt x="3155" y="18353"/>
                  </a:lnTo>
                  <a:lnTo>
                    <a:pt x="17268" y="2930"/>
                  </a:lnTo>
                  <a:lnTo>
                    <a:pt x="1439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55">
              <a:extLst>
                <a:ext uri="{FF2B5EF4-FFF2-40B4-BE49-F238E27FC236}">
                  <a16:creationId xmlns:a16="http://schemas.microsoft.com/office/drawing/2014/main" id="{81700EB7-E1CD-0BD1-5CCE-19E5D8CC1873}"/>
                </a:ext>
              </a:extLst>
            </p:cNvPr>
            <p:cNvSpPr/>
            <p:nvPr/>
          </p:nvSpPr>
          <p:spPr>
            <a:xfrm>
              <a:off x="1542023" y="2826319"/>
              <a:ext cx="544248" cy="336919"/>
            </a:xfrm>
            <a:custGeom>
              <a:avLst/>
              <a:gdLst/>
              <a:ahLst/>
              <a:cxnLst/>
              <a:rect l="l" t="t" r="r" b="b"/>
              <a:pathLst>
                <a:path w="8618" h="5335" extrusionOk="0">
                  <a:moveTo>
                    <a:pt x="724" y="0"/>
                  </a:moveTo>
                  <a:cubicBezTo>
                    <a:pt x="700" y="0"/>
                    <a:pt x="677" y="3"/>
                    <a:pt x="656" y="10"/>
                  </a:cubicBezTo>
                  <a:cubicBezTo>
                    <a:pt x="1" y="217"/>
                    <a:pt x="208" y="1078"/>
                    <a:pt x="518" y="2112"/>
                  </a:cubicBezTo>
                  <a:cubicBezTo>
                    <a:pt x="811" y="3146"/>
                    <a:pt x="2810" y="5335"/>
                    <a:pt x="2810" y="5335"/>
                  </a:cubicBezTo>
                  <a:lnTo>
                    <a:pt x="8479" y="5007"/>
                  </a:lnTo>
                  <a:lnTo>
                    <a:pt x="8617" y="3973"/>
                  </a:lnTo>
                  <a:lnTo>
                    <a:pt x="3964" y="3405"/>
                  </a:lnTo>
                  <a:cubicBezTo>
                    <a:pt x="3964" y="3405"/>
                    <a:pt x="1516" y="0"/>
                    <a:pt x="7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55">
              <a:extLst>
                <a:ext uri="{FF2B5EF4-FFF2-40B4-BE49-F238E27FC236}">
                  <a16:creationId xmlns:a16="http://schemas.microsoft.com/office/drawing/2014/main" id="{06A70753-3E4F-77AC-E5EE-A94D029CE00B}"/>
                </a:ext>
              </a:extLst>
            </p:cNvPr>
            <p:cNvSpPr/>
            <p:nvPr/>
          </p:nvSpPr>
          <p:spPr>
            <a:xfrm>
              <a:off x="2066569" y="3072867"/>
              <a:ext cx="92582" cy="70794"/>
            </a:xfrm>
            <a:custGeom>
              <a:avLst/>
              <a:gdLst/>
              <a:ahLst/>
              <a:cxnLst/>
              <a:rect l="l" t="t" r="r" b="b"/>
              <a:pathLst>
                <a:path w="1466" h="1121" extrusionOk="0">
                  <a:moveTo>
                    <a:pt x="139" y="1"/>
                  </a:moveTo>
                  <a:lnTo>
                    <a:pt x="1" y="1121"/>
                  </a:lnTo>
                  <a:cubicBezTo>
                    <a:pt x="1" y="1121"/>
                    <a:pt x="1207" y="914"/>
                    <a:pt x="1345" y="638"/>
                  </a:cubicBezTo>
                  <a:cubicBezTo>
                    <a:pt x="1466" y="362"/>
                    <a:pt x="1259" y="225"/>
                    <a:pt x="1259" y="225"/>
                  </a:cubicBezTo>
                  <a:lnTo>
                    <a:pt x="139" y="1"/>
                  </a:lnTo>
                  <a:close/>
                </a:path>
              </a:pathLst>
            </a:custGeom>
            <a:solidFill>
              <a:srgbClr val="F78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55">
              <a:extLst>
                <a:ext uri="{FF2B5EF4-FFF2-40B4-BE49-F238E27FC236}">
                  <a16:creationId xmlns:a16="http://schemas.microsoft.com/office/drawing/2014/main" id="{987CF60D-B940-ADFE-C9A2-03769DC4694F}"/>
                </a:ext>
              </a:extLst>
            </p:cNvPr>
            <p:cNvSpPr/>
            <p:nvPr/>
          </p:nvSpPr>
          <p:spPr>
            <a:xfrm>
              <a:off x="2292972" y="3032576"/>
              <a:ext cx="93655" cy="66500"/>
            </a:xfrm>
            <a:custGeom>
              <a:avLst/>
              <a:gdLst/>
              <a:ahLst/>
              <a:cxnLst/>
              <a:rect l="l" t="t" r="r" b="b"/>
              <a:pathLst>
                <a:path w="1483" h="1053" extrusionOk="0">
                  <a:moveTo>
                    <a:pt x="104" y="1"/>
                  </a:moveTo>
                  <a:lnTo>
                    <a:pt x="0" y="1052"/>
                  </a:lnTo>
                  <a:cubicBezTo>
                    <a:pt x="0" y="1052"/>
                    <a:pt x="1224" y="1018"/>
                    <a:pt x="1344" y="742"/>
                  </a:cubicBezTo>
                  <a:cubicBezTo>
                    <a:pt x="1482" y="466"/>
                    <a:pt x="1224" y="225"/>
                    <a:pt x="1224" y="225"/>
                  </a:cubicBezTo>
                  <a:lnTo>
                    <a:pt x="104" y="1"/>
                  </a:lnTo>
                  <a:close/>
                </a:path>
              </a:pathLst>
            </a:custGeom>
            <a:solidFill>
              <a:srgbClr val="F78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55">
              <a:extLst>
                <a:ext uri="{FF2B5EF4-FFF2-40B4-BE49-F238E27FC236}">
                  <a16:creationId xmlns:a16="http://schemas.microsoft.com/office/drawing/2014/main" id="{4CC5FF82-8A4A-4756-42C7-4B7AE99F9734}"/>
                </a:ext>
              </a:extLst>
            </p:cNvPr>
            <p:cNvSpPr/>
            <p:nvPr/>
          </p:nvSpPr>
          <p:spPr>
            <a:xfrm>
              <a:off x="1648688" y="2041204"/>
              <a:ext cx="223181" cy="194825"/>
            </a:xfrm>
            <a:custGeom>
              <a:avLst/>
              <a:gdLst/>
              <a:ahLst/>
              <a:cxnLst/>
              <a:rect l="l" t="t" r="r" b="b"/>
              <a:pathLst>
                <a:path w="3534" h="3085" extrusionOk="0">
                  <a:moveTo>
                    <a:pt x="1" y="0"/>
                  </a:moveTo>
                  <a:lnTo>
                    <a:pt x="1" y="3085"/>
                  </a:lnTo>
                  <a:lnTo>
                    <a:pt x="3533" y="3085"/>
                  </a:lnTo>
                  <a:lnTo>
                    <a:pt x="35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55">
              <a:extLst>
                <a:ext uri="{FF2B5EF4-FFF2-40B4-BE49-F238E27FC236}">
                  <a16:creationId xmlns:a16="http://schemas.microsoft.com/office/drawing/2014/main" id="{F1F00B46-087C-C9EB-C65F-3F8FE18E16F1}"/>
                </a:ext>
              </a:extLst>
            </p:cNvPr>
            <p:cNvSpPr/>
            <p:nvPr/>
          </p:nvSpPr>
          <p:spPr>
            <a:xfrm>
              <a:off x="1869596" y="1889890"/>
              <a:ext cx="224255" cy="346139"/>
            </a:xfrm>
            <a:custGeom>
              <a:avLst/>
              <a:gdLst/>
              <a:ahLst/>
              <a:cxnLst/>
              <a:rect l="l" t="t" r="r" b="b"/>
              <a:pathLst>
                <a:path w="3551" h="5481" extrusionOk="0">
                  <a:moveTo>
                    <a:pt x="1" y="1"/>
                  </a:moveTo>
                  <a:lnTo>
                    <a:pt x="1" y="5481"/>
                  </a:lnTo>
                  <a:lnTo>
                    <a:pt x="3551" y="5481"/>
                  </a:lnTo>
                  <a:lnTo>
                    <a:pt x="35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55">
              <a:extLst>
                <a:ext uri="{FF2B5EF4-FFF2-40B4-BE49-F238E27FC236}">
                  <a16:creationId xmlns:a16="http://schemas.microsoft.com/office/drawing/2014/main" id="{A1E010C3-4AD5-9708-BA8E-3248BA936865}"/>
                </a:ext>
              </a:extLst>
            </p:cNvPr>
            <p:cNvSpPr/>
            <p:nvPr/>
          </p:nvSpPr>
          <p:spPr>
            <a:xfrm>
              <a:off x="2091641" y="1729924"/>
              <a:ext cx="223118" cy="506104"/>
            </a:xfrm>
            <a:custGeom>
              <a:avLst/>
              <a:gdLst/>
              <a:ahLst/>
              <a:cxnLst/>
              <a:rect l="l" t="t" r="r" b="b"/>
              <a:pathLst>
                <a:path w="3533" h="8014" extrusionOk="0">
                  <a:moveTo>
                    <a:pt x="0" y="1"/>
                  </a:moveTo>
                  <a:lnTo>
                    <a:pt x="0" y="8014"/>
                  </a:lnTo>
                  <a:lnTo>
                    <a:pt x="3533" y="8014"/>
                  </a:lnTo>
                  <a:lnTo>
                    <a:pt x="35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55">
              <a:extLst>
                <a:ext uri="{FF2B5EF4-FFF2-40B4-BE49-F238E27FC236}">
                  <a16:creationId xmlns:a16="http://schemas.microsoft.com/office/drawing/2014/main" id="{3073637E-7E73-18C1-9F31-FEC1CE695A28}"/>
                </a:ext>
              </a:extLst>
            </p:cNvPr>
            <p:cNvSpPr/>
            <p:nvPr/>
          </p:nvSpPr>
          <p:spPr>
            <a:xfrm>
              <a:off x="2312549" y="1575389"/>
              <a:ext cx="224255" cy="660638"/>
            </a:xfrm>
            <a:custGeom>
              <a:avLst/>
              <a:gdLst/>
              <a:ahLst/>
              <a:cxnLst/>
              <a:rect l="l" t="t" r="r" b="b"/>
              <a:pathLst>
                <a:path w="3551" h="10461" extrusionOk="0">
                  <a:moveTo>
                    <a:pt x="0" y="1"/>
                  </a:moveTo>
                  <a:lnTo>
                    <a:pt x="0" y="10461"/>
                  </a:lnTo>
                  <a:lnTo>
                    <a:pt x="3550" y="10461"/>
                  </a:lnTo>
                  <a:lnTo>
                    <a:pt x="355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55">
              <a:extLst>
                <a:ext uri="{FF2B5EF4-FFF2-40B4-BE49-F238E27FC236}">
                  <a16:creationId xmlns:a16="http://schemas.microsoft.com/office/drawing/2014/main" id="{61353688-343D-9D9A-016D-94645B3296BB}"/>
                </a:ext>
              </a:extLst>
            </p:cNvPr>
            <p:cNvSpPr/>
            <p:nvPr/>
          </p:nvSpPr>
          <p:spPr>
            <a:xfrm>
              <a:off x="2534531" y="1418707"/>
              <a:ext cx="223181" cy="817320"/>
            </a:xfrm>
            <a:custGeom>
              <a:avLst/>
              <a:gdLst/>
              <a:ahLst/>
              <a:cxnLst/>
              <a:rect l="l" t="t" r="r" b="b"/>
              <a:pathLst>
                <a:path w="3534" h="12942" extrusionOk="0">
                  <a:moveTo>
                    <a:pt x="1" y="0"/>
                  </a:moveTo>
                  <a:lnTo>
                    <a:pt x="1" y="12942"/>
                  </a:lnTo>
                  <a:lnTo>
                    <a:pt x="3534" y="12942"/>
                  </a:lnTo>
                  <a:lnTo>
                    <a:pt x="35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3820;p73">
            <a:extLst>
              <a:ext uri="{FF2B5EF4-FFF2-40B4-BE49-F238E27FC236}">
                <a16:creationId xmlns:a16="http://schemas.microsoft.com/office/drawing/2014/main" id="{0A6940AC-0682-B8C8-6BEF-153BF067D9C5}"/>
              </a:ext>
            </a:extLst>
          </p:cNvPr>
          <p:cNvSpPr txBox="1">
            <a:spLocks noGrp="1"/>
          </p:cNvSpPr>
          <p:nvPr>
            <p:ph type="subTitle" idx="1"/>
          </p:nvPr>
        </p:nvSpPr>
        <p:spPr>
          <a:xfrm>
            <a:off x="4361112" y="3158700"/>
            <a:ext cx="4087891" cy="36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Link to tableau </a:t>
            </a:r>
            <a:r>
              <a:rPr lang="en" dirty="0">
                <a:solidFill>
                  <a:srgbClr val="00B0F0"/>
                </a:solidFill>
                <a:hlinkClick r:id="rId3" action="ppaction://hlinkfile">
                  <a:extLst>
                    <a:ext uri="{A12FA001-AC4F-418D-AE19-62706E023703}">
                      <ahyp:hlinkClr xmlns:ahyp="http://schemas.microsoft.com/office/drawing/2018/hyperlinkcolor" val="tx"/>
                    </a:ext>
                  </a:extLst>
                </a:hlinkClick>
              </a:rPr>
              <a:t>file</a:t>
            </a:r>
            <a:r>
              <a:rPr lang="en" dirty="0">
                <a:solidFill>
                  <a:srgbClr val="00B0F0"/>
                </a:solidFill>
              </a:rPr>
              <a:t> </a:t>
            </a:r>
            <a:r>
              <a:rPr lang="en" dirty="0">
                <a:solidFill>
                  <a:schemeClr val="tx1"/>
                </a:solidFill>
              </a:rPr>
              <a:t>or </a:t>
            </a:r>
            <a:r>
              <a:rPr lang="en" dirty="0">
                <a:solidFill>
                  <a:srgbClr val="00B0F0"/>
                </a:solidFill>
                <a:hlinkClick r:id="rId4">
                  <a:extLst>
                    <a:ext uri="{A12FA001-AC4F-418D-AE19-62706E023703}">
                      <ahyp:hlinkClr xmlns:ahyp="http://schemas.microsoft.com/office/drawing/2018/hyperlinkcolor" val="tx"/>
                    </a:ext>
                  </a:extLst>
                </a:hlinkClick>
              </a:rPr>
              <a:t>public</a:t>
            </a:r>
            <a:r>
              <a:rPr lang="en" dirty="0">
                <a:solidFill>
                  <a:srgbClr val="00B0F0"/>
                </a:solidFill>
              </a:rPr>
              <a:t> </a:t>
            </a:r>
            <a:r>
              <a:rPr lang="en" dirty="0"/>
              <a:t>for full version</a:t>
            </a:r>
            <a:endParaRPr dirty="0"/>
          </a:p>
        </p:txBody>
      </p:sp>
    </p:spTree>
    <p:extLst>
      <p:ext uri="{BB962C8B-B14F-4D97-AF65-F5344CB8AC3E}">
        <p14:creationId xmlns:p14="http://schemas.microsoft.com/office/powerpoint/2010/main" val="14254634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05">
          <a:extLst>
            <a:ext uri="{FF2B5EF4-FFF2-40B4-BE49-F238E27FC236}">
              <a16:creationId xmlns:a16="http://schemas.microsoft.com/office/drawing/2014/main" id="{7DDB150F-318C-27CF-16BD-09453EAFA72E}"/>
            </a:ext>
          </a:extLst>
        </p:cNvPr>
        <p:cNvGrpSpPr/>
        <p:nvPr/>
      </p:nvGrpSpPr>
      <p:grpSpPr>
        <a:xfrm>
          <a:off x="0" y="0"/>
          <a:ext cx="0" cy="0"/>
          <a:chOff x="0" y="0"/>
          <a:chExt cx="0" cy="0"/>
        </a:xfrm>
      </p:grpSpPr>
      <p:sp>
        <p:nvSpPr>
          <p:cNvPr id="2806" name="Google Shape;2806;p57">
            <a:extLst>
              <a:ext uri="{FF2B5EF4-FFF2-40B4-BE49-F238E27FC236}">
                <a16:creationId xmlns:a16="http://schemas.microsoft.com/office/drawing/2014/main" id="{325DD235-19E3-0FEF-03BF-5BC87B5C496D}"/>
              </a:ext>
            </a:extLst>
          </p:cNvPr>
          <p:cNvSpPr txBox="1">
            <a:spLocks noGrp="1"/>
          </p:cNvSpPr>
          <p:nvPr>
            <p:ph type="title"/>
          </p:nvPr>
        </p:nvSpPr>
        <p:spPr>
          <a:xfrm>
            <a:off x="720000" y="-28097"/>
            <a:ext cx="7704000" cy="74153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Top 3 Products per Category</a:t>
            </a:r>
            <a:endParaRPr dirty="0"/>
          </a:p>
        </p:txBody>
      </p:sp>
      <p:sp>
        <p:nvSpPr>
          <p:cNvPr id="2809" name="Google Shape;2809;p57">
            <a:extLst>
              <a:ext uri="{FF2B5EF4-FFF2-40B4-BE49-F238E27FC236}">
                <a16:creationId xmlns:a16="http://schemas.microsoft.com/office/drawing/2014/main" id="{336DC20F-9731-B20E-6DF3-680FFA3993B8}"/>
              </a:ext>
            </a:extLst>
          </p:cNvPr>
          <p:cNvSpPr/>
          <p:nvPr/>
        </p:nvSpPr>
        <p:spPr>
          <a:xfrm>
            <a:off x="1050857" y="1400334"/>
            <a:ext cx="59568" cy="59535"/>
          </a:xfrm>
          <a:custGeom>
            <a:avLst/>
            <a:gdLst/>
            <a:ahLst/>
            <a:cxnLst/>
            <a:rect l="l" t="t" r="r" b="b"/>
            <a:pathLst>
              <a:path w="1811" h="1810" extrusionOk="0">
                <a:moveTo>
                  <a:pt x="918" y="124"/>
                </a:moveTo>
                <a:cubicBezTo>
                  <a:pt x="1339" y="124"/>
                  <a:pt x="1711" y="471"/>
                  <a:pt x="1711" y="918"/>
                </a:cubicBezTo>
                <a:cubicBezTo>
                  <a:pt x="1711" y="1339"/>
                  <a:pt x="1339" y="1711"/>
                  <a:pt x="918" y="1711"/>
                </a:cubicBezTo>
                <a:cubicBezTo>
                  <a:pt x="472" y="1711"/>
                  <a:pt x="125" y="1339"/>
                  <a:pt x="125" y="918"/>
                </a:cubicBezTo>
                <a:cubicBezTo>
                  <a:pt x="125" y="471"/>
                  <a:pt x="472" y="124"/>
                  <a:pt x="918" y="124"/>
                </a:cubicBezTo>
                <a:close/>
                <a:moveTo>
                  <a:pt x="918" y="0"/>
                </a:moveTo>
                <a:cubicBezTo>
                  <a:pt x="397" y="0"/>
                  <a:pt x="1" y="422"/>
                  <a:pt x="1" y="918"/>
                </a:cubicBezTo>
                <a:cubicBezTo>
                  <a:pt x="1" y="1413"/>
                  <a:pt x="397" y="1810"/>
                  <a:pt x="918" y="1810"/>
                </a:cubicBezTo>
                <a:cubicBezTo>
                  <a:pt x="1414" y="1810"/>
                  <a:pt x="1810" y="1413"/>
                  <a:pt x="1810" y="918"/>
                </a:cubicBezTo>
                <a:cubicBezTo>
                  <a:pt x="1810" y="422"/>
                  <a:pt x="1414" y="0"/>
                  <a:pt x="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7">
            <a:extLst>
              <a:ext uri="{FF2B5EF4-FFF2-40B4-BE49-F238E27FC236}">
                <a16:creationId xmlns:a16="http://schemas.microsoft.com/office/drawing/2014/main" id="{CDFEB7BC-17C8-DB1C-17D4-88E2589FAD8D}"/>
              </a:ext>
            </a:extLst>
          </p:cNvPr>
          <p:cNvSpPr/>
          <p:nvPr/>
        </p:nvSpPr>
        <p:spPr>
          <a:xfrm>
            <a:off x="7612000" y="1167394"/>
            <a:ext cx="71804" cy="71804"/>
          </a:xfrm>
          <a:custGeom>
            <a:avLst/>
            <a:gdLst/>
            <a:ahLst/>
            <a:cxnLst/>
            <a:rect l="l" t="t" r="r" b="b"/>
            <a:pathLst>
              <a:path w="2183" h="2183" extrusionOk="0">
                <a:moveTo>
                  <a:pt x="1736" y="100"/>
                </a:moveTo>
                <a:lnTo>
                  <a:pt x="2108" y="472"/>
                </a:lnTo>
                <a:lnTo>
                  <a:pt x="1463" y="1091"/>
                </a:lnTo>
                <a:lnTo>
                  <a:pt x="2108" y="1736"/>
                </a:lnTo>
                <a:lnTo>
                  <a:pt x="1736" y="2108"/>
                </a:lnTo>
                <a:lnTo>
                  <a:pt x="1091" y="1463"/>
                </a:lnTo>
                <a:lnTo>
                  <a:pt x="472" y="2108"/>
                </a:lnTo>
                <a:lnTo>
                  <a:pt x="100" y="1736"/>
                </a:lnTo>
                <a:lnTo>
                  <a:pt x="720" y="1091"/>
                </a:lnTo>
                <a:lnTo>
                  <a:pt x="100" y="472"/>
                </a:lnTo>
                <a:lnTo>
                  <a:pt x="472" y="100"/>
                </a:lnTo>
                <a:lnTo>
                  <a:pt x="1091" y="719"/>
                </a:lnTo>
                <a:lnTo>
                  <a:pt x="1736" y="100"/>
                </a:lnTo>
                <a:close/>
                <a:moveTo>
                  <a:pt x="472" y="1"/>
                </a:moveTo>
                <a:lnTo>
                  <a:pt x="1" y="472"/>
                </a:lnTo>
                <a:lnTo>
                  <a:pt x="645" y="1091"/>
                </a:lnTo>
                <a:lnTo>
                  <a:pt x="1" y="1736"/>
                </a:lnTo>
                <a:lnTo>
                  <a:pt x="472" y="2182"/>
                </a:lnTo>
                <a:lnTo>
                  <a:pt x="1091" y="1562"/>
                </a:lnTo>
                <a:lnTo>
                  <a:pt x="1736" y="2182"/>
                </a:lnTo>
                <a:lnTo>
                  <a:pt x="2182" y="1736"/>
                </a:lnTo>
                <a:lnTo>
                  <a:pt x="1562" y="1091"/>
                </a:lnTo>
                <a:lnTo>
                  <a:pt x="2182" y="472"/>
                </a:lnTo>
                <a:lnTo>
                  <a:pt x="1736" y="1"/>
                </a:lnTo>
                <a:lnTo>
                  <a:pt x="1091" y="645"/>
                </a:lnTo>
                <a:lnTo>
                  <a:pt x="4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57">
            <a:extLst>
              <a:ext uri="{FF2B5EF4-FFF2-40B4-BE49-F238E27FC236}">
                <a16:creationId xmlns:a16="http://schemas.microsoft.com/office/drawing/2014/main" id="{0FAE81FA-76B0-F4CE-E621-6AB5C7A13384}"/>
              </a:ext>
            </a:extLst>
          </p:cNvPr>
          <p:cNvSpPr/>
          <p:nvPr/>
        </p:nvSpPr>
        <p:spPr>
          <a:xfrm>
            <a:off x="5271460" y="4226484"/>
            <a:ext cx="44076" cy="44043"/>
          </a:xfrm>
          <a:custGeom>
            <a:avLst/>
            <a:gdLst/>
            <a:ahLst/>
            <a:cxnLst/>
            <a:rect l="l" t="t" r="r" b="b"/>
            <a:pathLst>
              <a:path w="1340" h="1339" extrusionOk="0">
                <a:moveTo>
                  <a:pt x="670" y="74"/>
                </a:moveTo>
                <a:cubicBezTo>
                  <a:pt x="992" y="74"/>
                  <a:pt x="1265" y="347"/>
                  <a:pt x="1265" y="669"/>
                </a:cubicBezTo>
                <a:cubicBezTo>
                  <a:pt x="1265" y="992"/>
                  <a:pt x="992" y="1264"/>
                  <a:pt x="670" y="1264"/>
                </a:cubicBezTo>
                <a:cubicBezTo>
                  <a:pt x="348" y="1264"/>
                  <a:pt x="75" y="992"/>
                  <a:pt x="75" y="669"/>
                </a:cubicBezTo>
                <a:cubicBezTo>
                  <a:pt x="75" y="347"/>
                  <a:pt x="348" y="74"/>
                  <a:pt x="670" y="74"/>
                </a:cubicBezTo>
                <a:close/>
                <a:moveTo>
                  <a:pt x="670" y="0"/>
                </a:moveTo>
                <a:cubicBezTo>
                  <a:pt x="298" y="0"/>
                  <a:pt x="1" y="298"/>
                  <a:pt x="1" y="669"/>
                </a:cubicBezTo>
                <a:cubicBezTo>
                  <a:pt x="1" y="1041"/>
                  <a:pt x="298" y="1339"/>
                  <a:pt x="670" y="1339"/>
                </a:cubicBezTo>
                <a:cubicBezTo>
                  <a:pt x="1042" y="1339"/>
                  <a:pt x="1340" y="1041"/>
                  <a:pt x="1340" y="669"/>
                </a:cubicBezTo>
                <a:cubicBezTo>
                  <a:pt x="1340" y="298"/>
                  <a:pt x="1042" y="0"/>
                  <a:pt x="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 name="Straight Connector 15">
            <a:extLst>
              <a:ext uri="{FF2B5EF4-FFF2-40B4-BE49-F238E27FC236}">
                <a16:creationId xmlns:a16="http://schemas.microsoft.com/office/drawing/2014/main" id="{8DF2F6E7-2A51-F1D5-22DA-58829A1CC18C}"/>
              </a:ext>
            </a:extLst>
          </p:cNvPr>
          <p:cNvCxnSpPr/>
          <p:nvPr/>
        </p:nvCxnSpPr>
        <p:spPr>
          <a:xfrm>
            <a:off x="5525690" y="2436019"/>
            <a:ext cx="592932" cy="0"/>
          </a:xfrm>
          <a:prstGeom prst="line">
            <a:avLst/>
          </a:prstGeom>
          <a:ln/>
        </p:spPr>
        <p:style>
          <a:lnRef idx="1">
            <a:schemeClr val="accent4"/>
          </a:lnRef>
          <a:fillRef idx="0">
            <a:schemeClr val="accent4"/>
          </a:fillRef>
          <a:effectRef idx="0">
            <a:schemeClr val="accent4"/>
          </a:effectRef>
          <a:fontRef idx="minor">
            <a:schemeClr val="tx1"/>
          </a:fontRef>
        </p:style>
      </p:cxnSp>
      <p:sp>
        <p:nvSpPr>
          <p:cNvPr id="6" name="Text Placeholder 5">
            <a:extLst>
              <a:ext uri="{FF2B5EF4-FFF2-40B4-BE49-F238E27FC236}">
                <a16:creationId xmlns:a16="http://schemas.microsoft.com/office/drawing/2014/main" id="{6E386EF1-2715-6ADA-D76F-88D3EA2BD8C7}"/>
              </a:ext>
            </a:extLst>
          </p:cNvPr>
          <p:cNvSpPr>
            <a:spLocks noGrp="1"/>
          </p:cNvSpPr>
          <p:nvPr>
            <p:ph type="body" idx="1"/>
          </p:nvPr>
        </p:nvSpPr>
        <p:spPr>
          <a:xfrm>
            <a:off x="976547" y="3976613"/>
            <a:ext cx="7110178" cy="866871"/>
          </a:xfrm>
        </p:spPr>
        <p:txBody>
          <a:bodyPr/>
          <a:lstStyle/>
          <a:p>
            <a:pPr marL="139700" indent="0">
              <a:buNone/>
            </a:pPr>
            <a:r>
              <a:rPr lang="en-US" b="1" dirty="0"/>
              <a:t>Electronics</a:t>
            </a:r>
            <a:r>
              <a:rPr lang="en-US" dirty="0"/>
              <a:t> and </a:t>
            </a:r>
            <a:r>
              <a:rPr lang="en-US" b="1" dirty="0"/>
              <a:t>Home Appliances</a:t>
            </a:r>
            <a:r>
              <a:rPr lang="en-US" dirty="0"/>
              <a:t> are top performers in sales and profit, led by </a:t>
            </a:r>
            <a:r>
              <a:rPr lang="en-US" i="1" dirty="0"/>
              <a:t>Television</a:t>
            </a:r>
            <a:r>
              <a:rPr lang="en-US" dirty="0"/>
              <a:t>, </a:t>
            </a:r>
            <a:r>
              <a:rPr lang="en-US" i="1" dirty="0"/>
              <a:t>Laptop</a:t>
            </a:r>
            <a:r>
              <a:rPr lang="en-US" dirty="0"/>
              <a:t>, and </a:t>
            </a:r>
            <a:r>
              <a:rPr lang="en-US" i="1" dirty="0"/>
              <a:t>Microwave Oven</a:t>
            </a:r>
            <a:r>
              <a:rPr lang="en-US" dirty="0"/>
              <a:t>. </a:t>
            </a:r>
            <a:r>
              <a:rPr lang="en-US" b="1" dirty="0"/>
              <a:t>Fashion</a:t>
            </a:r>
            <a:r>
              <a:rPr lang="en-US" dirty="0"/>
              <a:t> maintains strong margins, while </a:t>
            </a:r>
            <a:r>
              <a:rPr lang="en-US" b="1" dirty="0"/>
              <a:t>Books</a:t>
            </a:r>
            <a:r>
              <a:rPr lang="en-US" dirty="0"/>
              <a:t> and </a:t>
            </a:r>
            <a:r>
              <a:rPr lang="en-US" b="1" dirty="0"/>
              <a:t>Toys</a:t>
            </a:r>
            <a:r>
              <a:rPr lang="en-US" dirty="0"/>
              <a:t> have lower overall performance. High quantity sold doesn’t always mean high profit, as seen with </a:t>
            </a:r>
            <a:r>
              <a:rPr lang="en-US" i="1" dirty="0"/>
              <a:t>Action Figures</a:t>
            </a:r>
            <a:r>
              <a:rPr lang="en-US" dirty="0"/>
              <a:t>.</a:t>
            </a:r>
            <a:endParaRPr lang="en-ID" dirty="0"/>
          </a:p>
        </p:txBody>
      </p:sp>
      <p:pic>
        <p:nvPicPr>
          <p:cNvPr id="8" name="Picture 7">
            <a:extLst>
              <a:ext uri="{FF2B5EF4-FFF2-40B4-BE49-F238E27FC236}">
                <a16:creationId xmlns:a16="http://schemas.microsoft.com/office/drawing/2014/main" id="{FB41F36F-3BA5-BDA7-8490-65A2AB93F648}"/>
              </a:ext>
            </a:extLst>
          </p:cNvPr>
          <p:cNvPicPr>
            <a:picLocks noChangeAspect="1"/>
          </p:cNvPicPr>
          <p:nvPr/>
        </p:nvPicPr>
        <p:blipFill>
          <a:blip r:embed="rId3"/>
          <a:srcRect l="2718" t="10211" b="1793"/>
          <a:stretch/>
        </p:blipFill>
        <p:spPr>
          <a:xfrm>
            <a:off x="0" y="656448"/>
            <a:ext cx="9144000" cy="3299649"/>
          </a:xfrm>
          <a:prstGeom prst="rect">
            <a:avLst/>
          </a:prstGeom>
        </p:spPr>
      </p:pic>
    </p:spTree>
    <p:extLst>
      <p:ext uri="{BB962C8B-B14F-4D97-AF65-F5344CB8AC3E}">
        <p14:creationId xmlns:p14="http://schemas.microsoft.com/office/powerpoint/2010/main" val="37477766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05">
          <a:extLst>
            <a:ext uri="{FF2B5EF4-FFF2-40B4-BE49-F238E27FC236}">
              <a16:creationId xmlns:a16="http://schemas.microsoft.com/office/drawing/2014/main" id="{2F0DC230-FB0A-200F-9D5A-85E251820216}"/>
            </a:ext>
          </a:extLst>
        </p:cNvPr>
        <p:cNvGrpSpPr/>
        <p:nvPr/>
      </p:nvGrpSpPr>
      <p:grpSpPr>
        <a:xfrm>
          <a:off x="0" y="0"/>
          <a:ext cx="0" cy="0"/>
          <a:chOff x="0" y="0"/>
          <a:chExt cx="0" cy="0"/>
        </a:xfrm>
      </p:grpSpPr>
      <p:sp>
        <p:nvSpPr>
          <p:cNvPr id="2806" name="Google Shape;2806;p57">
            <a:extLst>
              <a:ext uri="{FF2B5EF4-FFF2-40B4-BE49-F238E27FC236}">
                <a16:creationId xmlns:a16="http://schemas.microsoft.com/office/drawing/2014/main" id="{51E009BC-8703-63FF-07DA-DD31F4A3FDD7}"/>
              </a:ext>
            </a:extLst>
          </p:cNvPr>
          <p:cNvSpPr txBox="1">
            <a:spLocks noGrp="1"/>
          </p:cNvSpPr>
          <p:nvPr>
            <p:ph type="title"/>
          </p:nvPr>
        </p:nvSpPr>
        <p:spPr>
          <a:xfrm>
            <a:off x="720000" y="246991"/>
            <a:ext cx="7704000" cy="74153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Customer Duration</a:t>
            </a:r>
            <a:endParaRPr dirty="0"/>
          </a:p>
        </p:txBody>
      </p:sp>
      <p:sp>
        <p:nvSpPr>
          <p:cNvPr id="2807" name="Google Shape;2807;p57">
            <a:extLst>
              <a:ext uri="{FF2B5EF4-FFF2-40B4-BE49-F238E27FC236}">
                <a16:creationId xmlns:a16="http://schemas.microsoft.com/office/drawing/2014/main" id="{C7886946-B736-6DEC-84F5-9323A20E9230}"/>
              </a:ext>
            </a:extLst>
          </p:cNvPr>
          <p:cNvSpPr txBox="1">
            <a:spLocks noGrp="1"/>
          </p:cNvSpPr>
          <p:nvPr>
            <p:ph type="body" idx="1"/>
          </p:nvPr>
        </p:nvSpPr>
        <p:spPr>
          <a:xfrm>
            <a:off x="1050857" y="1185194"/>
            <a:ext cx="2581722" cy="387986"/>
          </a:xfrm>
          <a:prstGeom prst="rect">
            <a:avLst/>
          </a:prstGeom>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t" anchorCtr="0">
            <a:noAutofit/>
          </a:bodyPr>
          <a:lstStyle/>
          <a:p>
            <a:pPr marL="0" lvl="0" indent="0" algn="l" rtl="0">
              <a:spcBef>
                <a:spcPts val="0"/>
              </a:spcBef>
              <a:spcAft>
                <a:spcPts val="1200"/>
              </a:spcAft>
              <a:buNone/>
            </a:pPr>
            <a:r>
              <a:rPr lang="en-US" dirty="0"/>
              <a:t>Per Hour Formula</a:t>
            </a:r>
            <a:endParaRPr dirty="0"/>
          </a:p>
        </p:txBody>
      </p:sp>
      <p:sp>
        <p:nvSpPr>
          <p:cNvPr id="2809" name="Google Shape;2809;p57">
            <a:extLst>
              <a:ext uri="{FF2B5EF4-FFF2-40B4-BE49-F238E27FC236}">
                <a16:creationId xmlns:a16="http://schemas.microsoft.com/office/drawing/2014/main" id="{8FED2F74-9136-6D8C-19D6-E4DE63234F4C}"/>
              </a:ext>
            </a:extLst>
          </p:cNvPr>
          <p:cNvSpPr/>
          <p:nvPr/>
        </p:nvSpPr>
        <p:spPr>
          <a:xfrm>
            <a:off x="1050857" y="1400334"/>
            <a:ext cx="59568" cy="59535"/>
          </a:xfrm>
          <a:custGeom>
            <a:avLst/>
            <a:gdLst/>
            <a:ahLst/>
            <a:cxnLst/>
            <a:rect l="l" t="t" r="r" b="b"/>
            <a:pathLst>
              <a:path w="1811" h="1810" extrusionOk="0">
                <a:moveTo>
                  <a:pt x="918" y="124"/>
                </a:moveTo>
                <a:cubicBezTo>
                  <a:pt x="1339" y="124"/>
                  <a:pt x="1711" y="471"/>
                  <a:pt x="1711" y="918"/>
                </a:cubicBezTo>
                <a:cubicBezTo>
                  <a:pt x="1711" y="1339"/>
                  <a:pt x="1339" y="1711"/>
                  <a:pt x="918" y="1711"/>
                </a:cubicBezTo>
                <a:cubicBezTo>
                  <a:pt x="472" y="1711"/>
                  <a:pt x="125" y="1339"/>
                  <a:pt x="125" y="918"/>
                </a:cubicBezTo>
                <a:cubicBezTo>
                  <a:pt x="125" y="471"/>
                  <a:pt x="472" y="124"/>
                  <a:pt x="918" y="124"/>
                </a:cubicBezTo>
                <a:close/>
                <a:moveTo>
                  <a:pt x="918" y="0"/>
                </a:moveTo>
                <a:cubicBezTo>
                  <a:pt x="397" y="0"/>
                  <a:pt x="1" y="422"/>
                  <a:pt x="1" y="918"/>
                </a:cubicBezTo>
                <a:cubicBezTo>
                  <a:pt x="1" y="1413"/>
                  <a:pt x="397" y="1810"/>
                  <a:pt x="918" y="1810"/>
                </a:cubicBezTo>
                <a:cubicBezTo>
                  <a:pt x="1414" y="1810"/>
                  <a:pt x="1810" y="1413"/>
                  <a:pt x="1810" y="918"/>
                </a:cubicBezTo>
                <a:cubicBezTo>
                  <a:pt x="1810" y="422"/>
                  <a:pt x="1414" y="0"/>
                  <a:pt x="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7">
            <a:extLst>
              <a:ext uri="{FF2B5EF4-FFF2-40B4-BE49-F238E27FC236}">
                <a16:creationId xmlns:a16="http://schemas.microsoft.com/office/drawing/2014/main" id="{8610CBFC-A760-5238-37C7-EB4EE3E054DC}"/>
              </a:ext>
            </a:extLst>
          </p:cNvPr>
          <p:cNvSpPr/>
          <p:nvPr/>
        </p:nvSpPr>
        <p:spPr>
          <a:xfrm>
            <a:off x="7612000" y="1167394"/>
            <a:ext cx="71804" cy="71804"/>
          </a:xfrm>
          <a:custGeom>
            <a:avLst/>
            <a:gdLst/>
            <a:ahLst/>
            <a:cxnLst/>
            <a:rect l="l" t="t" r="r" b="b"/>
            <a:pathLst>
              <a:path w="2183" h="2183" extrusionOk="0">
                <a:moveTo>
                  <a:pt x="1736" y="100"/>
                </a:moveTo>
                <a:lnTo>
                  <a:pt x="2108" y="472"/>
                </a:lnTo>
                <a:lnTo>
                  <a:pt x="1463" y="1091"/>
                </a:lnTo>
                <a:lnTo>
                  <a:pt x="2108" y="1736"/>
                </a:lnTo>
                <a:lnTo>
                  <a:pt x="1736" y="2108"/>
                </a:lnTo>
                <a:lnTo>
                  <a:pt x="1091" y="1463"/>
                </a:lnTo>
                <a:lnTo>
                  <a:pt x="472" y="2108"/>
                </a:lnTo>
                <a:lnTo>
                  <a:pt x="100" y="1736"/>
                </a:lnTo>
                <a:lnTo>
                  <a:pt x="720" y="1091"/>
                </a:lnTo>
                <a:lnTo>
                  <a:pt x="100" y="472"/>
                </a:lnTo>
                <a:lnTo>
                  <a:pt x="472" y="100"/>
                </a:lnTo>
                <a:lnTo>
                  <a:pt x="1091" y="719"/>
                </a:lnTo>
                <a:lnTo>
                  <a:pt x="1736" y="100"/>
                </a:lnTo>
                <a:close/>
                <a:moveTo>
                  <a:pt x="472" y="1"/>
                </a:moveTo>
                <a:lnTo>
                  <a:pt x="1" y="472"/>
                </a:lnTo>
                <a:lnTo>
                  <a:pt x="645" y="1091"/>
                </a:lnTo>
                <a:lnTo>
                  <a:pt x="1" y="1736"/>
                </a:lnTo>
                <a:lnTo>
                  <a:pt x="472" y="2182"/>
                </a:lnTo>
                <a:lnTo>
                  <a:pt x="1091" y="1562"/>
                </a:lnTo>
                <a:lnTo>
                  <a:pt x="1736" y="2182"/>
                </a:lnTo>
                <a:lnTo>
                  <a:pt x="2182" y="1736"/>
                </a:lnTo>
                <a:lnTo>
                  <a:pt x="1562" y="1091"/>
                </a:lnTo>
                <a:lnTo>
                  <a:pt x="2182" y="472"/>
                </a:lnTo>
                <a:lnTo>
                  <a:pt x="1736" y="1"/>
                </a:lnTo>
                <a:lnTo>
                  <a:pt x="1091" y="645"/>
                </a:lnTo>
                <a:lnTo>
                  <a:pt x="4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57">
            <a:extLst>
              <a:ext uri="{FF2B5EF4-FFF2-40B4-BE49-F238E27FC236}">
                <a16:creationId xmlns:a16="http://schemas.microsoft.com/office/drawing/2014/main" id="{31976E11-AB7A-208B-21D9-89A7806FB1D7}"/>
              </a:ext>
            </a:extLst>
          </p:cNvPr>
          <p:cNvSpPr/>
          <p:nvPr/>
        </p:nvSpPr>
        <p:spPr>
          <a:xfrm>
            <a:off x="5271460" y="4226484"/>
            <a:ext cx="44076" cy="44043"/>
          </a:xfrm>
          <a:custGeom>
            <a:avLst/>
            <a:gdLst/>
            <a:ahLst/>
            <a:cxnLst/>
            <a:rect l="l" t="t" r="r" b="b"/>
            <a:pathLst>
              <a:path w="1340" h="1339" extrusionOk="0">
                <a:moveTo>
                  <a:pt x="670" y="74"/>
                </a:moveTo>
                <a:cubicBezTo>
                  <a:pt x="992" y="74"/>
                  <a:pt x="1265" y="347"/>
                  <a:pt x="1265" y="669"/>
                </a:cubicBezTo>
                <a:cubicBezTo>
                  <a:pt x="1265" y="992"/>
                  <a:pt x="992" y="1264"/>
                  <a:pt x="670" y="1264"/>
                </a:cubicBezTo>
                <a:cubicBezTo>
                  <a:pt x="348" y="1264"/>
                  <a:pt x="75" y="992"/>
                  <a:pt x="75" y="669"/>
                </a:cubicBezTo>
                <a:cubicBezTo>
                  <a:pt x="75" y="347"/>
                  <a:pt x="348" y="74"/>
                  <a:pt x="670" y="74"/>
                </a:cubicBezTo>
                <a:close/>
                <a:moveTo>
                  <a:pt x="670" y="0"/>
                </a:moveTo>
                <a:cubicBezTo>
                  <a:pt x="298" y="0"/>
                  <a:pt x="1" y="298"/>
                  <a:pt x="1" y="669"/>
                </a:cubicBezTo>
                <a:cubicBezTo>
                  <a:pt x="1" y="1041"/>
                  <a:pt x="298" y="1339"/>
                  <a:pt x="670" y="1339"/>
                </a:cubicBezTo>
                <a:cubicBezTo>
                  <a:pt x="1042" y="1339"/>
                  <a:pt x="1340" y="1041"/>
                  <a:pt x="1340" y="669"/>
                </a:cubicBezTo>
                <a:cubicBezTo>
                  <a:pt x="1340" y="298"/>
                  <a:pt x="1042" y="0"/>
                  <a:pt x="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807;p57">
            <a:extLst>
              <a:ext uri="{FF2B5EF4-FFF2-40B4-BE49-F238E27FC236}">
                <a16:creationId xmlns:a16="http://schemas.microsoft.com/office/drawing/2014/main" id="{EA419B44-2B0B-9691-9802-3EBA40FDD028}"/>
              </a:ext>
            </a:extLst>
          </p:cNvPr>
          <p:cNvSpPr txBox="1">
            <a:spLocks/>
          </p:cNvSpPr>
          <p:nvPr/>
        </p:nvSpPr>
        <p:spPr>
          <a:xfrm>
            <a:off x="4084765" y="1532525"/>
            <a:ext cx="4339235" cy="387986"/>
          </a:xfrm>
          <a:prstGeom prst="rect">
            <a:avLst/>
          </a:prstGeom>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Open Sans"/>
              <a:buChar char="●"/>
              <a:defRPr sz="1400" b="0" i="0" u="none" strike="noStrike" cap="none">
                <a:solidFill>
                  <a:schemeClr val="dk1"/>
                </a:solidFill>
                <a:latin typeface="Open Sans Medium"/>
                <a:ea typeface="Open Sans Medium"/>
                <a:cs typeface="Open Sans Medium"/>
                <a:sym typeface="Open Sans Medium"/>
              </a:defRPr>
            </a:lvl1pPr>
            <a:lvl2pPr marL="914400" marR="0" lvl="1" indent="-304800" algn="l" rtl="0">
              <a:lnSpc>
                <a:spcPct val="100000"/>
              </a:lnSpc>
              <a:spcBef>
                <a:spcPts val="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2pPr>
            <a:lvl3pPr marL="1371600" marR="0" lvl="2" indent="-304800" algn="l" rtl="0">
              <a:lnSpc>
                <a:spcPct val="100000"/>
              </a:lnSpc>
              <a:spcBef>
                <a:spcPts val="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3pPr>
            <a:lvl4pPr marL="1828800" marR="0" lvl="3" indent="-304800" algn="l" rtl="0">
              <a:lnSpc>
                <a:spcPct val="100000"/>
              </a:lnSpc>
              <a:spcBef>
                <a:spcPts val="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4pPr>
            <a:lvl5pPr marL="2286000" marR="0" lvl="4" indent="-304800" algn="l" rtl="0">
              <a:lnSpc>
                <a:spcPct val="100000"/>
              </a:lnSpc>
              <a:spcBef>
                <a:spcPts val="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5pPr>
            <a:lvl6pPr marL="2743200" marR="0" lvl="5" indent="-304800" algn="l" rtl="0">
              <a:lnSpc>
                <a:spcPct val="100000"/>
              </a:lnSpc>
              <a:spcBef>
                <a:spcPts val="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6pPr>
            <a:lvl7pPr marL="3200400" marR="0" lvl="6" indent="-304800" algn="l" rtl="0">
              <a:lnSpc>
                <a:spcPct val="100000"/>
              </a:lnSpc>
              <a:spcBef>
                <a:spcPts val="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7pPr>
            <a:lvl8pPr marL="3657600" marR="0" lvl="7" indent="-304800" algn="l" rtl="0">
              <a:lnSpc>
                <a:spcPct val="100000"/>
              </a:lnSpc>
              <a:spcBef>
                <a:spcPts val="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8pPr>
            <a:lvl9pPr marL="4114800" marR="0" lvl="8" indent="-304800" algn="l" rtl="0">
              <a:lnSpc>
                <a:spcPct val="100000"/>
              </a:lnSpc>
              <a:spcBef>
                <a:spcPts val="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9pPr>
          </a:lstStyle>
          <a:p>
            <a:pPr marL="0" indent="0">
              <a:spcAft>
                <a:spcPts val="1200"/>
              </a:spcAft>
              <a:buFont typeface="Open Sans"/>
              <a:buNone/>
            </a:pPr>
            <a:r>
              <a:rPr lang="en-US" dirty="0"/>
              <a:t>Result</a:t>
            </a:r>
          </a:p>
        </p:txBody>
      </p:sp>
      <p:pic>
        <p:nvPicPr>
          <p:cNvPr id="6" name="Picture 5">
            <a:extLst>
              <a:ext uri="{FF2B5EF4-FFF2-40B4-BE49-F238E27FC236}">
                <a16:creationId xmlns:a16="http://schemas.microsoft.com/office/drawing/2014/main" id="{AE881BD3-8D25-BA84-BA1B-4E402A38CB78}"/>
              </a:ext>
            </a:extLst>
          </p:cNvPr>
          <p:cNvPicPr>
            <a:picLocks noChangeAspect="1"/>
          </p:cNvPicPr>
          <p:nvPr/>
        </p:nvPicPr>
        <p:blipFill>
          <a:blip r:embed="rId3"/>
          <a:stretch>
            <a:fillRect/>
          </a:stretch>
        </p:blipFill>
        <p:spPr>
          <a:xfrm>
            <a:off x="1065590" y="1592319"/>
            <a:ext cx="2551938" cy="1015188"/>
          </a:xfrm>
          <a:prstGeom prst="rect">
            <a:avLst/>
          </a:prstGeom>
          <a:ln/>
        </p:spPr>
        <p:style>
          <a:lnRef idx="2">
            <a:schemeClr val="accent4"/>
          </a:lnRef>
          <a:fillRef idx="1">
            <a:schemeClr val="lt1"/>
          </a:fillRef>
          <a:effectRef idx="0">
            <a:schemeClr val="accent4"/>
          </a:effectRef>
          <a:fontRef idx="minor">
            <a:schemeClr val="dk1"/>
          </a:fontRef>
        </p:style>
      </p:pic>
      <p:sp>
        <p:nvSpPr>
          <p:cNvPr id="7" name="Google Shape;2807;p57">
            <a:extLst>
              <a:ext uri="{FF2B5EF4-FFF2-40B4-BE49-F238E27FC236}">
                <a16:creationId xmlns:a16="http://schemas.microsoft.com/office/drawing/2014/main" id="{BFD4F397-02EC-35D9-CA7F-0E9D3BFB9D76}"/>
              </a:ext>
            </a:extLst>
          </p:cNvPr>
          <p:cNvSpPr txBox="1">
            <a:spLocks/>
          </p:cNvSpPr>
          <p:nvPr/>
        </p:nvSpPr>
        <p:spPr>
          <a:xfrm>
            <a:off x="1065590" y="2626646"/>
            <a:ext cx="2581722" cy="387986"/>
          </a:xfrm>
          <a:prstGeom prst="rect">
            <a:avLst/>
          </a:prstGeom>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Open Sans"/>
              <a:buChar char="●"/>
              <a:defRPr sz="1400" b="0" i="0" u="none" strike="noStrike" cap="none">
                <a:solidFill>
                  <a:schemeClr val="dk1"/>
                </a:solidFill>
                <a:latin typeface="Open Sans Medium"/>
                <a:ea typeface="Open Sans Medium"/>
                <a:cs typeface="Open Sans Medium"/>
                <a:sym typeface="Open Sans Medium"/>
              </a:defRPr>
            </a:lvl1pPr>
            <a:lvl2pPr marL="914400" marR="0" lvl="1" indent="-304800" algn="l" rtl="0">
              <a:lnSpc>
                <a:spcPct val="100000"/>
              </a:lnSpc>
              <a:spcBef>
                <a:spcPts val="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2pPr>
            <a:lvl3pPr marL="1371600" marR="0" lvl="2" indent="-304800" algn="l" rtl="0">
              <a:lnSpc>
                <a:spcPct val="100000"/>
              </a:lnSpc>
              <a:spcBef>
                <a:spcPts val="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3pPr>
            <a:lvl4pPr marL="1828800" marR="0" lvl="3" indent="-304800" algn="l" rtl="0">
              <a:lnSpc>
                <a:spcPct val="100000"/>
              </a:lnSpc>
              <a:spcBef>
                <a:spcPts val="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4pPr>
            <a:lvl5pPr marL="2286000" marR="0" lvl="4" indent="-304800" algn="l" rtl="0">
              <a:lnSpc>
                <a:spcPct val="100000"/>
              </a:lnSpc>
              <a:spcBef>
                <a:spcPts val="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5pPr>
            <a:lvl6pPr marL="2743200" marR="0" lvl="5" indent="-304800" algn="l" rtl="0">
              <a:lnSpc>
                <a:spcPct val="100000"/>
              </a:lnSpc>
              <a:spcBef>
                <a:spcPts val="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6pPr>
            <a:lvl7pPr marL="3200400" marR="0" lvl="6" indent="-304800" algn="l" rtl="0">
              <a:lnSpc>
                <a:spcPct val="100000"/>
              </a:lnSpc>
              <a:spcBef>
                <a:spcPts val="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7pPr>
            <a:lvl8pPr marL="3657600" marR="0" lvl="7" indent="-304800" algn="l" rtl="0">
              <a:lnSpc>
                <a:spcPct val="100000"/>
              </a:lnSpc>
              <a:spcBef>
                <a:spcPts val="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8pPr>
            <a:lvl9pPr marL="4114800" marR="0" lvl="8" indent="-304800" algn="l" rtl="0">
              <a:lnSpc>
                <a:spcPct val="100000"/>
              </a:lnSpc>
              <a:spcBef>
                <a:spcPts val="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9pPr>
          </a:lstStyle>
          <a:p>
            <a:pPr marL="0" indent="0">
              <a:spcAft>
                <a:spcPts val="1200"/>
              </a:spcAft>
              <a:buFont typeface="Open Sans"/>
              <a:buNone/>
            </a:pPr>
            <a:r>
              <a:rPr lang="en-US" dirty="0"/>
              <a:t>Per Minute Formula</a:t>
            </a:r>
          </a:p>
        </p:txBody>
      </p:sp>
      <p:pic>
        <p:nvPicPr>
          <p:cNvPr id="9" name="Picture 8">
            <a:extLst>
              <a:ext uri="{FF2B5EF4-FFF2-40B4-BE49-F238E27FC236}">
                <a16:creationId xmlns:a16="http://schemas.microsoft.com/office/drawing/2014/main" id="{AAB17C29-6B5A-24DE-58B6-1630F1E35752}"/>
              </a:ext>
            </a:extLst>
          </p:cNvPr>
          <p:cNvPicPr>
            <a:picLocks noChangeAspect="1"/>
          </p:cNvPicPr>
          <p:nvPr/>
        </p:nvPicPr>
        <p:blipFill>
          <a:blip r:embed="rId4"/>
          <a:stretch>
            <a:fillRect/>
          </a:stretch>
        </p:blipFill>
        <p:spPr>
          <a:xfrm>
            <a:off x="1065590" y="3033771"/>
            <a:ext cx="2566989" cy="1192713"/>
          </a:xfrm>
          <a:prstGeom prst="rect">
            <a:avLst/>
          </a:prstGeom>
          <a:ln w="28575">
            <a:solidFill>
              <a:schemeClr val="accent4"/>
            </a:solidFill>
          </a:ln>
        </p:spPr>
      </p:pic>
      <p:pic>
        <p:nvPicPr>
          <p:cNvPr id="13" name="Picture 12">
            <a:extLst>
              <a:ext uri="{FF2B5EF4-FFF2-40B4-BE49-F238E27FC236}">
                <a16:creationId xmlns:a16="http://schemas.microsoft.com/office/drawing/2014/main" id="{39412B49-EDE6-DDD9-4470-6DBDAC0B3D14}"/>
              </a:ext>
            </a:extLst>
          </p:cNvPr>
          <p:cNvPicPr>
            <a:picLocks noChangeAspect="1"/>
          </p:cNvPicPr>
          <p:nvPr/>
        </p:nvPicPr>
        <p:blipFill>
          <a:blip r:embed="rId5"/>
          <a:stretch>
            <a:fillRect/>
          </a:stretch>
        </p:blipFill>
        <p:spPr>
          <a:xfrm>
            <a:off x="4099428" y="1920511"/>
            <a:ext cx="4324572" cy="609631"/>
          </a:xfrm>
          <a:prstGeom prst="rect">
            <a:avLst/>
          </a:prstGeom>
        </p:spPr>
        <p:style>
          <a:lnRef idx="2">
            <a:schemeClr val="accent4"/>
          </a:lnRef>
          <a:fillRef idx="1">
            <a:schemeClr val="lt1"/>
          </a:fillRef>
          <a:effectRef idx="0">
            <a:schemeClr val="accent4"/>
          </a:effectRef>
          <a:fontRef idx="minor">
            <a:schemeClr val="dk1"/>
          </a:fontRef>
        </p:style>
      </p:pic>
    </p:spTree>
    <p:extLst>
      <p:ext uri="{BB962C8B-B14F-4D97-AF65-F5344CB8AC3E}">
        <p14:creationId xmlns:p14="http://schemas.microsoft.com/office/powerpoint/2010/main" val="5387942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05">
          <a:extLst>
            <a:ext uri="{FF2B5EF4-FFF2-40B4-BE49-F238E27FC236}">
              <a16:creationId xmlns:a16="http://schemas.microsoft.com/office/drawing/2014/main" id="{3FEBAD5A-3EED-3885-2300-E3746049BAC0}"/>
            </a:ext>
          </a:extLst>
        </p:cNvPr>
        <p:cNvGrpSpPr/>
        <p:nvPr/>
      </p:nvGrpSpPr>
      <p:grpSpPr>
        <a:xfrm>
          <a:off x="0" y="0"/>
          <a:ext cx="0" cy="0"/>
          <a:chOff x="0" y="0"/>
          <a:chExt cx="0" cy="0"/>
        </a:xfrm>
      </p:grpSpPr>
      <p:sp>
        <p:nvSpPr>
          <p:cNvPr id="2806" name="Google Shape;2806;p57">
            <a:extLst>
              <a:ext uri="{FF2B5EF4-FFF2-40B4-BE49-F238E27FC236}">
                <a16:creationId xmlns:a16="http://schemas.microsoft.com/office/drawing/2014/main" id="{E37A8E7C-A8BD-9538-9F19-6D9E06A8900D}"/>
              </a:ext>
            </a:extLst>
          </p:cNvPr>
          <p:cNvSpPr txBox="1">
            <a:spLocks noGrp="1"/>
          </p:cNvSpPr>
          <p:nvPr>
            <p:ph type="title"/>
          </p:nvPr>
        </p:nvSpPr>
        <p:spPr>
          <a:xfrm>
            <a:off x="414338" y="131434"/>
            <a:ext cx="8009662" cy="74153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Company Profit Peaked in 2021, but has declined sharply since</a:t>
            </a:r>
            <a:endParaRPr dirty="0"/>
          </a:p>
        </p:txBody>
      </p:sp>
      <p:sp>
        <p:nvSpPr>
          <p:cNvPr id="2809" name="Google Shape;2809;p57">
            <a:extLst>
              <a:ext uri="{FF2B5EF4-FFF2-40B4-BE49-F238E27FC236}">
                <a16:creationId xmlns:a16="http://schemas.microsoft.com/office/drawing/2014/main" id="{BCD90948-8DAA-33EC-74BB-2FFEC07857E0}"/>
              </a:ext>
            </a:extLst>
          </p:cNvPr>
          <p:cNvSpPr/>
          <p:nvPr/>
        </p:nvSpPr>
        <p:spPr>
          <a:xfrm>
            <a:off x="1050857" y="1400334"/>
            <a:ext cx="59568" cy="59535"/>
          </a:xfrm>
          <a:custGeom>
            <a:avLst/>
            <a:gdLst/>
            <a:ahLst/>
            <a:cxnLst/>
            <a:rect l="l" t="t" r="r" b="b"/>
            <a:pathLst>
              <a:path w="1811" h="1810" extrusionOk="0">
                <a:moveTo>
                  <a:pt x="918" y="124"/>
                </a:moveTo>
                <a:cubicBezTo>
                  <a:pt x="1339" y="124"/>
                  <a:pt x="1711" y="471"/>
                  <a:pt x="1711" y="918"/>
                </a:cubicBezTo>
                <a:cubicBezTo>
                  <a:pt x="1711" y="1339"/>
                  <a:pt x="1339" y="1711"/>
                  <a:pt x="918" y="1711"/>
                </a:cubicBezTo>
                <a:cubicBezTo>
                  <a:pt x="472" y="1711"/>
                  <a:pt x="125" y="1339"/>
                  <a:pt x="125" y="918"/>
                </a:cubicBezTo>
                <a:cubicBezTo>
                  <a:pt x="125" y="471"/>
                  <a:pt x="472" y="124"/>
                  <a:pt x="918" y="124"/>
                </a:cubicBezTo>
                <a:close/>
                <a:moveTo>
                  <a:pt x="918" y="0"/>
                </a:moveTo>
                <a:cubicBezTo>
                  <a:pt x="397" y="0"/>
                  <a:pt x="1" y="422"/>
                  <a:pt x="1" y="918"/>
                </a:cubicBezTo>
                <a:cubicBezTo>
                  <a:pt x="1" y="1413"/>
                  <a:pt x="397" y="1810"/>
                  <a:pt x="918" y="1810"/>
                </a:cubicBezTo>
                <a:cubicBezTo>
                  <a:pt x="1414" y="1810"/>
                  <a:pt x="1810" y="1413"/>
                  <a:pt x="1810" y="918"/>
                </a:cubicBezTo>
                <a:cubicBezTo>
                  <a:pt x="1810" y="422"/>
                  <a:pt x="1414" y="0"/>
                  <a:pt x="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7">
            <a:extLst>
              <a:ext uri="{FF2B5EF4-FFF2-40B4-BE49-F238E27FC236}">
                <a16:creationId xmlns:a16="http://schemas.microsoft.com/office/drawing/2014/main" id="{2C02A75E-1F11-77E6-43DF-D1AD90908C6A}"/>
              </a:ext>
            </a:extLst>
          </p:cNvPr>
          <p:cNvSpPr/>
          <p:nvPr/>
        </p:nvSpPr>
        <p:spPr>
          <a:xfrm>
            <a:off x="7612000" y="1167394"/>
            <a:ext cx="71804" cy="71804"/>
          </a:xfrm>
          <a:custGeom>
            <a:avLst/>
            <a:gdLst/>
            <a:ahLst/>
            <a:cxnLst/>
            <a:rect l="l" t="t" r="r" b="b"/>
            <a:pathLst>
              <a:path w="2183" h="2183" extrusionOk="0">
                <a:moveTo>
                  <a:pt x="1736" y="100"/>
                </a:moveTo>
                <a:lnTo>
                  <a:pt x="2108" y="472"/>
                </a:lnTo>
                <a:lnTo>
                  <a:pt x="1463" y="1091"/>
                </a:lnTo>
                <a:lnTo>
                  <a:pt x="2108" y="1736"/>
                </a:lnTo>
                <a:lnTo>
                  <a:pt x="1736" y="2108"/>
                </a:lnTo>
                <a:lnTo>
                  <a:pt x="1091" y="1463"/>
                </a:lnTo>
                <a:lnTo>
                  <a:pt x="472" y="2108"/>
                </a:lnTo>
                <a:lnTo>
                  <a:pt x="100" y="1736"/>
                </a:lnTo>
                <a:lnTo>
                  <a:pt x="720" y="1091"/>
                </a:lnTo>
                <a:lnTo>
                  <a:pt x="100" y="472"/>
                </a:lnTo>
                <a:lnTo>
                  <a:pt x="472" y="100"/>
                </a:lnTo>
                <a:lnTo>
                  <a:pt x="1091" y="719"/>
                </a:lnTo>
                <a:lnTo>
                  <a:pt x="1736" y="100"/>
                </a:lnTo>
                <a:close/>
                <a:moveTo>
                  <a:pt x="472" y="1"/>
                </a:moveTo>
                <a:lnTo>
                  <a:pt x="1" y="472"/>
                </a:lnTo>
                <a:lnTo>
                  <a:pt x="645" y="1091"/>
                </a:lnTo>
                <a:lnTo>
                  <a:pt x="1" y="1736"/>
                </a:lnTo>
                <a:lnTo>
                  <a:pt x="472" y="2182"/>
                </a:lnTo>
                <a:lnTo>
                  <a:pt x="1091" y="1562"/>
                </a:lnTo>
                <a:lnTo>
                  <a:pt x="1736" y="2182"/>
                </a:lnTo>
                <a:lnTo>
                  <a:pt x="2182" y="1736"/>
                </a:lnTo>
                <a:lnTo>
                  <a:pt x="1562" y="1091"/>
                </a:lnTo>
                <a:lnTo>
                  <a:pt x="2182" y="472"/>
                </a:lnTo>
                <a:lnTo>
                  <a:pt x="1736" y="1"/>
                </a:lnTo>
                <a:lnTo>
                  <a:pt x="1091" y="645"/>
                </a:lnTo>
                <a:lnTo>
                  <a:pt x="4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57">
            <a:extLst>
              <a:ext uri="{FF2B5EF4-FFF2-40B4-BE49-F238E27FC236}">
                <a16:creationId xmlns:a16="http://schemas.microsoft.com/office/drawing/2014/main" id="{E3C14AA3-F7DD-76EF-C830-03040466E853}"/>
              </a:ext>
            </a:extLst>
          </p:cNvPr>
          <p:cNvSpPr/>
          <p:nvPr/>
        </p:nvSpPr>
        <p:spPr>
          <a:xfrm>
            <a:off x="5271460" y="4226484"/>
            <a:ext cx="44076" cy="44043"/>
          </a:xfrm>
          <a:custGeom>
            <a:avLst/>
            <a:gdLst/>
            <a:ahLst/>
            <a:cxnLst/>
            <a:rect l="l" t="t" r="r" b="b"/>
            <a:pathLst>
              <a:path w="1340" h="1339" extrusionOk="0">
                <a:moveTo>
                  <a:pt x="670" y="74"/>
                </a:moveTo>
                <a:cubicBezTo>
                  <a:pt x="992" y="74"/>
                  <a:pt x="1265" y="347"/>
                  <a:pt x="1265" y="669"/>
                </a:cubicBezTo>
                <a:cubicBezTo>
                  <a:pt x="1265" y="992"/>
                  <a:pt x="992" y="1264"/>
                  <a:pt x="670" y="1264"/>
                </a:cubicBezTo>
                <a:cubicBezTo>
                  <a:pt x="348" y="1264"/>
                  <a:pt x="75" y="992"/>
                  <a:pt x="75" y="669"/>
                </a:cubicBezTo>
                <a:cubicBezTo>
                  <a:pt x="75" y="347"/>
                  <a:pt x="348" y="74"/>
                  <a:pt x="670" y="74"/>
                </a:cubicBezTo>
                <a:close/>
                <a:moveTo>
                  <a:pt x="670" y="0"/>
                </a:moveTo>
                <a:cubicBezTo>
                  <a:pt x="298" y="0"/>
                  <a:pt x="1" y="298"/>
                  <a:pt x="1" y="669"/>
                </a:cubicBezTo>
                <a:cubicBezTo>
                  <a:pt x="1" y="1041"/>
                  <a:pt x="298" y="1339"/>
                  <a:pt x="670" y="1339"/>
                </a:cubicBezTo>
                <a:cubicBezTo>
                  <a:pt x="1042" y="1339"/>
                  <a:pt x="1340" y="1041"/>
                  <a:pt x="1340" y="669"/>
                </a:cubicBezTo>
                <a:cubicBezTo>
                  <a:pt x="1340" y="298"/>
                  <a:pt x="1042" y="0"/>
                  <a:pt x="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E4BEF6AF-5C03-92F3-D5A0-3437AE24793A}"/>
              </a:ext>
            </a:extLst>
          </p:cNvPr>
          <p:cNvPicPr>
            <a:picLocks noChangeAspect="1"/>
          </p:cNvPicPr>
          <p:nvPr/>
        </p:nvPicPr>
        <p:blipFill>
          <a:blip r:embed="rId3"/>
          <a:stretch>
            <a:fillRect/>
          </a:stretch>
        </p:blipFill>
        <p:spPr>
          <a:xfrm>
            <a:off x="1746734" y="1533297"/>
            <a:ext cx="5650532" cy="3610203"/>
          </a:xfrm>
          <a:prstGeom prst="rect">
            <a:avLst/>
          </a:prstGeom>
        </p:spPr>
      </p:pic>
    </p:spTree>
    <p:extLst>
      <p:ext uri="{BB962C8B-B14F-4D97-AF65-F5344CB8AC3E}">
        <p14:creationId xmlns:p14="http://schemas.microsoft.com/office/powerpoint/2010/main" val="1409929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70"/>
        <p:cNvGrpSpPr/>
        <p:nvPr/>
      </p:nvGrpSpPr>
      <p:grpSpPr>
        <a:xfrm>
          <a:off x="0" y="0"/>
          <a:ext cx="0" cy="0"/>
          <a:chOff x="0" y="0"/>
          <a:chExt cx="0" cy="0"/>
        </a:xfrm>
      </p:grpSpPr>
      <p:sp>
        <p:nvSpPr>
          <p:cNvPr id="2671" name="Google Shape;2671;p55"/>
          <p:cNvSpPr/>
          <p:nvPr/>
        </p:nvSpPr>
        <p:spPr>
          <a:xfrm>
            <a:off x="1129400" y="3939675"/>
            <a:ext cx="3231712" cy="69376"/>
          </a:xfrm>
          <a:custGeom>
            <a:avLst/>
            <a:gdLst/>
            <a:ahLst/>
            <a:cxnLst/>
            <a:rect l="l" t="t" r="r" b="b"/>
            <a:pathLst>
              <a:path w="70546" h="5229" extrusionOk="0">
                <a:moveTo>
                  <a:pt x="35268" y="1"/>
                </a:moveTo>
                <a:cubicBezTo>
                  <a:pt x="15791" y="1"/>
                  <a:pt x="0" y="1168"/>
                  <a:pt x="0" y="2615"/>
                </a:cubicBezTo>
                <a:cubicBezTo>
                  <a:pt x="0" y="4062"/>
                  <a:pt x="15791" y="5229"/>
                  <a:pt x="35268" y="5229"/>
                </a:cubicBezTo>
                <a:cubicBezTo>
                  <a:pt x="54754" y="5229"/>
                  <a:pt x="70545" y="4062"/>
                  <a:pt x="70545" y="2615"/>
                </a:cubicBezTo>
                <a:cubicBezTo>
                  <a:pt x="70545" y="1168"/>
                  <a:pt x="54754" y="1"/>
                  <a:pt x="35268" y="1"/>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55"/>
          <p:cNvSpPr txBox="1">
            <a:spLocks noGrp="1"/>
          </p:cNvSpPr>
          <p:nvPr>
            <p:ph type="title"/>
          </p:nvPr>
        </p:nvSpPr>
        <p:spPr>
          <a:xfrm>
            <a:off x="4572000" y="2499600"/>
            <a:ext cx="3861900" cy="768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Introduction</a:t>
            </a:r>
            <a:endParaRPr/>
          </a:p>
        </p:txBody>
      </p:sp>
      <p:sp>
        <p:nvSpPr>
          <p:cNvPr id="2674" name="Google Shape;2674;p55"/>
          <p:cNvSpPr txBox="1">
            <a:spLocks noGrp="1"/>
          </p:cNvSpPr>
          <p:nvPr>
            <p:ph type="title" idx="2"/>
          </p:nvPr>
        </p:nvSpPr>
        <p:spPr>
          <a:xfrm>
            <a:off x="7158600" y="1439400"/>
            <a:ext cx="1275300" cy="98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grpSp>
        <p:nvGrpSpPr>
          <p:cNvPr id="2675" name="Google Shape;2675;p55"/>
          <p:cNvGrpSpPr/>
          <p:nvPr/>
        </p:nvGrpSpPr>
        <p:grpSpPr>
          <a:xfrm>
            <a:off x="8385659" y="4118261"/>
            <a:ext cx="76672" cy="69370"/>
            <a:chOff x="1957321" y="8898461"/>
            <a:chExt cx="76672" cy="69370"/>
          </a:xfrm>
        </p:grpSpPr>
        <p:sp>
          <p:nvSpPr>
            <p:cNvPr id="2676" name="Google Shape;2676;p55"/>
            <p:cNvSpPr/>
            <p:nvPr/>
          </p:nvSpPr>
          <p:spPr>
            <a:xfrm>
              <a:off x="1967123" y="8900106"/>
              <a:ext cx="66870" cy="66081"/>
            </a:xfrm>
            <a:custGeom>
              <a:avLst/>
              <a:gdLst/>
              <a:ahLst/>
              <a:cxnLst/>
              <a:rect l="l" t="t" r="r" b="b"/>
              <a:pathLst>
                <a:path w="2033" h="2009" extrusionOk="0">
                  <a:moveTo>
                    <a:pt x="1562" y="1"/>
                  </a:moveTo>
                  <a:lnTo>
                    <a:pt x="1190" y="397"/>
                  </a:lnTo>
                  <a:lnTo>
                    <a:pt x="992" y="595"/>
                  </a:lnTo>
                  <a:lnTo>
                    <a:pt x="793" y="422"/>
                  </a:lnTo>
                  <a:lnTo>
                    <a:pt x="397" y="25"/>
                  </a:lnTo>
                  <a:lnTo>
                    <a:pt x="0" y="447"/>
                  </a:lnTo>
                  <a:lnTo>
                    <a:pt x="422" y="819"/>
                  </a:lnTo>
                  <a:lnTo>
                    <a:pt x="620" y="1017"/>
                  </a:lnTo>
                  <a:lnTo>
                    <a:pt x="422" y="1215"/>
                  </a:lnTo>
                  <a:lnTo>
                    <a:pt x="50" y="1637"/>
                  </a:lnTo>
                  <a:lnTo>
                    <a:pt x="471" y="2008"/>
                  </a:lnTo>
                  <a:lnTo>
                    <a:pt x="843" y="1587"/>
                  </a:lnTo>
                  <a:lnTo>
                    <a:pt x="1041" y="1389"/>
                  </a:lnTo>
                  <a:lnTo>
                    <a:pt x="1240" y="1587"/>
                  </a:lnTo>
                  <a:lnTo>
                    <a:pt x="1636" y="1959"/>
                  </a:lnTo>
                  <a:lnTo>
                    <a:pt x="2033" y="1562"/>
                  </a:lnTo>
                  <a:lnTo>
                    <a:pt x="1611" y="1166"/>
                  </a:lnTo>
                  <a:lnTo>
                    <a:pt x="1413" y="992"/>
                  </a:lnTo>
                  <a:lnTo>
                    <a:pt x="1611" y="769"/>
                  </a:lnTo>
                  <a:lnTo>
                    <a:pt x="1983" y="372"/>
                  </a:lnTo>
                  <a:lnTo>
                    <a:pt x="15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55"/>
            <p:cNvSpPr/>
            <p:nvPr/>
          </p:nvSpPr>
          <p:spPr>
            <a:xfrm>
              <a:off x="1957321" y="8898461"/>
              <a:ext cx="69337" cy="69370"/>
            </a:xfrm>
            <a:custGeom>
              <a:avLst/>
              <a:gdLst/>
              <a:ahLst/>
              <a:cxnLst/>
              <a:rect l="l" t="t" r="r" b="b"/>
              <a:pathLst>
                <a:path w="2108" h="2109" extrusionOk="0">
                  <a:moveTo>
                    <a:pt x="1612" y="75"/>
                  </a:moveTo>
                  <a:lnTo>
                    <a:pt x="1984" y="422"/>
                  </a:lnTo>
                  <a:lnTo>
                    <a:pt x="1414" y="1042"/>
                  </a:lnTo>
                  <a:lnTo>
                    <a:pt x="2033" y="1612"/>
                  </a:lnTo>
                  <a:lnTo>
                    <a:pt x="1686" y="1984"/>
                  </a:lnTo>
                  <a:lnTo>
                    <a:pt x="1067" y="1414"/>
                  </a:lnTo>
                  <a:lnTo>
                    <a:pt x="496" y="2034"/>
                  </a:lnTo>
                  <a:lnTo>
                    <a:pt x="125" y="1687"/>
                  </a:lnTo>
                  <a:lnTo>
                    <a:pt x="695" y="1067"/>
                  </a:lnTo>
                  <a:lnTo>
                    <a:pt x="75" y="497"/>
                  </a:lnTo>
                  <a:lnTo>
                    <a:pt x="422" y="125"/>
                  </a:lnTo>
                  <a:lnTo>
                    <a:pt x="1042" y="695"/>
                  </a:lnTo>
                  <a:lnTo>
                    <a:pt x="1612" y="75"/>
                  </a:lnTo>
                  <a:close/>
                  <a:moveTo>
                    <a:pt x="1612" y="1"/>
                  </a:moveTo>
                  <a:lnTo>
                    <a:pt x="1042" y="621"/>
                  </a:lnTo>
                  <a:lnTo>
                    <a:pt x="422" y="51"/>
                  </a:lnTo>
                  <a:lnTo>
                    <a:pt x="1" y="497"/>
                  </a:lnTo>
                  <a:lnTo>
                    <a:pt x="620" y="1067"/>
                  </a:lnTo>
                  <a:lnTo>
                    <a:pt x="50" y="1687"/>
                  </a:lnTo>
                  <a:lnTo>
                    <a:pt x="496" y="2108"/>
                  </a:lnTo>
                  <a:lnTo>
                    <a:pt x="1067" y="1488"/>
                  </a:lnTo>
                  <a:lnTo>
                    <a:pt x="1686" y="2058"/>
                  </a:lnTo>
                  <a:lnTo>
                    <a:pt x="2108" y="1612"/>
                  </a:lnTo>
                  <a:lnTo>
                    <a:pt x="1488" y="1042"/>
                  </a:lnTo>
                  <a:lnTo>
                    <a:pt x="2058" y="422"/>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8" name="Google Shape;2678;p55"/>
          <p:cNvSpPr/>
          <p:nvPr/>
        </p:nvSpPr>
        <p:spPr>
          <a:xfrm>
            <a:off x="6579103" y="764417"/>
            <a:ext cx="44076" cy="44076"/>
          </a:xfrm>
          <a:custGeom>
            <a:avLst/>
            <a:gdLst/>
            <a:ahLst/>
            <a:cxnLst/>
            <a:rect l="l" t="t" r="r" b="b"/>
            <a:pathLst>
              <a:path w="1340" h="1340" extrusionOk="0">
                <a:moveTo>
                  <a:pt x="670" y="75"/>
                </a:moveTo>
                <a:cubicBezTo>
                  <a:pt x="992" y="75"/>
                  <a:pt x="1265" y="348"/>
                  <a:pt x="1265" y="670"/>
                </a:cubicBezTo>
                <a:cubicBezTo>
                  <a:pt x="1265" y="993"/>
                  <a:pt x="992" y="1265"/>
                  <a:pt x="670" y="1265"/>
                </a:cubicBezTo>
                <a:cubicBezTo>
                  <a:pt x="348" y="1265"/>
                  <a:pt x="75" y="993"/>
                  <a:pt x="75" y="670"/>
                </a:cubicBezTo>
                <a:cubicBezTo>
                  <a:pt x="75" y="348"/>
                  <a:pt x="348" y="75"/>
                  <a:pt x="670" y="75"/>
                </a:cubicBezTo>
                <a:close/>
                <a:moveTo>
                  <a:pt x="670" y="1"/>
                </a:moveTo>
                <a:cubicBezTo>
                  <a:pt x="298" y="1"/>
                  <a:pt x="1" y="298"/>
                  <a:pt x="1" y="670"/>
                </a:cubicBezTo>
                <a:cubicBezTo>
                  <a:pt x="1" y="1042"/>
                  <a:pt x="298" y="1340"/>
                  <a:pt x="670" y="1340"/>
                </a:cubicBezTo>
                <a:cubicBezTo>
                  <a:pt x="1042" y="1340"/>
                  <a:pt x="1339" y="1042"/>
                  <a:pt x="1339" y="670"/>
                </a:cubicBezTo>
                <a:cubicBezTo>
                  <a:pt x="1339" y="298"/>
                  <a:pt x="1042" y="1"/>
                  <a:pt x="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79" name="Google Shape;2679;p55"/>
          <p:cNvGrpSpPr/>
          <p:nvPr/>
        </p:nvGrpSpPr>
        <p:grpSpPr>
          <a:xfrm>
            <a:off x="833765" y="1098079"/>
            <a:ext cx="111035" cy="127178"/>
            <a:chOff x="1715965" y="5447929"/>
            <a:chExt cx="111035" cy="127178"/>
          </a:xfrm>
        </p:grpSpPr>
        <p:sp>
          <p:nvSpPr>
            <p:cNvPr id="2680" name="Google Shape;2680;p55"/>
            <p:cNvSpPr/>
            <p:nvPr/>
          </p:nvSpPr>
          <p:spPr>
            <a:xfrm>
              <a:off x="1715965" y="5470707"/>
              <a:ext cx="97066" cy="104401"/>
            </a:xfrm>
            <a:custGeom>
              <a:avLst/>
              <a:gdLst/>
              <a:ahLst/>
              <a:cxnLst/>
              <a:rect l="l" t="t" r="r" b="b"/>
              <a:pathLst>
                <a:path w="2951" h="3174" extrusionOk="0">
                  <a:moveTo>
                    <a:pt x="1463" y="1"/>
                  </a:moveTo>
                  <a:lnTo>
                    <a:pt x="1" y="844"/>
                  </a:lnTo>
                  <a:lnTo>
                    <a:pt x="1" y="869"/>
                  </a:lnTo>
                  <a:lnTo>
                    <a:pt x="1" y="2331"/>
                  </a:lnTo>
                  <a:lnTo>
                    <a:pt x="1463" y="3174"/>
                  </a:lnTo>
                  <a:lnTo>
                    <a:pt x="2951" y="2331"/>
                  </a:lnTo>
                  <a:lnTo>
                    <a:pt x="2951" y="844"/>
                  </a:lnTo>
                  <a:lnTo>
                    <a:pt x="14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81" name="Google Shape;2681;p55"/>
            <p:cNvGrpSpPr/>
            <p:nvPr/>
          </p:nvGrpSpPr>
          <p:grpSpPr>
            <a:xfrm>
              <a:off x="1727468" y="5447929"/>
              <a:ext cx="99533" cy="107690"/>
              <a:chOff x="1805425" y="934125"/>
              <a:chExt cx="75650" cy="81850"/>
            </a:xfrm>
          </p:grpSpPr>
          <p:sp>
            <p:nvSpPr>
              <p:cNvPr id="2682" name="Google Shape;2682;p55"/>
              <p:cNvSpPr/>
              <p:nvPr/>
            </p:nvSpPr>
            <p:spPr>
              <a:xfrm>
                <a:off x="1842625" y="955200"/>
                <a:ext cx="38450" cy="60775"/>
              </a:xfrm>
              <a:custGeom>
                <a:avLst/>
                <a:gdLst/>
                <a:ahLst/>
                <a:cxnLst/>
                <a:rect l="l" t="t" r="r" b="b"/>
                <a:pathLst>
                  <a:path w="1538" h="2431" extrusionOk="0">
                    <a:moveTo>
                      <a:pt x="1463" y="125"/>
                    </a:moveTo>
                    <a:lnTo>
                      <a:pt x="1463" y="1513"/>
                    </a:lnTo>
                    <a:lnTo>
                      <a:pt x="75" y="2306"/>
                    </a:lnTo>
                    <a:lnTo>
                      <a:pt x="75" y="918"/>
                    </a:lnTo>
                    <a:lnTo>
                      <a:pt x="1463" y="125"/>
                    </a:lnTo>
                    <a:close/>
                    <a:moveTo>
                      <a:pt x="1537" y="1"/>
                    </a:moveTo>
                    <a:lnTo>
                      <a:pt x="0" y="893"/>
                    </a:lnTo>
                    <a:lnTo>
                      <a:pt x="0" y="2430"/>
                    </a:lnTo>
                    <a:lnTo>
                      <a:pt x="1537" y="1562"/>
                    </a:lnTo>
                    <a:lnTo>
                      <a:pt x="15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55"/>
              <p:cNvSpPr/>
              <p:nvPr/>
            </p:nvSpPr>
            <p:spPr>
              <a:xfrm>
                <a:off x="1805425" y="955200"/>
                <a:ext cx="39075" cy="60775"/>
              </a:xfrm>
              <a:custGeom>
                <a:avLst/>
                <a:gdLst/>
                <a:ahLst/>
                <a:cxnLst/>
                <a:rect l="l" t="t" r="r" b="b"/>
                <a:pathLst>
                  <a:path w="1563" h="2431" extrusionOk="0">
                    <a:moveTo>
                      <a:pt x="100" y="125"/>
                    </a:moveTo>
                    <a:lnTo>
                      <a:pt x="1488" y="918"/>
                    </a:lnTo>
                    <a:lnTo>
                      <a:pt x="1488" y="2306"/>
                    </a:lnTo>
                    <a:lnTo>
                      <a:pt x="100" y="1513"/>
                    </a:lnTo>
                    <a:lnTo>
                      <a:pt x="100" y="125"/>
                    </a:lnTo>
                    <a:close/>
                    <a:moveTo>
                      <a:pt x="1" y="1"/>
                    </a:moveTo>
                    <a:lnTo>
                      <a:pt x="1" y="1562"/>
                    </a:lnTo>
                    <a:lnTo>
                      <a:pt x="1563" y="2430"/>
                    </a:lnTo>
                    <a:lnTo>
                      <a:pt x="1563" y="893"/>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55"/>
              <p:cNvSpPr/>
              <p:nvPr/>
            </p:nvSpPr>
            <p:spPr>
              <a:xfrm>
                <a:off x="1805425" y="934125"/>
                <a:ext cx="75650" cy="44650"/>
              </a:xfrm>
              <a:custGeom>
                <a:avLst/>
                <a:gdLst/>
                <a:ahLst/>
                <a:cxnLst/>
                <a:rect l="l" t="t" r="r" b="b"/>
                <a:pathLst>
                  <a:path w="3026" h="1786" extrusionOk="0">
                    <a:moveTo>
                      <a:pt x="1513" y="100"/>
                    </a:moveTo>
                    <a:lnTo>
                      <a:pt x="2926" y="893"/>
                    </a:lnTo>
                    <a:lnTo>
                      <a:pt x="1513" y="1711"/>
                    </a:lnTo>
                    <a:lnTo>
                      <a:pt x="125" y="893"/>
                    </a:lnTo>
                    <a:lnTo>
                      <a:pt x="1513" y="100"/>
                    </a:lnTo>
                    <a:close/>
                    <a:moveTo>
                      <a:pt x="1513" y="1"/>
                    </a:moveTo>
                    <a:lnTo>
                      <a:pt x="1" y="868"/>
                    </a:lnTo>
                    <a:lnTo>
                      <a:pt x="1" y="918"/>
                    </a:lnTo>
                    <a:lnTo>
                      <a:pt x="1513" y="1786"/>
                    </a:lnTo>
                    <a:lnTo>
                      <a:pt x="3025" y="918"/>
                    </a:lnTo>
                    <a:lnTo>
                      <a:pt x="3025" y="868"/>
                    </a:lnTo>
                    <a:lnTo>
                      <a:pt x="15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685" name="Google Shape;2685;p55"/>
          <p:cNvGrpSpPr/>
          <p:nvPr/>
        </p:nvGrpSpPr>
        <p:grpSpPr>
          <a:xfrm>
            <a:off x="4912564" y="1263175"/>
            <a:ext cx="79139" cy="71804"/>
            <a:chOff x="1483589" y="5630525"/>
            <a:chExt cx="79139" cy="71804"/>
          </a:xfrm>
        </p:grpSpPr>
        <p:sp>
          <p:nvSpPr>
            <p:cNvPr id="2686" name="Google Shape;2686;p55"/>
            <p:cNvSpPr/>
            <p:nvPr/>
          </p:nvSpPr>
          <p:spPr>
            <a:xfrm>
              <a:off x="1483589" y="5632169"/>
              <a:ext cx="68548" cy="68515"/>
            </a:xfrm>
            <a:custGeom>
              <a:avLst/>
              <a:gdLst/>
              <a:ahLst/>
              <a:cxnLst/>
              <a:rect l="l" t="t" r="r" b="b"/>
              <a:pathLst>
                <a:path w="2084" h="2083" extrusionOk="0">
                  <a:moveTo>
                    <a:pt x="422" y="0"/>
                  </a:moveTo>
                  <a:lnTo>
                    <a:pt x="1" y="422"/>
                  </a:lnTo>
                  <a:lnTo>
                    <a:pt x="422" y="818"/>
                  </a:lnTo>
                  <a:lnTo>
                    <a:pt x="621" y="1041"/>
                  </a:lnTo>
                  <a:lnTo>
                    <a:pt x="422" y="1240"/>
                  </a:lnTo>
                  <a:lnTo>
                    <a:pt x="1" y="1661"/>
                  </a:lnTo>
                  <a:lnTo>
                    <a:pt x="422" y="2083"/>
                  </a:lnTo>
                  <a:lnTo>
                    <a:pt x="844" y="1661"/>
                  </a:lnTo>
                  <a:lnTo>
                    <a:pt x="1042" y="1463"/>
                  </a:lnTo>
                  <a:lnTo>
                    <a:pt x="1240" y="1661"/>
                  </a:lnTo>
                  <a:lnTo>
                    <a:pt x="1662" y="2083"/>
                  </a:lnTo>
                  <a:lnTo>
                    <a:pt x="2083" y="1661"/>
                  </a:lnTo>
                  <a:lnTo>
                    <a:pt x="1662" y="1240"/>
                  </a:lnTo>
                  <a:lnTo>
                    <a:pt x="1463" y="1041"/>
                  </a:lnTo>
                  <a:lnTo>
                    <a:pt x="1662" y="818"/>
                  </a:lnTo>
                  <a:lnTo>
                    <a:pt x="2083" y="422"/>
                  </a:lnTo>
                  <a:lnTo>
                    <a:pt x="1662" y="0"/>
                  </a:lnTo>
                  <a:lnTo>
                    <a:pt x="1240" y="422"/>
                  </a:lnTo>
                  <a:lnTo>
                    <a:pt x="1042" y="620"/>
                  </a:lnTo>
                  <a:lnTo>
                    <a:pt x="844" y="422"/>
                  </a:lnTo>
                  <a:lnTo>
                    <a:pt x="4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55"/>
            <p:cNvSpPr/>
            <p:nvPr/>
          </p:nvSpPr>
          <p:spPr>
            <a:xfrm>
              <a:off x="1490923" y="5630525"/>
              <a:ext cx="71804" cy="71804"/>
            </a:xfrm>
            <a:custGeom>
              <a:avLst/>
              <a:gdLst/>
              <a:ahLst/>
              <a:cxnLst/>
              <a:rect l="l" t="t" r="r" b="b"/>
              <a:pathLst>
                <a:path w="2183" h="2183" extrusionOk="0">
                  <a:moveTo>
                    <a:pt x="1736" y="75"/>
                  </a:moveTo>
                  <a:lnTo>
                    <a:pt x="2108" y="472"/>
                  </a:lnTo>
                  <a:lnTo>
                    <a:pt x="1488" y="1091"/>
                  </a:lnTo>
                  <a:lnTo>
                    <a:pt x="2108" y="1711"/>
                  </a:lnTo>
                  <a:lnTo>
                    <a:pt x="1736" y="2108"/>
                  </a:lnTo>
                  <a:lnTo>
                    <a:pt x="1092" y="1463"/>
                  </a:lnTo>
                  <a:lnTo>
                    <a:pt x="472" y="2108"/>
                  </a:lnTo>
                  <a:lnTo>
                    <a:pt x="100" y="1711"/>
                  </a:lnTo>
                  <a:lnTo>
                    <a:pt x="720" y="1091"/>
                  </a:lnTo>
                  <a:lnTo>
                    <a:pt x="100" y="472"/>
                  </a:lnTo>
                  <a:lnTo>
                    <a:pt x="472" y="75"/>
                  </a:lnTo>
                  <a:lnTo>
                    <a:pt x="1092" y="720"/>
                  </a:lnTo>
                  <a:lnTo>
                    <a:pt x="1736" y="75"/>
                  </a:lnTo>
                  <a:close/>
                  <a:moveTo>
                    <a:pt x="472" y="1"/>
                  </a:moveTo>
                  <a:lnTo>
                    <a:pt x="1" y="472"/>
                  </a:lnTo>
                  <a:lnTo>
                    <a:pt x="646" y="1091"/>
                  </a:lnTo>
                  <a:lnTo>
                    <a:pt x="1" y="1711"/>
                  </a:lnTo>
                  <a:lnTo>
                    <a:pt x="472" y="2182"/>
                  </a:lnTo>
                  <a:lnTo>
                    <a:pt x="1092" y="1538"/>
                  </a:lnTo>
                  <a:lnTo>
                    <a:pt x="1736" y="2182"/>
                  </a:lnTo>
                  <a:lnTo>
                    <a:pt x="2182" y="1711"/>
                  </a:lnTo>
                  <a:lnTo>
                    <a:pt x="1563" y="1091"/>
                  </a:lnTo>
                  <a:lnTo>
                    <a:pt x="2182" y="472"/>
                  </a:lnTo>
                  <a:lnTo>
                    <a:pt x="1736" y="1"/>
                  </a:lnTo>
                  <a:lnTo>
                    <a:pt x="1092" y="620"/>
                  </a:lnTo>
                  <a:lnTo>
                    <a:pt x="4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88" name="Google Shape;2688;p55"/>
          <p:cNvSpPr/>
          <p:nvPr/>
        </p:nvSpPr>
        <p:spPr>
          <a:xfrm>
            <a:off x="5318499" y="4319013"/>
            <a:ext cx="44076" cy="44898"/>
          </a:xfrm>
          <a:custGeom>
            <a:avLst/>
            <a:gdLst/>
            <a:ahLst/>
            <a:cxnLst/>
            <a:rect l="l" t="t" r="r" b="b"/>
            <a:pathLst>
              <a:path w="1340" h="1365" extrusionOk="0">
                <a:moveTo>
                  <a:pt x="670" y="100"/>
                </a:moveTo>
                <a:cubicBezTo>
                  <a:pt x="992" y="100"/>
                  <a:pt x="1265" y="372"/>
                  <a:pt x="1265" y="695"/>
                </a:cubicBezTo>
                <a:cubicBezTo>
                  <a:pt x="1265" y="1017"/>
                  <a:pt x="992" y="1265"/>
                  <a:pt x="670" y="1265"/>
                </a:cubicBezTo>
                <a:cubicBezTo>
                  <a:pt x="348" y="1265"/>
                  <a:pt x="75" y="1017"/>
                  <a:pt x="75" y="695"/>
                </a:cubicBezTo>
                <a:cubicBezTo>
                  <a:pt x="75" y="372"/>
                  <a:pt x="348" y="100"/>
                  <a:pt x="670" y="100"/>
                </a:cubicBezTo>
                <a:close/>
                <a:moveTo>
                  <a:pt x="670" y="1"/>
                </a:moveTo>
                <a:cubicBezTo>
                  <a:pt x="298" y="1"/>
                  <a:pt x="1" y="323"/>
                  <a:pt x="1" y="695"/>
                </a:cubicBezTo>
                <a:cubicBezTo>
                  <a:pt x="1" y="1067"/>
                  <a:pt x="298" y="1364"/>
                  <a:pt x="670" y="1364"/>
                </a:cubicBezTo>
                <a:cubicBezTo>
                  <a:pt x="1042" y="1364"/>
                  <a:pt x="1339" y="1067"/>
                  <a:pt x="1339" y="695"/>
                </a:cubicBezTo>
                <a:cubicBezTo>
                  <a:pt x="1339" y="323"/>
                  <a:pt x="1042" y="1"/>
                  <a:pt x="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89" name="Google Shape;2689;p55"/>
          <p:cNvGrpSpPr/>
          <p:nvPr/>
        </p:nvGrpSpPr>
        <p:grpSpPr>
          <a:xfrm>
            <a:off x="970225" y="1153150"/>
            <a:ext cx="3162615" cy="2837200"/>
            <a:chOff x="985900" y="1153150"/>
            <a:chExt cx="3162615" cy="2837200"/>
          </a:xfrm>
        </p:grpSpPr>
        <p:sp>
          <p:nvSpPr>
            <p:cNvPr id="2690" name="Google Shape;2690;p55"/>
            <p:cNvSpPr/>
            <p:nvPr/>
          </p:nvSpPr>
          <p:spPr>
            <a:xfrm>
              <a:off x="1322188" y="1153150"/>
              <a:ext cx="2826327" cy="2826327"/>
            </a:xfrm>
            <a:custGeom>
              <a:avLst/>
              <a:gdLst/>
              <a:ahLst/>
              <a:cxnLst/>
              <a:rect l="l" t="t" r="r" b="b"/>
              <a:pathLst>
                <a:path w="44754" h="44754" extrusionOk="0">
                  <a:moveTo>
                    <a:pt x="22369" y="1"/>
                  </a:moveTo>
                  <a:cubicBezTo>
                    <a:pt x="10013" y="1"/>
                    <a:pt x="1" y="10030"/>
                    <a:pt x="1" y="22385"/>
                  </a:cubicBezTo>
                  <a:cubicBezTo>
                    <a:pt x="1" y="34741"/>
                    <a:pt x="10013" y="44753"/>
                    <a:pt x="22369" y="44753"/>
                  </a:cubicBezTo>
                  <a:cubicBezTo>
                    <a:pt x="34724" y="44753"/>
                    <a:pt x="44754" y="34741"/>
                    <a:pt x="44754" y="22385"/>
                  </a:cubicBezTo>
                  <a:cubicBezTo>
                    <a:pt x="44754" y="10030"/>
                    <a:pt x="34724" y="1"/>
                    <a:pt x="223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55"/>
            <p:cNvSpPr/>
            <p:nvPr/>
          </p:nvSpPr>
          <p:spPr>
            <a:xfrm>
              <a:off x="1781624" y="2750788"/>
              <a:ext cx="520124" cy="348286"/>
            </a:xfrm>
            <a:custGeom>
              <a:avLst/>
              <a:gdLst/>
              <a:ahLst/>
              <a:cxnLst/>
              <a:rect l="l" t="t" r="r" b="b"/>
              <a:pathLst>
                <a:path w="8236" h="5515" extrusionOk="0">
                  <a:moveTo>
                    <a:pt x="702" y="0"/>
                  </a:moveTo>
                  <a:cubicBezTo>
                    <a:pt x="218" y="0"/>
                    <a:pt x="1" y="785"/>
                    <a:pt x="256" y="1689"/>
                  </a:cubicBezTo>
                  <a:cubicBezTo>
                    <a:pt x="567" y="2705"/>
                    <a:pt x="2928" y="4739"/>
                    <a:pt x="2928" y="4739"/>
                  </a:cubicBezTo>
                  <a:lnTo>
                    <a:pt x="8097" y="5514"/>
                  </a:lnTo>
                  <a:lnTo>
                    <a:pt x="8235" y="4497"/>
                  </a:lnTo>
                  <a:lnTo>
                    <a:pt x="4134" y="2964"/>
                  </a:lnTo>
                  <a:cubicBezTo>
                    <a:pt x="4134" y="2964"/>
                    <a:pt x="2014" y="499"/>
                    <a:pt x="929" y="51"/>
                  </a:cubicBezTo>
                  <a:cubicBezTo>
                    <a:pt x="848" y="17"/>
                    <a:pt x="772" y="0"/>
                    <a:pt x="7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55"/>
            <p:cNvSpPr/>
            <p:nvPr/>
          </p:nvSpPr>
          <p:spPr>
            <a:xfrm>
              <a:off x="1523519" y="2752809"/>
              <a:ext cx="453877" cy="596539"/>
            </a:xfrm>
            <a:custGeom>
              <a:avLst/>
              <a:gdLst/>
              <a:ahLst/>
              <a:cxnLst/>
              <a:rect l="l" t="t" r="r" b="b"/>
              <a:pathLst>
                <a:path w="7187" h="9446" extrusionOk="0">
                  <a:moveTo>
                    <a:pt x="4428" y="0"/>
                  </a:moveTo>
                  <a:cubicBezTo>
                    <a:pt x="4381" y="0"/>
                    <a:pt x="4335" y="6"/>
                    <a:pt x="4292" y="19"/>
                  </a:cubicBezTo>
                  <a:lnTo>
                    <a:pt x="794" y="1036"/>
                  </a:lnTo>
                  <a:cubicBezTo>
                    <a:pt x="277" y="1191"/>
                    <a:pt x="1" y="1760"/>
                    <a:pt x="208" y="2277"/>
                  </a:cubicBezTo>
                  <a:lnTo>
                    <a:pt x="2138" y="9446"/>
                  </a:lnTo>
                  <a:lnTo>
                    <a:pt x="7187" y="8946"/>
                  </a:lnTo>
                  <a:lnTo>
                    <a:pt x="5808" y="1226"/>
                  </a:lnTo>
                  <a:cubicBezTo>
                    <a:pt x="5698" y="736"/>
                    <a:pt x="4950" y="0"/>
                    <a:pt x="44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55"/>
            <p:cNvSpPr/>
            <p:nvPr/>
          </p:nvSpPr>
          <p:spPr>
            <a:xfrm>
              <a:off x="1616038" y="2707528"/>
              <a:ext cx="104517" cy="109317"/>
            </a:xfrm>
            <a:custGeom>
              <a:avLst/>
              <a:gdLst/>
              <a:ahLst/>
              <a:cxnLst/>
              <a:rect l="l" t="t" r="r" b="b"/>
              <a:pathLst>
                <a:path w="1655" h="1731" extrusionOk="0">
                  <a:moveTo>
                    <a:pt x="985" y="1"/>
                  </a:moveTo>
                  <a:cubicBezTo>
                    <a:pt x="956" y="1"/>
                    <a:pt x="926" y="5"/>
                    <a:pt x="897" y="13"/>
                  </a:cubicBezTo>
                  <a:lnTo>
                    <a:pt x="294" y="202"/>
                  </a:lnTo>
                  <a:cubicBezTo>
                    <a:pt x="104" y="254"/>
                    <a:pt x="1" y="478"/>
                    <a:pt x="70" y="685"/>
                  </a:cubicBezTo>
                  <a:lnTo>
                    <a:pt x="294" y="1443"/>
                  </a:lnTo>
                  <a:cubicBezTo>
                    <a:pt x="352" y="1617"/>
                    <a:pt x="508" y="1731"/>
                    <a:pt x="669" y="1731"/>
                  </a:cubicBezTo>
                  <a:cubicBezTo>
                    <a:pt x="699" y="1731"/>
                    <a:pt x="729" y="1727"/>
                    <a:pt x="759" y="1719"/>
                  </a:cubicBezTo>
                  <a:lnTo>
                    <a:pt x="1362" y="1546"/>
                  </a:lnTo>
                  <a:cubicBezTo>
                    <a:pt x="1552" y="1477"/>
                    <a:pt x="1655" y="1271"/>
                    <a:pt x="1586" y="1047"/>
                  </a:cubicBezTo>
                  <a:lnTo>
                    <a:pt x="1362" y="306"/>
                  </a:lnTo>
                  <a:cubicBezTo>
                    <a:pt x="1304" y="116"/>
                    <a:pt x="1147" y="1"/>
                    <a:pt x="985" y="1"/>
                  </a:cubicBezTo>
                  <a:close/>
                </a:path>
              </a:pathLst>
            </a:custGeom>
            <a:solidFill>
              <a:srgbClr val="F78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55"/>
            <p:cNvSpPr/>
            <p:nvPr/>
          </p:nvSpPr>
          <p:spPr>
            <a:xfrm>
              <a:off x="1539876" y="2542889"/>
              <a:ext cx="206824" cy="205751"/>
            </a:xfrm>
            <a:custGeom>
              <a:avLst/>
              <a:gdLst/>
              <a:ahLst/>
              <a:cxnLst/>
              <a:rect l="l" t="t" r="r" b="b"/>
              <a:pathLst>
                <a:path w="3275" h="3258" extrusionOk="0">
                  <a:moveTo>
                    <a:pt x="1620" y="0"/>
                  </a:moveTo>
                  <a:cubicBezTo>
                    <a:pt x="724" y="0"/>
                    <a:pt x="0" y="741"/>
                    <a:pt x="0" y="1637"/>
                  </a:cubicBezTo>
                  <a:cubicBezTo>
                    <a:pt x="0" y="2523"/>
                    <a:pt x="725" y="3258"/>
                    <a:pt x="1607" y="3258"/>
                  </a:cubicBezTo>
                  <a:cubicBezTo>
                    <a:pt x="1617" y="3258"/>
                    <a:pt x="1627" y="3257"/>
                    <a:pt x="1637" y="3257"/>
                  </a:cubicBezTo>
                  <a:cubicBezTo>
                    <a:pt x="2534" y="3257"/>
                    <a:pt x="3275" y="3171"/>
                    <a:pt x="3257" y="2275"/>
                  </a:cubicBezTo>
                  <a:cubicBezTo>
                    <a:pt x="3257" y="1379"/>
                    <a:pt x="2516" y="0"/>
                    <a:pt x="1620" y="0"/>
                  </a:cubicBezTo>
                  <a:close/>
                </a:path>
              </a:pathLst>
            </a:custGeom>
            <a:solidFill>
              <a:srgbClr val="F78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55"/>
            <p:cNvSpPr/>
            <p:nvPr/>
          </p:nvSpPr>
          <p:spPr>
            <a:xfrm>
              <a:off x="1504194" y="2524575"/>
              <a:ext cx="341529" cy="218760"/>
            </a:xfrm>
            <a:custGeom>
              <a:avLst/>
              <a:gdLst/>
              <a:ahLst/>
              <a:cxnLst/>
              <a:rect l="l" t="t" r="r" b="b"/>
              <a:pathLst>
                <a:path w="5408" h="3464" extrusionOk="0">
                  <a:moveTo>
                    <a:pt x="1761" y="1"/>
                  </a:moveTo>
                  <a:cubicBezTo>
                    <a:pt x="1597" y="1"/>
                    <a:pt x="1479" y="5"/>
                    <a:pt x="1427" y="15"/>
                  </a:cubicBezTo>
                  <a:cubicBezTo>
                    <a:pt x="1082" y="66"/>
                    <a:pt x="290" y="962"/>
                    <a:pt x="135" y="1583"/>
                  </a:cubicBezTo>
                  <a:cubicBezTo>
                    <a:pt x="0" y="2188"/>
                    <a:pt x="603" y="3464"/>
                    <a:pt x="1208" y="3464"/>
                  </a:cubicBezTo>
                  <a:cubicBezTo>
                    <a:pt x="1223" y="3464"/>
                    <a:pt x="1239" y="3463"/>
                    <a:pt x="1255" y="3461"/>
                  </a:cubicBezTo>
                  <a:cubicBezTo>
                    <a:pt x="1868" y="3410"/>
                    <a:pt x="1858" y="2720"/>
                    <a:pt x="1592" y="2720"/>
                  </a:cubicBezTo>
                  <a:cubicBezTo>
                    <a:pt x="1589" y="2720"/>
                    <a:pt x="1585" y="2720"/>
                    <a:pt x="1582" y="2720"/>
                  </a:cubicBezTo>
                  <a:cubicBezTo>
                    <a:pt x="1571" y="2721"/>
                    <a:pt x="1560" y="2721"/>
                    <a:pt x="1549" y="2721"/>
                  </a:cubicBezTo>
                  <a:cubicBezTo>
                    <a:pt x="1298" y="2721"/>
                    <a:pt x="1018" y="2534"/>
                    <a:pt x="1134" y="2220"/>
                  </a:cubicBezTo>
                  <a:cubicBezTo>
                    <a:pt x="1272" y="1876"/>
                    <a:pt x="1599" y="1910"/>
                    <a:pt x="1668" y="1893"/>
                  </a:cubicBezTo>
                  <a:cubicBezTo>
                    <a:pt x="1737" y="1858"/>
                    <a:pt x="1582" y="1307"/>
                    <a:pt x="1582" y="1307"/>
                  </a:cubicBezTo>
                  <a:lnTo>
                    <a:pt x="5408" y="152"/>
                  </a:lnTo>
                  <a:cubicBezTo>
                    <a:pt x="5408" y="152"/>
                    <a:pt x="2749" y="1"/>
                    <a:pt x="1761" y="1"/>
                  </a:cubicBezTo>
                  <a:close/>
                </a:path>
              </a:pathLst>
            </a:custGeom>
            <a:solidFill>
              <a:srgbClr val="713C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55"/>
            <p:cNvSpPr/>
            <p:nvPr/>
          </p:nvSpPr>
          <p:spPr>
            <a:xfrm>
              <a:off x="1645404" y="2667174"/>
              <a:ext cx="111085" cy="99844"/>
            </a:xfrm>
            <a:custGeom>
              <a:avLst/>
              <a:gdLst/>
              <a:ahLst/>
              <a:cxnLst/>
              <a:rect l="l" t="t" r="r" b="b"/>
              <a:pathLst>
                <a:path w="1759" h="1581" extrusionOk="0">
                  <a:moveTo>
                    <a:pt x="889" y="283"/>
                  </a:moveTo>
                  <a:cubicBezTo>
                    <a:pt x="1102" y="283"/>
                    <a:pt x="1306" y="428"/>
                    <a:pt x="1362" y="652"/>
                  </a:cubicBezTo>
                  <a:cubicBezTo>
                    <a:pt x="1448" y="910"/>
                    <a:pt x="1293" y="1203"/>
                    <a:pt x="1035" y="1272"/>
                  </a:cubicBezTo>
                  <a:cubicBezTo>
                    <a:pt x="983" y="1288"/>
                    <a:pt x="931" y="1296"/>
                    <a:pt x="880" y="1296"/>
                  </a:cubicBezTo>
                  <a:cubicBezTo>
                    <a:pt x="662" y="1296"/>
                    <a:pt x="467" y="1154"/>
                    <a:pt x="397" y="945"/>
                  </a:cubicBezTo>
                  <a:cubicBezTo>
                    <a:pt x="311" y="669"/>
                    <a:pt x="466" y="393"/>
                    <a:pt x="742" y="307"/>
                  </a:cubicBezTo>
                  <a:cubicBezTo>
                    <a:pt x="790" y="291"/>
                    <a:pt x="840" y="283"/>
                    <a:pt x="889" y="283"/>
                  </a:cubicBezTo>
                  <a:close/>
                  <a:moveTo>
                    <a:pt x="874" y="0"/>
                  </a:moveTo>
                  <a:cubicBezTo>
                    <a:pt x="801" y="0"/>
                    <a:pt x="728" y="10"/>
                    <a:pt x="656" y="31"/>
                  </a:cubicBezTo>
                  <a:cubicBezTo>
                    <a:pt x="242" y="152"/>
                    <a:pt x="1" y="600"/>
                    <a:pt x="122" y="1014"/>
                  </a:cubicBezTo>
                  <a:cubicBezTo>
                    <a:pt x="234" y="1366"/>
                    <a:pt x="543" y="1580"/>
                    <a:pt x="879" y="1580"/>
                  </a:cubicBezTo>
                  <a:cubicBezTo>
                    <a:pt x="953" y="1580"/>
                    <a:pt x="1029" y="1570"/>
                    <a:pt x="1104" y="1548"/>
                  </a:cubicBezTo>
                  <a:cubicBezTo>
                    <a:pt x="1535" y="1427"/>
                    <a:pt x="1759" y="979"/>
                    <a:pt x="1638" y="566"/>
                  </a:cubicBezTo>
                  <a:cubicBezTo>
                    <a:pt x="1538" y="224"/>
                    <a:pt x="1216" y="0"/>
                    <a:pt x="874" y="0"/>
                  </a:cubicBezTo>
                  <a:close/>
                </a:path>
              </a:pathLst>
            </a:custGeom>
            <a:solidFill>
              <a:srgbClr val="713C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55"/>
            <p:cNvSpPr/>
            <p:nvPr/>
          </p:nvSpPr>
          <p:spPr>
            <a:xfrm>
              <a:off x="1650898" y="2696350"/>
              <a:ext cx="163249" cy="142914"/>
            </a:xfrm>
            <a:custGeom>
              <a:avLst/>
              <a:gdLst/>
              <a:ahLst/>
              <a:cxnLst/>
              <a:rect l="l" t="t" r="r" b="b"/>
              <a:pathLst>
                <a:path w="2585" h="2263" extrusionOk="0">
                  <a:moveTo>
                    <a:pt x="1499" y="0"/>
                  </a:moveTo>
                  <a:lnTo>
                    <a:pt x="0" y="448"/>
                  </a:lnTo>
                  <a:cubicBezTo>
                    <a:pt x="0" y="448"/>
                    <a:pt x="214" y="2262"/>
                    <a:pt x="1150" y="2262"/>
                  </a:cubicBezTo>
                  <a:cubicBezTo>
                    <a:pt x="1242" y="2262"/>
                    <a:pt x="1341" y="2244"/>
                    <a:pt x="1448" y="2206"/>
                  </a:cubicBezTo>
                  <a:cubicBezTo>
                    <a:pt x="2585" y="1810"/>
                    <a:pt x="1499" y="0"/>
                    <a:pt x="1499" y="0"/>
                  </a:cubicBezTo>
                  <a:close/>
                </a:path>
              </a:pathLst>
            </a:custGeom>
            <a:solidFill>
              <a:srgbClr val="713C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55"/>
            <p:cNvSpPr/>
            <p:nvPr/>
          </p:nvSpPr>
          <p:spPr>
            <a:xfrm>
              <a:off x="1540949" y="3317710"/>
              <a:ext cx="441878" cy="624768"/>
            </a:xfrm>
            <a:custGeom>
              <a:avLst/>
              <a:gdLst/>
              <a:ahLst/>
              <a:cxnLst/>
              <a:rect l="l" t="t" r="r" b="b"/>
              <a:pathLst>
                <a:path w="6997" h="9893" extrusionOk="0">
                  <a:moveTo>
                    <a:pt x="6911" y="1"/>
                  </a:moveTo>
                  <a:cubicBezTo>
                    <a:pt x="6911" y="1"/>
                    <a:pt x="1844" y="380"/>
                    <a:pt x="1862" y="501"/>
                  </a:cubicBezTo>
                  <a:cubicBezTo>
                    <a:pt x="1862" y="1242"/>
                    <a:pt x="2585" y="4964"/>
                    <a:pt x="2585" y="4964"/>
                  </a:cubicBezTo>
                  <a:lnTo>
                    <a:pt x="1" y="8307"/>
                  </a:lnTo>
                  <a:lnTo>
                    <a:pt x="518" y="9186"/>
                  </a:lnTo>
                  <a:lnTo>
                    <a:pt x="4412" y="5774"/>
                  </a:lnTo>
                  <a:lnTo>
                    <a:pt x="4378" y="1534"/>
                  </a:lnTo>
                  <a:lnTo>
                    <a:pt x="5032" y="1534"/>
                  </a:lnTo>
                  <a:cubicBezTo>
                    <a:pt x="5308" y="4516"/>
                    <a:pt x="6032" y="9892"/>
                    <a:pt x="6032" y="9892"/>
                  </a:cubicBezTo>
                  <a:lnTo>
                    <a:pt x="6997" y="9892"/>
                  </a:lnTo>
                  <a:lnTo>
                    <a:pt x="69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55"/>
            <p:cNvSpPr/>
            <p:nvPr/>
          </p:nvSpPr>
          <p:spPr>
            <a:xfrm>
              <a:off x="1921823" y="3942417"/>
              <a:ext cx="136157" cy="46859"/>
            </a:xfrm>
            <a:custGeom>
              <a:avLst/>
              <a:gdLst/>
              <a:ahLst/>
              <a:cxnLst/>
              <a:rect l="l" t="t" r="r" b="b"/>
              <a:pathLst>
                <a:path w="2156" h="742" extrusionOk="0">
                  <a:moveTo>
                    <a:pt x="1" y="0"/>
                  </a:moveTo>
                  <a:lnTo>
                    <a:pt x="1" y="741"/>
                  </a:lnTo>
                  <a:lnTo>
                    <a:pt x="1983" y="741"/>
                  </a:lnTo>
                  <a:cubicBezTo>
                    <a:pt x="2103" y="741"/>
                    <a:pt x="2155" y="448"/>
                    <a:pt x="2034" y="379"/>
                  </a:cubicBezTo>
                  <a:lnTo>
                    <a:pt x="9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55"/>
            <p:cNvSpPr/>
            <p:nvPr/>
          </p:nvSpPr>
          <p:spPr>
            <a:xfrm>
              <a:off x="1501795" y="3842257"/>
              <a:ext cx="90371" cy="132557"/>
            </a:xfrm>
            <a:custGeom>
              <a:avLst/>
              <a:gdLst/>
              <a:ahLst/>
              <a:cxnLst/>
              <a:rect l="l" t="t" r="r" b="b"/>
              <a:pathLst>
                <a:path w="1431" h="2099" extrusionOk="0">
                  <a:moveTo>
                    <a:pt x="621" y="1"/>
                  </a:moveTo>
                  <a:lnTo>
                    <a:pt x="0" y="414"/>
                  </a:lnTo>
                  <a:lnTo>
                    <a:pt x="1103" y="2051"/>
                  </a:lnTo>
                  <a:cubicBezTo>
                    <a:pt x="1122" y="2084"/>
                    <a:pt x="1155" y="2098"/>
                    <a:pt x="1193" y="2098"/>
                  </a:cubicBezTo>
                  <a:cubicBezTo>
                    <a:pt x="1294" y="2098"/>
                    <a:pt x="1431" y="2001"/>
                    <a:pt x="1431" y="1914"/>
                  </a:cubicBezTo>
                  <a:lnTo>
                    <a:pt x="1172" y="811"/>
                  </a:lnTo>
                  <a:lnTo>
                    <a:pt x="62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55"/>
            <p:cNvSpPr/>
            <p:nvPr/>
          </p:nvSpPr>
          <p:spPr>
            <a:xfrm>
              <a:off x="1888100" y="2905260"/>
              <a:ext cx="61005" cy="165523"/>
            </a:xfrm>
            <a:custGeom>
              <a:avLst/>
              <a:gdLst/>
              <a:ahLst/>
              <a:cxnLst/>
              <a:rect l="l" t="t" r="r" b="b"/>
              <a:pathLst>
                <a:path w="966" h="2621" extrusionOk="0">
                  <a:moveTo>
                    <a:pt x="70" y="1"/>
                  </a:moveTo>
                  <a:lnTo>
                    <a:pt x="1" y="18"/>
                  </a:lnTo>
                  <a:lnTo>
                    <a:pt x="880" y="2620"/>
                  </a:lnTo>
                  <a:lnTo>
                    <a:pt x="966" y="2586"/>
                  </a:lnTo>
                  <a:lnTo>
                    <a:pt x="70" y="1"/>
                  </a:lnTo>
                  <a:close/>
                </a:path>
              </a:pathLst>
            </a:custGeom>
            <a:solidFill>
              <a:srgbClr val="F681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55"/>
            <p:cNvSpPr/>
            <p:nvPr/>
          </p:nvSpPr>
          <p:spPr>
            <a:xfrm>
              <a:off x="2095998" y="1932329"/>
              <a:ext cx="1523617" cy="1567192"/>
            </a:xfrm>
            <a:custGeom>
              <a:avLst/>
              <a:gdLst/>
              <a:ahLst/>
              <a:cxnLst/>
              <a:rect l="l" t="t" r="r" b="b"/>
              <a:pathLst>
                <a:path w="24126" h="24816" extrusionOk="0">
                  <a:moveTo>
                    <a:pt x="21127" y="1"/>
                  </a:moveTo>
                  <a:lnTo>
                    <a:pt x="0" y="21938"/>
                  </a:lnTo>
                  <a:lnTo>
                    <a:pt x="2964" y="24816"/>
                  </a:lnTo>
                  <a:lnTo>
                    <a:pt x="24126" y="2793"/>
                  </a:lnTo>
                  <a:lnTo>
                    <a:pt x="211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55"/>
            <p:cNvSpPr/>
            <p:nvPr/>
          </p:nvSpPr>
          <p:spPr>
            <a:xfrm>
              <a:off x="1788003" y="2750725"/>
              <a:ext cx="598623" cy="685710"/>
            </a:xfrm>
            <a:custGeom>
              <a:avLst/>
              <a:gdLst/>
              <a:ahLst/>
              <a:cxnLst/>
              <a:rect l="l" t="t" r="r" b="b"/>
              <a:pathLst>
                <a:path w="9479" h="10858" extrusionOk="0">
                  <a:moveTo>
                    <a:pt x="1689" y="1"/>
                  </a:moveTo>
                  <a:lnTo>
                    <a:pt x="0" y="4223"/>
                  </a:lnTo>
                  <a:lnTo>
                    <a:pt x="6842" y="10857"/>
                  </a:lnTo>
                  <a:lnTo>
                    <a:pt x="9478" y="7876"/>
                  </a:lnTo>
                  <a:lnTo>
                    <a:pt x="168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55"/>
            <p:cNvSpPr/>
            <p:nvPr/>
          </p:nvSpPr>
          <p:spPr>
            <a:xfrm>
              <a:off x="3095011" y="1341408"/>
              <a:ext cx="1045932" cy="1082876"/>
            </a:xfrm>
            <a:custGeom>
              <a:avLst/>
              <a:gdLst/>
              <a:ahLst/>
              <a:cxnLst/>
              <a:rect l="l" t="t" r="r" b="b"/>
              <a:pathLst>
                <a:path w="16562" h="17147" extrusionOk="0">
                  <a:moveTo>
                    <a:pt x="16561" y="1"/>
                  </a:moveTo>
                  <a:lnTo>
                    <a:pt x="1" y="4705"/>
                  </a:lnTo>
                  <a:lnTo>
                    <a:pt x="13408" y="17147"/>
                  </a:lnTo>
                  <a:lnTo>
                    <a:pt x="165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55"/>
            <p:cNvSpPr/>
            <p:nvPr/>
          </p:nvSpPr>
          <p:spPr>
            <a:xfrm>
              <a:off x="3243041" y="2434709"/>
              <a:ext cx="72941" cy="86456"/>
            </a:xfrm>
            <a:custGeom>
              <a:avLst/>
              <a:gdLst/>
              <a:ahLst/>
              <a:cxnLst/>
              <a:rect l="l" t="t" r="r" b="b"/>
              <a:pathLst>
                <a:path w="1155" h="1369" extrusionOk="0">
                  <a:moveTo>
                    <a:pt x="714" y="1"/>
                  </a:moveTo>
                  <a:cubicBezTo>
                    <a:pt x="520" y="1"/>
                    <a:pt x="284" y="158"/>
                    <a:pt x="173" y="214"/>
                  </a:cubicBezTo>
                  <a:cubicBezTo>
                    <a:pt x="0" y="318"/>
                    <a:pt x="69" y="886"/>
                    <a:pt x="207" y="1093"/>
                  </a:cubicBezTo>
                  <a:lnTo>
                    <a:pt x="379" y="1369"/>
                  </a:lnTo>
                  <a:lnTo>
                    <a:pt x="1155" y="921"/>
                  </a:lnTo>
                  <a:lnTo>
                    <a:pt x="965" y="180"/>
                  </a:lnTo>
                  <a:cubicBezTo>
                    <a:pt x="911" y="47"/>
                    <a:pt x="818" y="1"/>
                    <a:pt x="714" y="1"/>
                  </a:cubicBezTo>
                  <a:close/>
                </a:path>
              </a:pathLst>
            </a:custGeom>
            <a:solidFill>
              <a:srgbClr val="F78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55"/>
            <p:cNvSpPr/>
            <p:nvPr/>
          </p:nvSpPr>
          <p:spPr>
            <a:xfrm>
              <a:off x="3504241" y="3256768"/>
              <a:ext cx="323278" cy="686783"/>
            </a:xfrm>
            <a:custGeom>
              <a:avLst/>
              <a:gdLst/>
              <a:ahLst/>
              <a:cxnLst/>
              <a:rect l="l" t="t" r="r" b="b"/>
              <a:pathLst>
                <a:path w="5119" h="10875" extrusionOk="0">
                  <a:moveTo>
                    <a:pt x="0" y="1"/>
                  </a:moveTo>
                  <a:lnTo>
                    <a:pt x="138" y="10874"/>
                  </a:lnTo>
                  <a:lnTo>
                    <a:pt x="1103" y="10874"/>
                  </a:lnTo>
                  <a:cubicBezTo>
                    <a:pt x="1103" y="10874"/>
                    <a:pt x="1844" y="5412"/>
                    <a:pt x="2120" y="2379"/>
                  </a:cubicBezTo>
                  <a:lnTo>
                    <a:pt x="2792" y="2379"/>
                  </a:lnTo>
                  <a:lnTo>
                    <a:pt x="2999" y="10874"/>
                  </a:lnTo>
                  <a:lnTo>
                    <a:pt x="3964" y="10874"/>
                  </a:lnTo>
                  <a:cubicBezTo>
                    <a:pt x="3964" y="10874"/>
                    <a:pt x="5118" y="2344"/>
                    <a:pt x="5084" y="707"/>
                  </a:cubicBezTo>
                  <a:cubicBezTo>
                    <a:pt x="5118" y="587"/>
                    <a:pt x="5084" y="1"/>
                    <a:pt x="50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55"/>
            <p:cNvSpPr/>
            <p:nvPr/>
          </p:nvSpPr>
          <p:spPr>
            <a:xfrm>
              <a:off x="3460666" y="2764871"/>
              <a:ext cx="408155" cy="491958"/>
            </a:xfrm>
            <a:custGeom>
              <a:avLst/>
              <a:gdLst/>
              <a:ahLst/>
              <a:cxnLst/>
              <a:rect l="l" t="t" r="r" b="b"/>
              <a:pathLst>
                <a:path w="6463" h="7790" extrusionOk="0">
                  <a:moveTo>
                    <a:pt x="1207" y="1"/>
                  </a:moveTo>
                  <a:cubicBezTo>
                    <a:pt x="535" y="1"/>
                    <a:pt x="1" y="483"/>
                    <a:pt x="52" y="1035"/>
                  </a:cubicBezTo>
                  <a:lnTo>
                    <a:pt x="690" y="7790"/>
                  </a:lnTo>
                  <a:lnTo>
                    <a:pt x="5774" y="7790"/>
                  </a:lnTo>
                  <a:lnTo>
                    <a:pt x="6411" y="1035"/>
                  </a:lnTo>
                  <a:cubicBezTo>
                    <a:pt x="6463" y="483"/>
                    <a:pt x="5929" y="1"/>
                    <a:pt x="52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55"/>
            <p:cNvSpPr/>
            <p:nvPr/>
          </p:nvSpPr>
          <p:spPr>
            <a:xfrm>
              <a:off x="3260156" y="2490851"/>
              <a:ext cx="295301" cy="456403"/>
            </a:xfrm>
            <a:custGeom>
              <a:avLst/>
              <a:gdLst/>
              <a:ahLst/>
              <a:cxnLst/>
              <a:rect l="l" t="t" r="r" b="b"/>
              <a:pathLst>
                <a:path w="4676" h="7227" extrusionOk="0">
                  <a:moveTo>
                    <a:pt x="888" y="1"/>
                  </a:moveTo>
                  <a:cubicBezTo>
                    <a:pt x="730" y="1"/>
                    <a:pt x="1" y="295"/>
                    <a:pt x="108" y="480"/>
                  </a:cubicBezTo>
                  <a:cubicBezTo>
                    <a:pt x="298" y="807"/>
                    <a:pt x="108" y="3685"/>
                    <a:pt x="1125" y="4753"/>
                  </a:cubicBezTo>
                  <a:cubicBezTo>
                    <a:pt x="1673" y="5334"/>
                    <a:pt x="3835" y="7226"/>
                    <a:pt x="4071" y="7226"/>
                  </a:cubicBezTo>
                  <a:cubicBezTo>
                    <a:pt x="4080" y="7226"/>
                    <a:pt x="4086" y="7223"/>
                    <a:pt x="4089" y="7218"/>
                  </a:cubicBezTo>
                  <a:cubicBezTo>
                    <a:pt x="4227" y="6976"/>
                    <a:pt x="4261" y="6356"/>
                    <a:pt x="4279" y="5512"/>
                  </a:cubicBezTo>
                  <a:cubicBezTo>
                    <a:pt x="4296" y="5322"/>
                    <a:pt x="4141" y="5150"/>
                    <a:pt x="3951" y="5132"/>
                  </a:cubicBezTo>
                  <a:lnTo>
                    <a:pt x="4675" y="4736"/>
                  </a:lnTo>
                  <a:cubicBezTo>
                    <a:pt x="4520" y="4719"/>
                    <a:pt x="1987" y="3271"/>
                    <a:pt x="1987" y="3271"/>
                  </a:cubicBezTo>
                  <a:lnTo>
                    <a:pt x="918" y="14"/>
                  </a:lnTo>
                  <a:cubicBezTo>
                    <a:pt x="918" y="5"/>
                    <a:pt x="908" y="1"/>
                    <a:pt x="8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55"/>
            <p:cNvSpPr/>
            <p:nvPr/>
          </p:nvSpPr>
          <p:spPr>
            <a:xfrm>
              <a:off x="3922123" y="2358294"/>
              <a:ext cx="67510" cy="77993"/>
            </a:xfrm>
            <a:custGeom>
              <a:avLst/>
              <a:gdLst/>
              <a:ahLst/>
              <a:cxnLst/>
              <a:rect l="l" t="t" r="r" b="b"/>
              <a:pathLst>
                <a:path w="1069" h="1235" extrusionOk="0">
                  <a:moveTo>
                    <a:pt x="346" y="0"/>
                  </a:moveTo>
                  <a:cubicBezTo>
                    <a:pt x="178" y="0"/>
                    <a:pt x="27" y="59"/>
                    <a:pt x="0" y="270"/>
                  </a:cubicBezTo>
                  <a:lnTo>
                    <a:pt x="35" y="1028"/>
                  </a:lnTo>
                  <a:lnTo>
                    <a:pt x="896" y="1235"/>
                  </a:lnTo>
                  <a:lnTo>
                    <a:pt x="1000" y="924"/>
                  </a:lnTo>
                  <a:cubicBezTo>
                    <a:pt x="1069" y="683"/>
                    <a:pt x="965" y="132"/>
                    <a:pt x="776" y="80"/>
                  </a:cubicBezTo>
                  <a:cubicBezTo>
                    <a:pt x="683" y="55"/>
                    <a:pt x="507" y="0"/>
                    <a:pt x="346" y="0"/>
                  </a:cubicBezTo>
                  <a:close/>
                </a:path>
              </a:pathLst>
            </a:custGeom>
            <a:solidFill>
              <a:srgbClr val="F78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55"/>
            <p:cNvSpPr/>
            <p:nvPr/>
          </p:nvSpPr>
          <p:spPr>
            <a:xfrm>
              <a:off x="3789375" y="2420436"/>
              <a:ext cx="247053" cy="504715"/>
            </a:xfrm>
            <a:custGeom>
              <a:avLst/>
              <a:gdLst/>
              <a:ahLst/>
              <a:cxnLst/>
              <a:rect l="l" t="t" r="r" b="b"/>
              <a:pathLst>
                <a:path w="3912" h="7992" extrusionOk="0">
                  <a:moveTo>
                    <a:pt x="2224" y="1"/>
                  </a:moveTo>
                  <a:cubicBezTo>
                    <a:pt x="2137" y="1"/>
                    <a:pt x="2081" y="10"/>
                    <a:pt x="2085" y="27"/>
                  </a:cubicBezTo>
                  <a:lnTo>
                    <a:pt x="1827" y="3352"/>
                  </a:lnTo>
                  <a:cubicBezTo>
                    <a:pt x="1827" y="3352"/>
                    <a:pt x="241" y="5403"/>
                    <a:pt x="86" y="5472"/>
                  </a:cubicBezTo>
                  <a:cubicBezTo>
                    <a:pt x="86" y="5472"/>
                    <a:pt x="0" y="6161"/>
                    <a:pt x="52" y="6334"/>
                  </a:cubicBezTo>
                  <a:cubicBezTo>
                    <a:pt x="310" y="7126"/>
                    <a:pt x="396" y="7798"/>
                    <a:pt x="603" y="7988"/>
                  </a:cubicBezTo>
                  <a:cubicBezTo>
                    <a:pt x="606" y="7991"/>
                    <a:pt x="609" y="7992"/>
                    <a:pt x="614" y="7992"/>
                  </a:cubicBezTo>
                  <a:cubicBezTo>
                    <a:pt x="815" y="7992"/>
                    <a:pt x="2869" y="5370"/>
                    <a:pt x="3240" y="4645"/>
                  </a:cubicBezTo>
                  <a:cubicBezTo>
                    <a:pt x="3912" y="3318"/>
                    <a:pt x="2912" y="630"/>
                    <a:pt x="2998" y="251"/>
                  </a:cubicBezTo>
                  <a:cubicBezTo>
                    <a:pt x="3037" y="82"/>
                    <a:pt x="2489" y="1"/>
                    <a:pt x="22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55"/>
            <p:cNvSpPr/>
            <p:nvPr/>
          </p:nvSpPr>
          <p:spPr>
            <a:xfrm>
              <a:off x="3436731" y="3942417"/>
              <a:ext cx="137167" cy="47933"/>
            </a:xfrm>
            <a:custGeom>
              <a:avLst/>
              <a:gdLst/>
              <a:ahLst/>
              <a:cxnLst/>
              <a:rect l="l" t="t" r="r" b="b"/>
              <a:pathLst>
                <a:path w="2172" h="759" extrusionOk="0">
                  <a:moveTo>
                    <a:pt x="1190" y="0"/>
                  </a:moveTo>
                  <a:lnTo>
                    <a:pt x="121" y="397"/>
                  </a:lnTo>
                  <a:cubicBezTo>
                    <a:pt x="1" y="465"/>
                    <a:pt x="35" y="758"/>
                    <a:pt x="173" y="758"/>
                  </a:cubicBezTo>
                  <a:lnTo>
                    <a:pt x="2172" y="758"/>
                  </a:lnTo>
                  <a:lnTo>
                    <a:pt x="21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55"/>
            <p:cNvSpPr/>
            <p:nvPr/>
          </p:nvSpPr>
          <p:spPr>
            <a:xfrm>
              <a:off x="3619558" y="3942417"/>
              <a:ext cx="138304" cy="47933"/>
            </a:xfrm>
            <a:custGeom>
              <a:avLst/>
              <a:gdLst/>
              <a:ahLst/>
              <a:cxnLst/>
              <a:rect l="l" t="t" r="r" b="b"/>
              <a:pathLst>
                <a:path w="2190" h="759" extrusionOk="0">
                  <a:moveTo>
                    <a:pt x="1207" y="0"/>
                  </a:moveTo>
                  <a:lnTo>
                    <a:pt x="121" y="397"/>
                  </a:lnTo>
                  <a:cubicBezTo>
                    <a:pt x="1" y="465"/>
                    <a:pt x="52" y="758"/>
                    <a:pt x="190" y="758"/>
                  </a:cubicBezTo>
                  <a:lnTo>
                    <a:pt x="2189" y="758"/>
                  </a:lnTo>
                  <a:lnTo>
                    <a:pt x="21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55"/>
            <p:cNvSpPr/>
            <p:nvPr/>
          </p:nvSpPr>
          <p:spPr>
            <a:xfrm>
              <a:off x="3610843" y="2686499"/>
              <a:ext cx="108938" cy="124158"/>
            </a:xfrm>
            <a:custGeom>
              <a:avLst/>
              <a:gdLst/>
              <a:ahLst/>
              <a:cxnLst/>
              <a:rect l="l" t="t" r="r" b="b"/>
              <a:pathLst>
                <a:path w="1725" h="1966" extrusionOk="0">
                  <a:moveTo>
                    <a:pt x="1278" y="1"/>
                  </a:moveTo>
                  <a:cubicBezTo>
                    <a:pt x="1247" y="1"/>
                    <a:pt x="1217" y="1"/>
                    <a:pt x="1190" y="1"/>
                  </a:cubicBezTo>
                  <a:lnTo>
                    <a:pt x="552" y="1"/>
                  </a:lnTo>
                  <a:cubicBezTo>
                    <a:pt x="346" y="1"/>
                    <a:pt x="1" y="191"/>
                    <a:pt x="1" y="415"/>
                  </a:cubicBezTo>
                  <a:lnTo>
                    <a:pt x="1" y="1207"/>
                  </a:lnTo>
                  <a:cubicBezTo>
                    <a:pt x="1" y="1345"/>
                    <a:pt x="104" y="1966"/>
                    <a:pt x="828" y="1966"/>
                  </a:cubicBezTo>
                  <a:cubicBezTo>
                    <a:pt x="1724" y="1966"/>
                    <a:pt x="1724" y="1345"/>
                    <a:pt x="1724" y="1207"/>
                  </a:cubicBezTo>
                  <a:lnTo>
                    <a:pt x="1724" y="208"/>
                  </a:lnTo>
                  <a:cubicBezTo>
                    <a:pt x="1724" y="14"/>
                    <a:pt x="1478" y="1"/>
                    <a:pt x="1278" y="1"/>
                  </a:cubicBezTo>
                  <a:close/>
                </a:path>
              </a:pathLst>
            </a:custGeom>
            <a:solidFill>
              <a:srgbClr val="F78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55"/>
            <p:cNvSpPr/>
            <p:nvPr/>
          </p:nvSpPr>
          <p:spPr>
            <a:xfrm>
              <a:off x="3559689" y="2512450"/>
              <a:ext cx="221034" cy="216929"/>
            </a:xfrm>
            <a:custGeom>
              <a:avLst/>
              <a:gdLst/>
              <a:ahLst/>
              <a:cxnLst/>
              <a:rect l="l" t="t" r="r" b="b"/>
              <a:pathLst>
                <a:path w="3500" h="3435" extrusionOk="0">
                  <a:moveTo>
                    <a:pt x="1660" y="1"/>
                  </a:moveTo>
                  <a:cubicBezTo>
                    <a:pt x="1505" y="1"/>
                    <a:pt x="1347" y="23"/>
                    <a:pt x="1190" y="69"/>
                  </a:cubicBezTo>
                  <a:cubicBezTo>
                    <a:pt x="311" y="327"/>
                    <a:pt x="1" y="1878"/>
                    <a:pt x="259" y="2757"/>
                  </a:cubicBezTo>
                  <a:cubicBezTo>
                    <a:pt x="410" y="3268"/>
                    <a:pt x="717" y="3435"/>
                    <a:pt x="1120" y="3435"/>
                  </a:cubicBezTo>
                  <a:cubicBezTo>
                    <a:pt x="1411" y="3435"/>
                    <a:pt x="1752" y="3348"/>
                    <a:pt x="2121" y="3240"/>
                  </a:cubicBezTo>
                  <a:cubicBezTo>
                    <a:pt x="2999" y="2981"/>
                    <a:pt x="3499" y="2050"/>
                    <a:pt x="3241" y="1189"/>
                  </a:cubicBezTo>
                  <a:cubicBezTo>
                    <a:pt x="3028" y="467"/>
                    <a:pt x="2374" y="1"/>
                    <a:pt x="1660" y="1"/>
                  </a:cubicBezTo>
                  <a:close/>
                </a:path>
              </a:pathLst>
            </a:custGeom>
            <a:solidFill>
              <a:srgbClr val="F78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55"/>
            <p:cNvSpPr/>
            <p:nvPr/>
          </p:nvSpPr>
          <p:spPr>
            <a:xfrm>
              <a:off x="3502031" y="2485104"/>
              <a:ext cx="302627" cy="209982"/>
            </a:xfrm>
            <a:custGeom>
              <a:avLst/>
              <a:gdLst/>
              <a:ahLst/>
              <a:cxnLst/>
              <a:rect l="l" t="t" r="r" b="b"/>
              <a:pathLst>
                <a:path w="4792" h="3325" extrusionOk="0">
                  <a:moveTo>
                    <a:pt x="2788" y="1"/>
                  </a:moveTo>
                  <a:cubicBezTo>
                    <a:pt x="2778" y="1"/>
                    <a:pt x="2767" y="1"/>
                    <a:pt x="2758" y="2"/>
                  </a:cubicBezTo>
                  <a:cubicBezTo>
                    <a:pt x="2396" y="36"/>
                    <a:pt x="1" y="1329"/>
                    <a:pt x="1" y="1329"/>
                  </a:cubicBezTo>
                  <a:lnTo>
                    <a:pt x="2999" y="1312"/>
                  </a:lnTo>
                  <a:cubicBezTo>
                    <a:pt x="2999" y="1312"/>
                    <a:pt x="2999" y="1898"/>
                    <a:pt x="3068" y="1898"/>
                  </a:cubicBezTo>
                  <a:cubicBezTo>
                    <a:pt x="3108" y="1898"/>
                    <a:pt x="3197" y="1871"/>
                    <a:pt x="3302" y="1871"/>
                  </a:cubicBezTo>
                  <a:cubicBezTo>
                    <a:pt x="3421" y="1871"/>
                    <a:pt x="3561" y="1906"/>
                    <a:pt x="3671" y="2053"/>
                  </a:cubicBezTo>
                  <a:cubicBezTo>
                    <a:pt x="3895" y="2346"/>
                    <a:pt x="3654" y="2621"/>
                    <a:pt x="3395" y="2690"/>
                  </a:cubicBezTo>
                  <a:cubicBezTo>
                    <a:pt x="3158" y="2738"/>
                    <a:pt x="3284" y="3325"/>
                    <a:pt x="3802" y="3325"/>
                  </a:cubicBezTo>
                  <a:cubicBezTo>
                    <a:pt x="3848" y="3325"/>
                    <a:pt x="3896" y="3320"/>
                    <a:pt x="3947" y="3311"/>
                  </a:cubicBezTo>
                  <a:cubicBezTo>
                    <a:pt x="4567" y="3190"/>
                    <a:pt x="4791" y="1708"/>
                    <a:pt x="4464" y="1157"/>
                  </a:cubicBezTo>
                  <a:cubicBezTo>
                    <a:pt x="4145" y="603"/>
                    <a:pt x="3174" y="1"/>
                    <a:pt x="27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55"/>
            <p:cNvSpPr/>
            <p:nvPr/>
          </p:nvSpPr>
          <p:spPr>
            <a:xfrm>
              <a:off x="985900" y="2750725"/>
              <a:ext cx="1090517" cy="1159101"/>
            </a:xfrm>
            <a:custGeom>
              <a:avLst/>
              <a:gdLst/>
              <a:ahLst/>
              <a:cxnLst/>
              <a:rect l="l" t="t" r="r" b="b"/>
              <a:pathLst>
                <a:path w="17268" h="18354" extrusionOk="0">
                  <a:moveTo>
                    <a:pt x="14390" y="1"/>
                  </a:moveTo>
                  <a:lnTo>
                    <a:pt x="1" y="15493"/>
                  </a:lnTo>
                  <a:lnTo>
                    <a:pt x="3155" y="18353"/>
                  </a:lnTo>
                  <a:lnTo>
                    <a:pt x="17268" y="2930"/>
                  </a:lnTo>
                  <a:lnTo>
                    <a:pt x="1439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55"/>
            <p:cNvSpPr/>
            <p:nvPr/>
          </p:nvSpPr>
          <p:spPr>
            <a:xfrm>
              <a:off x="1542023" y="2826319"/>
              <a:ext cx="544248" cy="336919"/>
            </a:xfrm>
            <a:custGeom>
              <a:avLst/>
              <a:gdLst/>
              <a:ahLst/>
              <a:cxnLst/>
              <a:rect l="l" t="t" r="r" b="b"/>
              <a:pathLst>
                <a:path w="8618" h="5335" extrusionOk="0">
                  <a:moveTo>
                    <a:pt x="724" y="0"/>
                  </a:moveTo>
                  <a:cubicBezTo>
                    <a:pt x="700" y="0"/>
                    <a:pt x="677" y="3"/>
                    <a:pt x="656" y="10"/>
                  </a:cubicBezTo>
                  <a:cubicBezTo>
                    <a:pt x="1" y="217"/>
                    <a:pt x="208" y="1078"/>
                    <a:pt x="518" y="2112"/>
                  </a:cubicBezTo>
                  <a:cubicBezTo>
                    <a:pt x="811" y="3146"/>
                    <a:pt x="2810" y="5335"/>
                    <a:pt x="2810" y="5335"/>
                  </a:cubicBezTo>
                  <a:lnTo>
                    <a:pt x="8479" y="5007"/>
                  </a:lnTo>
                  <a:lnTo>
                    <a:pt x="8617" y="3973"/>
                  </a:lnTo>
                  <a:lnTo>
                    <a:pt x="3964" y="3405"/>
                  </a:lnTo>
                  <a:cubicBezTo>
                    <a:pt x="3964" y="3405"/>
                    <a:pt x="1516" y="0"/>
                    <a:pt x="7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55"/>
            <p:cNvSpPr/>
            <p:nvPr/>
          </p:nvSpPr>
          <p:spPr>
            <a:xfrm>
              <a:off x="2066569" y="3072867"/>
              <a:ext cx="92582" cy="70794"/>
            </a:xfrm>
            <a:custGeom>
              <a:avLst/>
              <a:gdLst/>
              <a:ahLst/>
              <a:cxnLst/>
              <a:rect l="l" t="t" r="r" b="b"/>
              <a:pathLst>
                <a:path w="1466" h="1121" extrusionOk="0">
                  <a:moveTo>
                    <a:pt x="139" y="1"/>
                  </a:moveTo>
                  <a:lnTo>
                    <a:pt x="1" y="1121"/>
                  </a:lnTo>
                  <a:cubicBezTo>
                    <a:pt x="1" y="1121"/>
                    <a:pt x="1207" y="914"/>
                    <a:pt x="1345" y="638"/>
                  </a:cubicBezTo>
                  <a:cubicBezTo>
                    <a:pt x="1466" y="362"/>
                    <a:pt x="1259" y="225"/>
                    <a:pt x="1259" y="225"/>
                  </a:cubicBezTo>
                  <a:lnTo>
                    <a:pt x="139" y="1"/>
                  </a:lnTo>
                  <a:close/>
                </a:path>
              </a:pathLst>
            </a:custGeom>
            <a:solidFill>
              <a:srgbClr val="F78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55"/>
            <p:cNvSpPr/>
            <p:nvPr/>
          </p:nvSpPr>
          <p:spPr>
            <a:xfrm>
              <a:off x="2292972" y="3032576"/>
              <a:ext cx="93655" cy="66500"/>
            </a:xfrm>
            <a:custGeom>
              <a:avLst/>
              <a:gdLst/>
              <a:ahLst/>
              <a:cxnLst/>
              <a:rect l="l" t="t" r="r" b="b"/>
              <a:pathLst>
                <a:path w="1483" h="1053" extrusionOk="0">
                  <a:moveTo>
                    <a:pt x="104" y="1"/>
                  </a:moveTo>
                  <a:lnTo>
                    <a:pt x="0" y="1052"/>
                  </a:lnTo>
                  <a:cubicBezTo>
                    <a:pt x="0" y="1052"/>
                    <a:pt x="1224" y="1018"/>
                    <a:pt x="1344" y="742"/>
                  </a:cubicBezTo>
                  <a:cubicBezTo>
                    <a:pt x="1482" y="466"/>
                    <a:pt x="1224" y="225"/>
                    <a:pt x="1224" y="225"/>
                  </a:cubicBezTo>
                  <a:lnTo>
                    <a:pt x="104" y="1"/>
                  </a:lnTo>
                  <a:close/>
                </a:path>
              </a:pathLst>
            </a:custGeom>
            <a:solidFill>
              <a:srgbClr val="F78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55"/>
            <p:cNvSpPr/>
            <p:nvPr/>
          </p:nvSpPr>
          <p:spPr>
            <a:xfrm>
              <a:off x="1648688" y="2041204"/>
              <a:ext cx="223181" cy="194825"/>
            </a:xfrm>
            <a:custGeom>
              <a:avLst/>
              <a:gdLst/>
              <a:ahLst/>
              <a:cxnLst/>
              <a:rect l="l" t="t" r="r" b="b"/>
              <a:pathLst>
                <a:path w="3534" h="3085" extrusionOk="0">
                  <a:moveTo>
                    <a:pt x="1" y="0"/>
                  </a:moveTo>
                  <a:lnTo>
                    <a:pt x="1" y="3085"/>
                  </a:lnTo>
                  <a:lnTo>
                    <a:pt x="3533" y="3085"/>
                  </a:lnTo>
                  <a:lnTo>
                    <a:pt x="35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55"/>
            <p:cNvSpPr/>
            <p:nvPr/>
          </p:nvSpPr>
          <p:spPr>
            <a:xfrm>
              <a:off x="1869596" y="1889890"/>
              <a:ext cx="224255" cy="346139"/>
            </a:xfrm>
            <a:custGeom>
              <a:avLst/>
              <a:gdLst/>
              <a:ahLst/>
              <a:cxnLst/>
              <a:rect l="l" t="t" r="r" b="b"/>
              <a:pathLst>
                <a:path w="3551" h="5481" extrusionOk="0">
                  <a:moveTo>
                    <a:pt x="1" y="1"/>
                  </a:moveTo>
                  <a:lnTo>
                    <a:pt x="1" y="5481"/>
                  </a:lnTo>
                  <a:lnTo>
                    <a:pt x="3551" y="5481"/>
                  </a:lnTo>
                  <a:lnTo>
                    <a:pt x="35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55"/>
            <p:cNvSpPr/>
            <p:nvPr/>
          </p:nvSpPr>
          <p:spPr>
            <a:xfrm>
              <a:off x="2091641" y="1729924"/>
              <a:ext cx="223118" cy="506104"/>
            </a:xfrm>
            <a:custGeom>
              <a:avLst/>
              <a:gdLst/>
              <a:ahLst/>
              <a:cxnLst/>
              <a:rect l="l" t="t" r="r" b="b"/>
              <a:pathLst>
                <a:path w="3533" h="8014" extrusionOk="0">
                  <a:moveTo>
                    <a:pt x="0" y="1"/>
                  </a:moveTo>
                  <a:lnTo>
                    <a:pt x="0" y="8014"/>
                  </a:lnTo>
                  <a:lnTo>
                    <a:pt x="3533" y="8014"/>
                  </a:lnTo>
                  <a:lnTo>
                    <a:pt x="35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55"/>
            <p:cNvSpPr/>
            <p:nvPr/>
          </p:nvSpPr>
          <p:spPr>
            <a:xfrm>
              <a:off x="2312549" y="1575389"/>
              <a:ext cx="224255" cy="660638"/>
            </a:xfrm>
            <a:custGeom>
              <a:avLst/>
              <a:gdLst/>
              <a:ahLst/>
              <a:cxnLst/>
              <a:rect l="l" t="t" r="r" b="b"/>
              <a:pathLst>
                <a:path w="3551" h="10461" extrusionOk="0">
                  <a:moveTo>
                    <a:pt x="0" y="1"/>
                  </a:moveTo>
                  <a:lnTo>
                    <a:pt x="0" y="10461"/>
                  </a:lnTo>
                  <a:lnTo>
                    <a:pt x="3550" y="10461"/>
                  </a:lnTo>
                  <a:lnTo>
                    <a:pt x="355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55"/>
            <p:cNvSpPr/>
            <p:nvPr/>
          </p:nvSpPr>
          <p:spPr>
            <a:xfrm>
              <a:off x="2534531" y="1418707"/>
              <a:ext cx="223181" cy="817320"/>
            </a:xfrm>
            <a:custGeom>
              <a:avLst/>
              <a:gdLst/>
              <a:ahLst/>
              <a:cxnLst/>
              <a:rect l="l" t="t" r="r" b="b"/>
              <a:pathLst>
                <a:path w="3534" h="12942" extrusionOk="0">
                  <a:moveTo>
                    <a:pt x="1" y="0"/>
                  </a:moveTo>
                  <a:lnTo>
                    <a:pt x="1" y="12942"/>
                  </a:lnTo>
                  <a:lnTo>
                    <a:pt x="3534" y="12942"/>
                  </a:lnTo>
                  <a:lnTo>
                    <a:pt x="35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18">
          <a:extLst>
            <a:ext uri="{FF2B5EF4-FFF2-40B4-BE49-F238E27FC236}">
              <a16:creationId xmlns:a16="http://schemas.microsoft.com/office/drawing/2014/main" id="{CBD1AA20-C896-CCDA-CCD4-2D234BC46CC2}"/>
            </a:ext>
          </a:extLst>
        </p:cNvPr>
        <p:cNvGrpSpPr/>
        <p:nvPr/>
      </p:nvGrpSpPr>
      <p:grpSpPr>
        <a:xfrm>
          <a:off x="0" y="0"/>
          <a:ext cx="0" cy="0"/>
          <a:chOff x="0" y="0"/>
          <a:chExt cx="0" cy="0"/>
        </a:xfrm>
      </p:grpSpPr>
      <p:sp>
        <p:nvSpPr>
          <p:cNvPr id="3819" name="Google Shape;3819;p73">
            <a:extLst>
              <a:ext uri="{FF2B5EF4-FFF2-40B4-BE49-F238E27FC236}">
                <a16:creationId xmlns:a16="http://schemas.microsoft.com/office/drawing/2014/main" id="{E059B25B-45FE-0AE5-83D3-4871402D3459}"/>
              </a:ext>
            </a:extLst>
          </p:cNvPr>
          <p:cNvSpPr txBox="1">
            <a:spLocks noGrp="1"/>
          </p:cNvSpPr>
          <p:nvPr>
            <p:ph type="title"/>
          </p:nvPr>
        </p:nvSpPr>
        <p:spPr>
          <a:xfrm>
            <a:off x="720000" y="2499588"/>
            <a:ext cx="4821300" cy="76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PO &amp; Income</a:t>
            </a:r>
            <a:endParaRPr dirty="0"/>
          </a:p>
        </p:txBody>
      </p:sp>
      <p:sp>
        <p:nvSpPr>
          <p:cNvPr id="3821" name="Google Shape;3821;p73">
            <a:extLst>
              <a:ext uri="{FF2B5EF4-FFF2-40B4-BE49-F238E27FC236}">
                <a16:creationId xmlns:a16="http://schemas.microsoft.com/office/drawing/2014/main" id="{17E9A419-501F-798B-4356-5EDFCC21B227}"/>
              </a:ext>
            </a:extLst>
          </p:cNvPr>
          <p:cNvSpPr txBox="1">
            <a:spLocks noGrp="1"/>
          </p:cNvSpPr>
          <p:nvPr>
            <p:ph type="title" idx="2"/>
          </p:nvPr>
        </p:nvSpPr>
        <p:spPr>
          <a:xfrm>
            <a:off x="720000" y="1465813"/>
            <a:ext cx="1275300" cy="98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5</a:t>
            </a:r>
            <a:endParaRPr dirty="0"/>
          </a:p>
        </p:txBody>
      </p:sp>
      <p:grpSp>
        <p:nvGrpSpPr>
          <p:cNvPr id="3822" name="Google Shape;3822;p73">
            <a:extLst>
              <a:ext uri="{FF2B5EF4-FFF2-40B4-BE49-F238E27FC236}">
                <a16:creationId xmlns:a16="http://schemas.microsoft.com/office/drawing/2014/main" id="{2B40E4B9-402C-FE44-2254-0A2730077A0F}"/>
              </a:ext>
            </a:extLst>
          </p:cNvPr>
          <p:cNvGrpSpPr/>
          <p:nvPr/>
        </p:nvGrpSpPr>
        <p:grpSpPr>
          <a:xfrm>
            <a:off x="7631711" y="4244216"/>
            <a:ext cx="116536" cy="133598"/>
            <a:chOff x="3913011" y="6256016"/>
            <a:chExt cx="116536" cy="133598"/>
          </a:xfrm>
        </p:grpSpPr>
        <p:sp>
          <p:nvSpPr>
            <p:cNvPr id="3823" name="Google Shape;3823;p73">
              <a:extLst>
                <a:ext uri="{FF2B5EF4-FFF2-40B4-BE49-F238E27FC236}">
                  <a16:creationId xmlns:a16="http://schemas.microsoft.com/office/drawing/2014/main" id="{7D2BEE71-EA3B-2A41-94D9-0F9E21AC358B}"/>
                </a:ext>
              </a:extLst>
            </p:cNvPr>
            <p:cNvSpPr/>
            <p:nvPr/>
          </p:nvSpPr>
          <p:spPr>
            <a:xfrm>
              <a:off x="3927580" y="6279490"/>
              <a:ext cx="101967" cy="110124"/>
            </a:xfrm>
            <a:custGeom>
              <a:avLst/>
              <a:gdLst/>
              <a:ahLst/>
              <a:cxnLst/>
              <a:rect l="l" t="t" r="r" b="b"/>
              <a:pathLst>
                <a:path w="3100" h="3348" extrusionOk="0">
                  <a:moveTo>
                    <a:pt x="1538" y="1"/>
                  </a:moveTo>
                  <a:lnTo>
                    <a:pt x="1" y="893"/>
                  </a:lnTo>
                  <a:lnTo>
                    <a:pt x="1" y="2455"/>
                  </a:lnTo>
                  <a:lnTo>
                    <a:pt x="1538" y="3347"/>
                  </a:lnTo>
                  <a:lnTo>
                    <a:pt x="3099" y="2455"/>
                  </a:lnTo>
                  <a:lnTo>
                    <a:pt x="3099" y="893"/>
                  </a:lnTo>
                  <a:lnTo>
                    <a:pt x="15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4" name="Google Shape;3824;p73">
              <a:extLst>
                <a:ext uri="{FF2B5EF4-FFF2-40B4-BE49-F238E27FC236}">
                  <a16:creationId xmlns:a16="http://schemas.microsoft.com/office/drawing/2014/main" id="{A0098A00-21D0-2400-FA87-6E2ECA550970}"/>
                </a:ext>
              </a:extLst>
            </p:cNvPr>
            <p:cNvGrpSpPr/>
            <p:nvPr/>
          </p:nvGrpSpPr>
          <p:grpSpPr>
            <a:xfrm>
              <a:off x="3913011" y="6256016"/>
              <a:ext cx="103578" cy="112558"/>
              <a:chOff x="2027925" y="3315775"/>
              <a:chExt cx="78725" cy="85550"/>
            </a:xfrm>
          </p:grpSpPr>
          <p:sp>
            <p:nvSpPr>
              <p:cNvPr id="3825" name="Google Shape;3825;p73">
                <a:extLst>
                  <a:ext uri="{FF2B5EF4-FFF2-40B4-BE49-F238E27FC236}">
                    <a16:creationId xmlns:a16="http://schemas.microsoft.com/office/drawing/2014/main" id="{4EADC17C-6EC9-9420-8A10-AC03A9EBF4D7}"/>
                  </a:ext>
                </a:extLst>
              </p:cNvPr>
              <p:cNvSpPr/>
              <p:nvPr/>
            </p:nvSpPr>
            <p:spPr>
              <a:xfrm>
                <a:off x="2027925" y="3337475"/>
                <a:ext cx="40300" cy="63850"/>
              </a:xfrm>
              <a:custGeom>
                <a:avLst/>
                <a:gdLst/>
                <a:ahLst/>
                <a:cxnLst/>
                <a:rect l="l" t="t" r="r" b="b"/>
                <a:pathLst>
                  <a:path w="1612" h="2554" extrusionOk="0">
                    <a:moveTo>
                      <a:pt x="50" y="124"/>
                    </a:moveTo>
                    <a:lnTo>
                      <a:pt x="1537" y="967"/>
                    </a:lnTo>
                    <a:lnTo>
                      <a:pt x="1537" y="2455"/>
                    </a:lnTo>
                    <a:lnTo>
                      <a:pt x="50" y="1587"/>
                    </a:lnTo>
                    <a:lnTo>
                      <a:pt x="50" y="124"/>
                    </a:lnTo>
                    <a:close/>
                    <a:moveTo>
                      <a:pt x="0" y="0"/>
                    </a:moveTo>
                    <a:lnTo>
                      <a:pt x="0" y="1637"/>
                    </a:lnTo>
                    <a:lnTo>
                      <a:pt x="1612" y="2554"/>
                    </a:lnTo>
                    <a:lnTo>
                      <a:pt x="1612" y="942"/>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73">
                <a:extLst>
                  <a:ext uri="{FF2B5EF4-FFF2-40B4-BE49-F238E27FC236}">
                    <a16:creationId xmlns:a16="http://schemas.microsoft.com/office/drawing/2014/main" id="{8B85F5A5-CF4C-7812-8A66-1886B371A48B}"/>
                  </a:ext>
                </a:extLst>
              </p:cNvPr>
              <p:cNvSpPr/>
              <p:nvPr/>
            </p:nvSpPr>
            <p:spPr>
              <a:xfrm>
                <a:off x="2066350" y="3337475"/>
                <a:ext cx="40300" cy="63850"/>
              </a:xfrm>
              <a:custGeom>
                <a:avLst/>
                <a:gdLst/>
                <a:ahLst/>
                <a:cxnLst/>
                <a:rect l="l" t="t" r="r" b="b"/>
                <a:pathLst>
                  <a:path w="1612" h="2554" extrusionOk="0">
                    <a:moveTo>
                      <a:pt x="1562" y="124"/>
                    </a:moveTo>
                    <a:lnTo>
                      <a:pt x="1562" y="1587"/>
                    </a:lnTo>
                    <a:lnTo>
                      <a:pt x="75" y="2455"/>
                    </a:lnTo>
                    <a:lnTo>
                      <a:pt x="75" y="967"/>
                    </a:lnTo>
                    <a:lnTo>
                      <a:pt x="1562" y="124"/>
                    </a:lnTo>
                    <a:close/>
                    <a:moveTo>
                      <a:pt x="1612" y="0"/>
                    </a:moveTo>
                    <a:lnTo>
                      <a:pt x="0" y="942"/>
                    </a:lnTo>
                    <a:lnTo>
                      <a:pt x="0" y="2554"/>
                    </a:lnTo>
                    <a:lnTo>
                      <a:pt x="1612" y="1637"/>
                    </a:lnTo>
                    <a:lnTo>
                      <a:pt x="16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7" name="Google Shape;3827;p73">
                <a:extLst>
                  <a:ext uri="{FF2B5EF4-FFF2-40B4-BE49-F238E27FC236}">
                    <a16:creationId xmlns:a16="http://schemas.microsoft.com/office/drawing/2014/main" id="{B57908AD-7A26-26D1-B92D-60840D884CC5}"/>
                  </a:ext>
                </a:extLst>
              </p:cNvPr>
              <p:cNvSpPr/>
              <p:nvPr/>
            </p:nvSpPr>
            <p:spPr>
              <a:xfrm>
                <a:off x="2027925" y="3315775"/>
                <a:ext cx="78725" cy="46525"/>
              </a:xfrm>
              <a:custGeom>
                <a:avLst/>
                <a:gdLst/>
                <a:ahLst/>
                <a:cxnLst/>
                <a:rect l="l" t="t" r="r" b="b"/>
                <a:pathLst>
                  <a:path w="3149" h="1861" extrusionOk="0">
                    <a:moveTo>
                      <a:pt x="1562" y="75"/>
                    </a:moveTo>
                    <a:lnTo>
                      <a:pt x="3074" y="918"/>
                    </a:lnTo>
                    <a:lnTo>
                      <a:pt x="1562" y="1786"/>
                    </a:lnTo>
                    <a:lnTo>
                      <a:pt x="75" y="918"/>
                    </a:lnTo>
                    <a:lnTo>
                      <a:pt x="1562" y="75"/>
                    </a:lnTo>
                    <a:close/>
                    <a:moveTo>
                      <a:pt x="1562" y="1"/>
                    </a:moveTo>
                    <a:lnTo>
                      <a:pt x="0" y="893"/>
                    </a:lnTo>
                    <a:lnTo>
                      <a:pt x="0" y="943"/>
                    </a:lnTo>
                    <a:lnTo>
                      <a:pt x="1562" y="1860"/>
                    </a:lnTo>
                    <a:lnTo>
                      <a:pt x="3149" y="943"/>
                    </a:lnTo>
                    <a:lnTo>
                      <a:pt x="3149" y="893"/>
                    </a:lnTo>
                    <a:lnTo>
                      <a:pt x="15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828" name="Google Shape;3828;p73">
            <a:extLst>
              <a:ext uri="{FF2B5EF4-FFF2-40B4-BE49-F238E27FC236}">
                <a16:creationId xmlns:a16="http://schemas.microsoft.com/office/drawing/2014/main" id="{3AB6C3C9-22E2-8013-E257-7EFF0031A75C}"/>
              </a:ext>
            </a:extLst>
          </p:cNvPr>
          <p:cNvSpPr/>
          <p:nvPr/>
        </p:nvSpPr>
        <p:spPr>
          <a:xfrm>
            <a:off x="3433841" y="2234639"/>
            <a:ext cx="44076" cy="44076"/>
          </a:xfrm>
          <a:custGeom>
            <a:avLst/>
            <a:gdLst/>
            <a:ahLst/>
            <a:cxnLst/>
            <a:rect l="l" t="t" r="r" b="b"/>
            <a:pathLst>
              <a:path w="1340" h="1340" extrusionOk="0">
                <a:moveTo>
                  <a:pt x="670" y="75"/>
                </a:moveTo>
                <a:cubicBezTo>
                  <a:pt x="992" y="75"/>
                  <a:pt x="1265" y="348"/>
                  <a:pt x="1265" y="670"/>
                </a:cubicBezTo>
                <a:cubicBezTo>
                  <a:pt x="1265" y="992"/>
                  <a:pt x="992" y="1265"/>
                  <a:pt x="670" y="1265"/>
                </a:cubicBezTo>
                <a:cubicBezTo>
                  <a:pt x="348" y="1265"/>
                  <a:pt x="75" y="992"/>
                  <a:pt x="75" y="670"/>
                </a:cubicBezTo>
                <a:cubicBezTo>
                  <a:pt x="75" y="348"/>
                  <a:pt x="348" y="75"/>
                  <a:pt x="670" y="75"/>
                </a:cubicBezTo>
                <a:close/>
                <a:moveTo>
                  <a:pt x="670" y="1"/>
                </a:moveTo>
                <a:cubicBezTo>
                  <a:pt x="298" y="1"/>
                  <a:pt x="1" y="298"/>
                  <a:pt x="1" y="670"/>
                </a:cubicBezTo>
                <a:cubicBezTo>
                  <a:pt x="1" y="1042"/>
                  <a:pt x="298" y="1339"/>
                  <a:pt x="670" y="1339"/>
                </a:cubicBezTo>
                <a:cubicBezTo>
                  <a:pt x="1042" y="1339"/>
                  <a:pt x="1339" y="1042"/>
                  <a:pt x="1339" y="670"/>
                </a:cubicBezTo>
                <a:cubicBezTo>
                  <a:pt x="1339" y="298"/>
                  <a:pt x="1042" y="1"/>
                  <a:pt x="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73">
            <a:extLst>
              <a:ext uri="{FF2B5EF4-FFF2-40B4-BE49-F238E27FC236}">
                <a16:creationId xmlns:a16="http://schemas.microsoft.com/office/drawing/2014/main" id="{6E645DCC-7222-5A0C-0636-979A16E7ED19}"/>
              </a:ext>
            </a:extLst>
          </p:cNvPr>
          <p:cNvSpPr/>
          <p:nvPr/>
        </p:nvSpPr>
        <p:spPr>
          <a:xfrm>
            <a:off x="4368670" y="4302447"/>
            <a:ext cx="59568" cy="59535"/>
          </a:xfrm>
          <a:custGeom>
            <a:avLst/>
            <a:gdLst/>
            <a:ahLst/>
            <a:cxnLst/>
            <a:rect l="l" t="t" r="r" b="b"/>
            <a:pathLst>
              <a:path w="1811" h="1810" extrusionOk="0">
                <a:moveTo>
                  <a:pt x="918" y="124"/>
                </a:moveTo>
                <a:cubicBezTo>
                  <a:pt x="1339" y="124"/>
                  <a:pt x="1711" y="471"/>
                  <a:pt x="1711" y="918"/>
                </a:cubicBezTo>
                <a:cubicBezTo>
                  <a:pt x="1711" y="1339"/>
                  <a:pt x="1339" y="1711"/>
                  <a:pt x="918" y="1711"/>
                </a:cubicBezTo>
                <a:cubicBezTo>
                  <a:pt x="472" y="1711"/>
                  <a:pt x="125" y="1339"/>
                  <a:pt x="125" y="918"/>
                </a:cubicBezTo>
                <a:cubicBezTo>
                  <a:pt x="125" y="471"/>
                  <a:pt x="472" y="124"/>
                  <a:pt x="918" y="124"/>
                </a:cubicBezTo>
                <a:close/>
                <a:moveTo>
                  <a:pt x="918" y="0"/>
                </a:moveTo>
                <a:cubicBezTo>
                  <a:pt x="397" y="0"/>
                  <a:pt x="1" y="422"/>
                  <a:pt x="1" y="918"/>
                </a:cubicBezTo>
                <a:cubicBezTo>
                  <a:pt x="1" y="1413"/>
                  <a:pt x="397" y="1810"/>
                  <a:pt x="918" y="1810"/>
                </a:cubicBezTo>
                <a:cubicBezTo>
                  <a:pt x="1414" y="1810"/>
                  <a:pt x="1810" y="1413"/>
                  <a:pt x="1810" y="918"/>
                </a:cubicBezTo>
                <a:cubicBezTo>
                  <a:pt x="1810" y="422"/>
                  <a:pt x="1414" y="0"/>
                  <a:pt x="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73">
            <a:extLst>
              <a:ext uri="{FF2B5EF4-FFF2-40B4-BE49-F238E27FC236}">
                <a16:creationId xmlns:a16="http://schemas.microsoft.com/office/drawing/2014/main" id="{02D0D8C1-BA8B-FFB6-5F16-1BFE251397AE}"/>
              </a:ext>
            </a:extLst>
          </p:cNvPr>
          <p:cNvSpPr/>
          <p:nvPr/>
        </p:nvSpPr>
        <p:spPr>
          <a:xfrm>
            <a:off x="4510819" y="1599810"/>
            <a:ext cx="106868" cy="115814"/>
          </a:xfrm>
          <a:custGeom>
            <a:avLst/>
            <a:gdLst/>
            <a:ahLst/>
            <a:cxnLst/>
            <a:rect l="l" t="t" r="r" b="b"/>
            <a:pathLst>
              <a:path w="3249" h="3521" extrusionOk="0">
                <a:moveTo>
                  <a:pt x="1612" y="0"/>
                </a:moveTo>
                <a:lnTo>
                  <a:pt x="1" y="942"/>
                </a:lnTo>
                <a:lnTo>
                  <a:pt x="1" y="967"/>
                </a:lnTo>
                <a:lnTo>
                  <a:pt x="1" y="2578"/>
                </a:lnTo>
                <a:lnTo>
                  <a:pt x="1612" y="3520"/>
                </a:lnTo>
                <a:lnTo>
                  <a:pt x="3248" y="2578"/>
                </a:lnTo>
                <a:lnTo>
                  <a:pt x="3248" y="942"/>
                </a:lnTo>
                <a:lnTo>
                  <a:pt x="16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3831;p73">
            <a:extLst>
              <a:ext uri="{FF2B5EF4-FFF2-40B4-BE49-F238E27FC236}">
                <a16:creationId xmlns:a16="http://schemas.microsoft.com/office/drawing/2014/main" id="{1D241490-B54B-1E6D-293F-816503D039EF}"/>
              </a:ext>
            </a:extLst>
          </p:cNvPr>
          <p:cNvSpPr/>
          <p:nvPr/>
        </p:nvSpPr>
        <p:spPr>
          <a:xfrm>
            <a:off x="4576864" y="1605500"/>
            <a:ext cx="56312" cy="88908"/>
          </a:xfrm>
          <a:custGeom>
            <a:avLst/>
            <a:gdLst/>
            <a:ahLst/>
            <a:cxnLst/>
            <a:rect l="l" t="t" r="r" b="b"/>
            <a:pathLst>
              <a:path w="1712" h="2703" extrusionOk="0">
                <a:moveTo>
                  <a:pt x="1637" y="150"/>
                </a:moveTo>
                <a:lnTo>
                  <a:pt x="1637" y="1662"/>
                </a:lnTo>
                <a:lnTo>
                  <a:pt x="100" y="2554"/>
                </a:lnTo>
                <a:lnTo>
                  <a:pt x="100" y="1017"/>
                </a:lnTo>
                <a:lnTo>
                  <a:pt x="1637" y="150"/>
                </a:lnTo>
                <a:close/>
                <a:moveTo>
                  <a:pt x="1711" y="1"/>
                </a:moveTo>
                <a:lnTo>
                  <a:pt x="1" y="968"/>
                </a:lnTo>
                <a:lnTo>
                  <a:pt x="1" y="2703"/>
                </a:lnTo>
                <a:lnTo>
                  <a:pt x="1711" y="1711"/>
                </a:lnTo>
                <a:lnTo>
                  <a:pt x="17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2" name="Google Shape;3832;p73">
            <a:extLst>
              <a:ext uri="{FF2B5EF4-FFF2-40B4-BE49-F238E27FC236}">
                <a16:creationId xmlns:a16="http://schemas.microsoft.com/office/drawing/2014/main" id="{DBB6D907-0743-160F-7DC5-0786B9949FB1}"/>
              </a:ext>
            </a:extLst>
          </p:cNvPr>
          <p:cNvSpPr/>
          <p:nvPr/>
        </p:nvSpPr>
        <p:spPr>
          <a:xfrm>
            <a:off x="4523877" y="1605500"/>
            <a:ext cx="56312" cy="88908"/>
          </a:xfrm>
          <a:custGeom>
            <a:avLst/>
            <a:gdLst/>
            <a:ahLst/>
            <a:cxnLst/>
            <a:rect l="l" t="t" r="r" b="b"/>
            <a:pathLst>
              <a:path w="1712" h="2703" extrusionOk="0">
                <a:moveTo>
                  <a:pt x="75" y="150"/>
                </a:moveTo>
                <a:lnTo>
                  <a:pt x="1612" y="1017"/>
                </a:lnTo>
                <a:lnTo>
                  <a:pt x="1612" y="2554"/>
                </a:lnTo>
                <a:lnTo>
                  <a:pt x="75" y="1662"/>
                </a:lnTo>
                <a:lnTo>
                  <a:pt x="75" y="150"/>
                </a:lnTo>
                <a:close/>
                <a:moveTo>
                  <a:pt x="1" y="1"/>
                </a:moveTo>
                <a:lnTo>
                  <a:pt x="1" y="1711"/>
                </a:lnTo>
                <a:lnTo>
                  <a:pt x="1711" y="2703"/>
                </a:lnTo>
                <a:lnTo>
                  <a:pt x="1711" y="968"/>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3" name="Google Shape;3833;p73">
            <a:extLst>
              <a:ext uri="{FF2B5EF4-FFF2-40B4-BE49-F238E27FC236}">
                <a16:creationId xmlns:a16="http://schemas.microsoft.com/office/drawing/2014/main" id="{8E2EBE01-3E3B-BF50-5DE6-992D6D97B5C5}"/>
              </a:ext>
            </a:extLst>
          </p:cNvPr>
          <p:cNvSpPr/>
          <p:nvPr/>
        </p:nvSpPr>
        <p:spPr>
          <a:xfrm>
            <a:off x="4523877" y="1575339"/>
            <a:ext cx="109302" cy="64436"/>
          </a:xfrm>
          <a:custGeom>
            <a:avLst/>
            <a:gdLst/>
            <a:ahLst/>
            <a:cxnLst/>
            <a:rect l="l" t="t" r="r" b="b"/>
            <a:pathLst>
              <a:path w="3323" h="1959" extrusionOk="0">
                <a:moveTo>
                  <a:pt x="1661" y="75"/>
                </a:moveTo>
                <a:lnTo>
                  <a:pt x="3223" y="967"/>
                </a:lnTo>
                <a:lnTo>
                  <a:pt x="1661" y="1860"/>
                </a:lnTo>
                <a:lnTo>
                  <a:pt x="100" y="967"/>
                </a:lnTo>
                <a:lnTo>
                  <a:pt x="1661" y="75"/>
                </a:lnTo>
                <a:close/>
                <a:moveTo>
                  <a:pt x="1661" y="1"/>
                </a:moveTo>
                <a:lnTo>
                  <a:pt x="1" y="943"/>
                </a:lnTo>
                <a:lnTo>
                  <a:pt x="1" y="1017"/>
                </a:lnTo>
                <a:lnTo>
                  <a:pt x="1661" y="1959"/>
                </a:lnTo>
                <a:lnTo>
                  <a:pt x="3322" y="1017"/>
                </a:lnTo>
                <a:lnTo>
                  <a:pt x="3322" y="943"/>
                </a:lnTo>
                <a:lnTo>
                  <a:pt x="16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4" name="Google Shape;3834;p73">
            <a:extLst>
              <a:ext uri="{FF2B5EF4-FFF2-40B4-BE49-F238E27FC236}">
                <a16:creationId xmlns:a16="http://schemas.microsoft.com/office/drawing/2014/main" id="{2080DE31-03AC-7A49-0B22-E87401091A21}"/>
              </a:ext>
            </a:extLst>
          </p:cNvPr>
          <p:cNvSpPr/>
          <p:nvPr/>
        </p:nvSpPr>
        <p:spPr>
          <a:xfrm>
            <a:off x="2435511" y="1615702"/>
            <a:ext cx="59568" cy="59568"/>
          </a:xfrm>
          <a:custGeom>
            <a:avLst/>
            <a:gdLst/>
            <a:ahLst/>
            <a:cxnLst/>
            <a:rect l="l" t="t" r="r" b="b"/>
            <a:pathLst>
              <a:path w="1811" h="1811" extrusionOk="0">
                <a:moveTo>
                  <a:pt x="918" y="100"/>
                </a:moveTo>
                <a:cubicBezTo>
                  <a:pt x="1340" y="100"/>
                  <a:pt x="1711" y="472"/>
                  <a:pt x="1711" y="893"/>
                </a:cubicBezTo>
                <a:cubicBezTo>
                  <a:pt x="1711" y="1339"/>
                  <a:pt x="1340" y="1686"/>
                  <a:pt x="918" y="1686"/>
                </a:cubicBezTo>
                <a:cubicBezTo>
                  <a:pt x="472" y="1686"/>
                  <a:pt x="125" y="1339"/>
                  <a:pt x="125" y="893"/>
                </a:cubicBezTo>
                <a:cubicBezTo>
                  <a:pt x="125" y="472"/>
                  <a:pt x="472" y="100"/>
                  <a:pt x="918" y="100"/>
                </a:cubicBezTo>
                <a:close/>
                <a:moveTo>
                  <a:pt x="918" y="1"/>
                </a:moveTo>
                <a:cubicBezTo>
                  <a:pt x="422" y="1"/>
                  <a:pt x="1" y="397"/>
                  <a:pt x="1" y="893"/>
                </a:cubicBezTo>
                <a:cubicBezTo>
                  <a:pt x="1" y="1389"/>
                  <a:pt x="422" y="1810"/>
                  <a:pt x="918" y="1810"/>
                </a:cubicBezTo>
                <a:cubicBezTo>
                  <a:pt x="1414" y="1810"/>
                  <a:pt x="1811" y="1389"/>
                  <a:pt x="1811" y="893"/>
                </a:cubicBezTo>
                <a:cubicBezTo>
                  <a:pt x="1811" y="397"/>
                  <a:pt x="1414" y="1"/>
                  <a:pt x="9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5" name="Google Shape;3835;p73">
            <a:extLst>
              <a:ext uri="{FF2B5EF4-FFF2-40B4-BE49-F238E27FC236}">
                <a16:creationId xmlns:a16="http://schemas.microsoft.com/office/drawing/2014/main" id="{849D5F52-D0FD-BBE7-443B-94FFA982D2D0}"/>
              </a:ext>
            </a:extLst>
          </p:cNvPr>
          <p:cNvSpPr/>
          <p:nvPr/>
        </p:nvSpPr>
        <p:spPr>
          <a:xfrm>
            <a:off x="5233677" y="2110894"/>
            <a:ext cx="44076" cy="44865"/>
          </a:xfrm>
          <a:custGeom>
            <a:avLst/>
            <a:gdLst/>
            <a:ahLst/>
            <a:cxnLst/>
            <a:rect l="l" t="t" r="r" b="b"/>
            <a:pathLst>
              <a:path w="1340" h="1364" extrusionOk="0">
                <a:moveTo>
                  <a:pt x="670" y="100"/>
                </a:moveTo>
                <a:cubicBezTo>
                  <a:pt x="993" y="100"/>
                  <a:pt x="1240" y="347"/>
                  <a:pt x="1240" y="670"/>
                </a:cubicBezTo>
                <a:cubicBezTo>
                  <a:pt x="1240" y="992"/>
                  <a:pt x="993" y="1265"/>
                  <a:pt x="670" y="1265"/>
                </a:cubicBezTo>
                <a:cubicBezTo>
                  <a:pt x="348" y="1265"/>
                  <a:pt x="75" y="992"/>
                  <a:pt x="75" y="670"/>
                </a:cubicBezTo>
                <a:cubicBezTo>
                  <a:pt x="75" y="347"/>
                  <a:pt x="348" y="100"/>
                  <a:pt x="670" y="100"/>
                </a:cubicBezTo>
                <a:close/>
                <a:moveTo>
                  <a:pt x="670" y="0"/>
                </a:moveTo>
                <a:cubicBezTo>
                  <a:pt x="298" y="0"/>
                  <a:pt x="1" y="298"/>
                  <a:pt x="1" y="670"/>
                </a:cubicBezTo>
                <a:cubicBezTo>
                  <a:pt x="1" y="1042"/>
                  <a:pt x="298" y="1364"/>
                  <a:pt x="670" y="1364"/>
                </a:cubicBezTo>
                <a:cubicBezTo>
                  <a:pt x="1042" y="1364"/>
                  <a:pt x="1340" y="1042"/>
                  <a:pt x="1340" y="670"/>
                </a:cubicBezTo>
                <a:cubicBezTo>
                  <a:pt x="1340" y="298"/>
                  <a:pt x="1042" y="0"/>
                  <a:pt x="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6" name="Google Shape;3836;p73">
            <a:extLst>
              <a:ext uri="{FF2B5EF4-FFF2-40B4-BE49-F238E27FC236}">
                <a16:creationId xmlns:a16="http://schemas.microsoft.com/office/drawing/2014/main" id="{7FA0A64F-ADF6-EFDD-40DF-6E1E49996E85}"/>
              </a:ext>
            </a:extLst>
          </p:cNvPr>
          <p:cNvSpPr/>
          <p:nvPr/>
        </p:nvSpPr>
        <p:spPr>
          <a:xfrm>
            <a:off x="1820356" y="3936184"/>
            <a:ext cx="44043" cy="44043"/>
          </a:xfrm>
          <a:custGeom>
            <a:avLst/>
            <a:gdLst/>
            <a:ahLst/>
            <a:cxnLst/>
            <a:rect l="l" t="t" r="r" b="b"/>
            <a:pathLst>
              <a:path w="1339" h="1339" extrusionOk="0">
                <a:moveTo>
                  <a:pt x="669" y="74"/>
                </a:moveTo>
                <a:cubicBezTo>
                  <a:pt x="992" y="74"/>
                  <a:pt x="1264" y="347"/>
                  <a:pt x="1264" y="669"/>
                </a:cubicBezTo>
                <a:cubicBezTo>
                  <a:pt x="1264" y="992"/>
                  <a:pt x="992" y="1264"/>
                  <a:pt x="669" y="1264"/>
                </a:cubicBezTo>
                <a:cubicBezTo>
                  <a:pt x="347" y="1264"/>
                  <a:pt x="74" y="992"/>
                  <a:pt x="74" y="669"/>
                </a:cubicBezTo>
                <a:cubicBezTo>
                  <a:pt x="74" y="347"/>
                  <a:pt x="347" y="74"/>
                  <a:pt x="669" y="74"/>
                </a:cubicBezTo>
                <a:close/>
                <a:moveTo>
                  <a:pt x="669" y="0"/>
                </a:moveTo>
                <a:cubicBezTo>
                  <a:pt x="298" y="0"/>
                  <a:pt x="0" y="298"/>
                  <a:pt x="0" y="669"/>
                </a:cubicBezTo>
                <a:cubicBezTo>
                  <a:pt x="0" y="1041"/>
                  <a:pt x="298" y="1339"/>
                  <a:pt x="669" y="1339"/>
                </a:cubicBezTo>
                <a:cubicBezTo>
                  <a:pt x="1041" y="1339"/>
                  <a:pt x="1339" y="1041"/>
                  <a:pt x="1339" y="669"/>
                </a:cubicBezTo>
                <a:cubicBezTo>
                  <a:pt x="1339" y="298"/>
                  <a:pt x="1041"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37" name="Google Shape;3837;p73">
            <a:extLst>
              <a:ext uri="{FF2B5EF4-FFF2-40B4-BE49-F238E27FC236}">
                <a16:creationId xmlns:a16="http://schemas.microsoft.com/office/drawing/2014/main" id="{28887D63-A4E1-C4CA-D1A5-1B6D0784DE6B}"/>
              </a:ext>
            </a:extLst>
          </p:cNvPr>
          <p:cNvGrpSpPr/>
          <p:nvPr/>
        </p:nvGrpSpPr>
        <p:grpSpPr>
          <a:xfrm>
            <a:off x="5051063" y="1305302"/>
            <a:ext cx="3350664" cy="2780956"/>
            <a:chOff x="4802987" y="1077938"/>
            <a:chExt cx="3612186" cy="2998012"/>
          </a:xfrm>
        </p:grpSpPr>
        <p:sp>
          <p:nvSpPr>
            <p:cNvPr id="3838" name="Google Shape;3838;p73">
              <a:extLst>
                <a:ext uri="{FF2B5EF4-FFF2-40B4-BE49-F238E27FC236}">
                  <a16:creationId xmlns:a16="http://schemas.microsoft.com/office/drawing/2014/main" id="{E6DC0D68-DA35-183D-E7F9-752D56504CF9}"/>
                </a:ext>
              </a:extLst>
            </p:cNvPr>
            <p:cNvSpPr/>
            <p:nvPr/>
          </p:nvSpPr>
          <p:spPr>
            <a:xfrm>
              <a:off x="5238425" y="3872600"/>
              <a:ext cx="2902439" cy="69376"/>
            </a:xfrm>
            <a:custGeom>
              <a:avLst/>
              <a:gdLst/>
              <a:ahLst/>
              <a:cxnLst/>
              <a:rect l="l" t="t" r="r" b="b"/>
              <a:pathLst>
                <a:path w="70546" h="5229" extrusionOk="0">
                  <a:moveTo>
                    <a:pt x="35268" y="1"/>
                  </a:moveTo>
                  <a:cubicBezTo>
                    <a:pt x="15791" y="1"/>
                    <a:pt x="0" y="1168"/>
                    <a:pt x="0" y="2615"/>
                  </a:cubicBezTo>
                  <a:cubicBezTo>
                    <a:pt x="0" y="4062"/>
                    <a:pt x="15791" y="5229"/>
                    <a:pt x="35268" y="5229"/>
                  </a:cubicBezTo>
                  <a:cubicBezTo>
                    <a:pt x="54754" y="5229"/>
                    <a:pt x="70545" y="4062"/>
                    <a:pt x="70545" y="2615"/>
                  </a:cubicBezTo>
                  <a:cubicBezTo>
                    <a:pt x="70545" y="1168"/>
                    <a:pt x="54754" y="1"/>
                    <a:pt x="35268" y="1"/>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3839;p73">
              <a:extLst>
                <a:ext uri="{FF2B5EF4-FFF2-40B4-BE49-F238E27FC236}">
                  <a16:creationId xmlns:a16="http://schemas.microsoft.com/office/drawing/2014/main" id="{6386352C-0172-25C8-F68D-B5E4EF761C33}"/>
                </a:ext>
              </a:extLst>
            </p:cNvPr>
            <p:cNvSpPr/>
            <p:nvPr/>
          </p:nvSpPr>
          <p:spPr>
            <a:xfrm>
              <a:off x="6897200" y="4034850"/>
              <a:ext cx="1517974" cy="41100"/>
            </a:xfrm>
            <a:custGeom>
              <a:avLst/>
              <a:gdLst/>
              <a:ahLst/>
              <a:cxnLst/>
              <a:rect l="l" t="t" r="r" b="b"/>
              <a:pathLst>
                <a:path w="70546" h="5229" extrusionOk="0">
                  <a:moveTo>
                    <a:pt x="35268" y="1"/>
                  </a:moveTo>
                  <a:cubicBezTo>
                    <a:pt x="15791" y="1"/>
                    <a:pt x="0" y="1168"/>
                    <a:pt x="0" y="2615"/>
                  </a:cubicBezTo>
                  <a:cubicBezTo>
                    <a:pt x="0" y="4062"/>
                    <a:pt x="15791" y="5229"/>
                    <a:pt x="35268" y="5229"/>
                  </a:cubicBezTo>
                  <a:cubicBezTo>
                    <a:pt x="54754" y="5229"/>
                    <a:pt x="70545" y="4062"/>
                    <a:pt x="70545" y="2615"/>
                  </a:cubicBezTo>
                  <a:cubicBezTo>
                    <a:pt x="70545" y="1168"/>
                    <a:pt x="54754" y="1"/>
                    <a:pt x="35268" y="1"/>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0" name="Google Shape;3840;p73">
              <a:extLst>
                <a:ext uri="{FF2B5EF4-FFF2-40B4-BE49-F238E27FC236}">
                  <a16:creationId xmlns:a16="http://schemas.microsoft.com/office/drawing/2014/main" id="{3DA542DF-0E9D-67B0-7EEA-6F3E9C3DF61E}"/>
                </a:ext>
              </a:extLst>
            </p:cNvPr>
            <p:cNvSpPr/>
            <p:nvPr/>
          </p:nvSpPr>
          <p:spPr>
            <a:xfrm>
              <a:off x="4824575" y="3653550"/>
              <a:ext cx="3231712" cy="69376"/>
            </a:xfrm>
            <a:custGeom>
              <a:avLst/>
              <a:gdLst/>
              <a:ahLst/>
              <a:cxnLst/>
              <a:rect l="l" t="t" r="r" b="b"/>
              <a:pathLst>
                <a:path w="70546" h="5229" extrusionOk="0">
                  <a:moveTo>
                    <a:pt x="35268" y="1"/>
                  </a:moveTo>
                  <a:cubicBezTo>
                    <a:pt x="15791" y="1"/>
                    <a:pt x="0" y="1168"/>
                    <a:pt x="0" y="2615"/>
                  </a:cubicBezTo>
                  <a:cubicBezTo>
                    <a:pt x="0" y="4062"/>
                    <a:pt x="15791" y="5229"/>
                    <a:pt x="35268" y="5229"/>
                  </a:cubicBezTo>
                  <a:cubicBezTo>
                    <a:pt x="54754" y="5229"/>
                    <a:pt x="70545" y="4062"/>
                    <a:pt x="70545" y="2615"/>
                  </a:cubicBezTo>
                  <a:cubicBezTo>
                    <a:pt x="70545" y="1168"/>
                    <a:pt x="54754" y="1"/>
                    <a:pt x="35268" y="1"/>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1" name="Google Shape;3841;p73">
              <a:extLst>
                <a:ext uri="{FF2B5EF4-FFF2-40B4-BE49-F238E27FC236}">
                  <a16:creationId xmlns:a16="http://schemas.microsoft.com/office/drawing/2014/main" id="{1D484F40-1D40-95FC-AB80-7B5102B70320}"/>
                </a:ext>
              </a:extLst>
            </p:cNvPr>
            <p:cNvSpPr/>
            <p:nvPr/>
          </p:nvSpPr>
          <p:spPr>
            <a:xfrm>
              <a:off x="4802987" y="1077938"/>
              <a:ext cx="1920698" cy="2599305"/>
            </a:xfrm>
            <a:custGeom>
              <a:avLst/>
              <a:gdLst/>
              <a:ahLst/>
              <a:cxnLst/>
              <a:rect l="l" t="t" r="r" b="b"/>
              <a:pathLst>
                <a:path w="64082" h="86723" extrusionOk="0">
                  <a:moveTo>
                    <a:pt x="4047" y="0"/>
                  </a:moveTo>
                  <a:cubicBezTo>
                    <a:pt x="1819" y="0"/>
                    <a:pt x="1" y="1799"/>
                    <a:pt x="1" y="4046"/>
                  </a:cubicBezTo>
                  <a:lnTo>
                    <a:pt x="1" y="82676"/>
                  </a:lnTo>
                  <a:cubicBezTo>
                    <a:pt x="1" y="84903"/>
                    <a:pt x="1819" y="86722"/>
                    <a:pt x="4047" y="86722"/>
                  </a:cubicBezTo>
                  <a:lnTo>
                    <a:pt x="60036" y="86722"/>
                  </a:lnTo>
                  <a:cubicBezTo>
                    <a:pt x="62284" y="86722"/>
                    <a:pt x="64082" y="84903"/>
                    <a:pt x="64082" y="82676"/>
                  </a:cubicBezTo>
                  <a:lnTo>
                    <a:pt x="64082" y="4046"/>
                  </a:lnTo>
                  <a:cubicBezTo>
                    <a:pt x="64082" y="1799"/>
                    <a:pt x="62284" y="0"/>
                    <a:pt x="600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3842;p73">
              <a:extLst>
                <a:ext uri="{FF2B5EF4-FFF2-40B4-BE49-F238E27FC236}">
                  <a16:creationId xmlns:a16="http://schemas.microsoft.com/office/drawing/2014/main" id="{16E589B1-74A1-0F58-B154-6D3B12D27095}"/>
                </a:ext>
              </a:extLst>
            </p:cNvPr>
            <p:cNvSpPr/>
            <p:nvPr/>
          </p:nvSpPr>
          <p:spPr>
            <a:xfrm>
              <a:off x="4921200" y="1201036"/>
              <a:ext cx="1684904" cy="2316335"/>
            </a:xfrm>
            <a:custGeom>
              <a:avLst/>
              <a:gdLst/>
              <a:ahLst/>
              <a:cxnLst/>
              <a:rect l="l" t="t" r="r" b="b"/>
              <a:pathLst>
                <a:path w="56215" h="77282" extrusionOk="0">
                  <a:moveTo>
                    <a:pt x="777" y="1"/>
                  </a:moveTo>
                  <a:cubicBezTo>
                    <a:pt x="348" y="1"/>
                    <a:pt x="0" y="348"/>
                    <a:pt x="0" y="798"/>
                  </a:cubicBezTo>
                  <a:lnTo>
                    <a:pt x="0" y="76505"/>
                  </a:lnTo>
                  <a:cubicBezTo>
                    <a:pt x="0" y="76934"/>
                    <a:pt x="348" y="77282"/>
                    <a:pt x="777" y="77282"/>
                  </a:cubicBezTo>
                  <a:lnTo>
                    <a:pt x="55418" y="77282"/>
                  </a:lnTo>
                  <a:cubicBezTo>
                    <a:pt x="55847" y="77282"/>
                    <a:pt x="56215" y="76934"/>
                    <a:pt x="56215" y="76505"/>
                  </a:cubicBezTo>
                  <a:lnTo>
                    <a:pt x="56215" y="798"/>
                  </a:lnTo>
                  <a:cubicBezTo>
                    <a:pt x="56215" y="348"/>
                    <a:pt x="55847" y="1"/>
                    <a:pt x="554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3" name="Google Shape;3843;p73">
              <a:extLst>
                <a:ext uri="{FF2B5EF4-FFF2-40B4-BE49-F238E27FC236}">
                  <a16:creationId xmlns:a16="http://schemas.microsoft.com/office/drawing/2014/main" id="{64AF8C21-C4FF-BA5B-8FF9-57043897D9D3}"/>
                </a:ext>
              </a:extLst>
            </p:cNvPr>
            <p:cNvSpPr/>
            <p:nvPr/>
          </p:nvSpPr>
          <p:spPr>
            <a:xfrm>
              <a:off x="5052272" y="1405000"/>
              <a:ext cx="1453396" cy="84552"/>
            </a:xfrm>
            <a:custGeom>
              <a:avLst/>
              <a:gdLst/>
              <a:ahLst/>
              <a:cxnLst/>
              <a:rect l="l" t="t" r="r" b="b"/>
              <a:pathLst>
                <a:path w="48491" h="2821" extrusionOk="0">
                  <a:moveTo>
                    <a:pt x="1410" y="0"/>
                  </a:moveTo>
                  <a:cubicBezTo>
                    <a:pt x="613" y="0"/>
                    <a:pt x="0" y="634"/>
                    <a:pt x="0" y="1410"/>
                  </a:cubicBezTo>
                  <a:cubicBezTo>
                    <a:pt x="0" y="2207"/>
                    <a:pt x="613" y="2820"/>
                    <a:pt x="1410" y="2820"/>
                  </a:cubicBezTo>
                  <a:lnTo>
                    <a:pt x="47080" y="2820"/>
                  </a:lnTo>
                  <a:cubicBezTo>
                    <a:pt x="47857" y="2820"/>
                    <a:pt x="48490" y="2207"/>
                    <a:pt x="48490" y="1410"/>
                  </a:cubicBezTo>
                  <a:cubicBezTo>
                    <a:pt x="48490" y="634"/>
                    <a:pt x="47857" y="0"/>
                    <a:pt x="47080" y="0"/>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3844;p73">
              <a:extLst>
                <a:ext uri="{FF2B5EF4-FFF2-40B4-BE49-F238E27FC236}">
                  <a16:creationId xmlns:a16="http://schemas.microsoft.com/office/drawing/2014/main" id="{CECD553C-2418-9DF1-E2E9-4DB53FAE6B2F}"/>
                </a:ext>
              </a:extLst>
            </p:cNvPr>
            <p:cNvSpPr/>
            <p:nvPr/>
          </p:nvSpPr>
          <p:spPr>
            <a:xfrm>
              <a:off x="5052272" y="1559330"/>
              <a:ext cx="1453396" cy="766816"/>
            </a:xfrm>
            <a:custGeom>
              <a:avLst/>
              <a:gdLst/>
              <a:ahLst/>
              <a:cxnLst/>
              <a:rect l="l" t="t" r="r" b="b"/>
              <a:pathLst>
                <a:path w="48491" h="25584" extrusionOk="0">
                  <a:moveTo>
                    <a:pt x="1860" y="1"/>
                  </a:moveTo>
                  <a:cubicBezTo>
                    <a:pt x="818" y="1"/>
                    <a:pt x="0" y="838"/>
                    <a:pt x="0" y="1860"/>
                  </a:cubicBezTo>
                  <a:lnTo>
                    <a:pt x="0" y="23704"/>
                  </a:lnTo>
                  <a:cubicBezTo>
                    <a:pt x="0" y="24746"/>
                    <a:pt x="818" y="25584"/>
                    <a:pt x="1860" y="25584"/>
                  </a:cubicBezTo>
                  <a:lnTo>
                    <a:pt x="18616" y="25584"/>
                  </a:lnTo>
                  <a:lnTo>
                    <a:pt x="19208" y="19025"/>
                  </a:lnTo>
                  <a:lnTo>
                    <a:pt x="45466" y="19025"/>
                  </a:lnTo>
                  <a:lnTo>
                    <a:pt x="46059" y="25584"/>
                  </a:lnTo>
                  <a:lnTo>
                    <a:pt x="46631" y="25584"/>
                  </a:lnTo>
                  <a:cubicBezTo>
                    <a:pt x="47653" y="25584"/>
                    <a:pt x="48490" y="24746"/>
                    <a:pt x="48490" y="23704"/>
                  </a:cubicBezTo>
                  <a:lnTo>
                    <a:pt x="48490" y="1860"/>
                  </a:lnTo>
                  <a:cubicBezTo>
                    <a:pt x="48490" y="838"/>
                    <a:pt x="47653" y="1"/>
                    <a:pt x="46631" y="1"/>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845;p73">
              <a:extLst>
                <a:ext uri="{FF2B5EF4-FFF2-40B4-BE49-F238E27FC236}">
                  <a16:creationId xmlns:a16="http://schemas.microsoft.com/office/drawing/2014/main" id="{D46ACDEC-C7DC-1E38-846B-32599957F5F2}"/>
                </a:ext>
              </a:extLst>
            </p:cNvPr>
            <p:cNvSpPr/>
            <p:nvPr/>
          </p:nvSpPr>
          <p:spPr>
            <a:xfrm>
              <a:off x="5151482" y="1635880"/>
              <a:ext cx="403040" cy="403040"/>
            </a:xfrm>
            <a:custGeom>
              <a:avLst/>
              <a:gdLst/>
              <a:ahLst/>
              <a:cxnLst/>
              <a:rect l="l" t="t" r="r" b="b"/>
              <a:pathLst>
                <a:path w="13447" h="13447" extrusionOk="0">
                  <a:moveTo>
                    <a:pt x="818" y="1"/>
                  </a:moveTo>
                  <a:cubicBezTo>
                    <a:pt x="368" y="1"/>
                    <a:pt x="1" y="369"/>
                    <a:pt x="1" y="839"/>
                  </a:cubicBezTo>
                  <a:lnTo>
                    <a:pt x="1" y="12629"/>
                  </a:lnTo>
                  <a:cubicBezTo>
                    <a:pt x="1" y="13078"/>
                    <a:pt x="368" y="13446"/>
                    <a:pt x="818" y="13446"/>
                  </a:cubicBezTo>
                  <a:lnTo>
                    <a:pt x="12629" y="13446"/>
                  </a:lnTo>
                  <a:cubicBezTo>
                    <a:pt x="13078" y="13446"/>
                    <a:pt x="13446" y="13078"/>
                    <a:pt x="13446" y="12629"/>
                  </a:cubicBezTo>
                  <a:lnTo>
                    <a:pt x="13446" y="839"/>
                  </a:lnTo>
                  <a:cubicBezTo>
                    <a:pt x="13446" y="369"/>
                    <a:pt x="13078" y="1"/>
                    <a:pt x="12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6" name="Google Shape;3846;p73">
              <a:extLst>
                <a:ext uri="{FF2B5EF4-FFF2-40B4-BE49-F238E27FC236}">
                  <a16:creationId xmlns:a16="http://schemas.microsoft.com/office/drawing/2014/main" id="{241576E8-216F-EA53-909D-F180D3E501CA}"/>
                </a:ext>
              </a:extLst>
            </p:cNvPr>
            <p:cNvSpPr/>
            <p:nvPr/>
          </p:nvSpPr>
          <p:spPr>
            <a:xfrm>
              <a:off x="5594900" y="1635880"/>
              <a:ext cx="402441" cy="403040"/>
            </a:xfrm>
            <a:custGeom>
              <a:avLst/>
              <a:gdLst/>
              <a:ahLst/>
              <a:cxnLst/>
              <a:rect l="l" t="t" r="r" b="b"/>
              <a:pathLst>
                <a:path w="13427" h="13447" extrusionOk="0">
                  <a:moveTo>
                    <a:pt x="818" y="1"/>
                  </a:moveTo>
                  <a:cubicBezTo>
                    <a:pt x="369" y="1"/>
                    <a:pt x="1" y="369"/>
                    <a:pt x="1" y="839"/>
                  </a:cubicBezTo>
                  <a:lnTo>
                    <a:pt x="1" y="12629"/>
                  </a:lnTo>
                  <a:cubicBezTo>
                    <a:pt x="1" y="13078"/>
                    <a:pt x="369" y="13446"/>
                    <a:pt x="818" y="13446"/>
                  </a:cubicBezTo>
                  <a:lnTo>
                    <a:pt x="12609" y="13446"/>
                  </a:lnTo>
                  <a:cubicBezTo>
                    <a:pt x="13058" y="13446"/>
                    <a:pt x="13426" y="13078"/>
                    <a:pt x="13426" y="12629"/>
                  </a:cubicBezTo>
                  <a:lnTo>
                    <a:pt x="13426" y="839"/>
                  </a:lnTo>
                  <a:cubicBezTo>
                    <a:pt x="13426" y="369"/>
                    <a:pt x="13058" y="1"/>
                    <a:pt x="126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7" name="Google Shape;3847;p73">
              <a:extLst>
                <a:ext uri="{FF2B5EF4-FFF2-40B4-BE49-F238E27FC236}">
                  <a16:creationId xmlns:a16="http://schemas.microsoft.com/office/drawing/2014/main" id="{530402E6-3F38-5C5F-1628-4770DAB66C75}"/>
                </a:ext>
              </a:extLst>
            </p:cNvPr>
            <p:cNvSpPr/>
            <p:nvPr/>
          </p:nvSpPr>
          <p:spPr>
            <a:xfrm>
              <a:off x="6037718" y="1635880"/>
              <a:ext cx="403040" cy="403040"/>
            </a:xfrm>
            <a:custGeom>
              <a:avLst/>
              <a:gdLst/>
              <a:ahLst/>
              <a:cxnLst/>
              <a:rect l="l" t="t" r="r" b="b"/>
              <a:pathLst>
                <a:path w="13447" h="13447" extrusionOk="0">
                  <a:moveTo>
                    <a:pt x="818" y="1"/>
                  </a:moveTo>
                  <a:cubicBezTo>
                    <a:pt x="369" y="1"/>
                    <a:pt x="1" y="369"/>
                    <a:pt x="1" y="839"/>
                  </a:cubicBezTo>
                  <a:lnTo>
                    <a:pt x="1" y="12629"/>
                  </a:lnTo>
                  <a:cubicBezTo>
                    <a:pt x="1" y="13078"/>
                    <a:pt x="369" y="13446"/>
                    <a:pt x="818" y="13446"/>
                  </a:cubicBezTo>
                  <a:lnTo>
                    <a:pt x="12629" y="13446"/>
                  </a:lnTo>
                  <a:cubicBezTo>
                    <a:pt x="13079" y="13446"/>
                    <a:pt x="13446" y="13078"/>
                    <a:pt x="13446" y="12629"/>
                  </a:cubicBezTo>
                  <a:lnTo>
                    <a:pt x="13446" y="839"/>
                  </a:lnTo>
                  <a:cubicBezTo>
                    <a:pt x="13446" y="369"/>
                    <a:pt x="13079" y="1"/>
                    <a:pt x="12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8" name="Google Shape;3848;p73">
              <a:extLst>
                <a:ext uri="{FF2B5EF4-FFF2-40B4-BE49-F238E27FC236}">
                  <a16:creationId xmlns:a16="http://schemas.microsoft.com/office/drawing/2014/main" id="{7D598C4D-01BB-DF71-9715-49C74EBDBE68}"/>
                </a:ext>
              </a:extLst>
            </p:cNvPr>
            <p:cNvSpPr/>
            <p:nvPr/>
          </p:nvSpPr>
          <p:spPr>
            <a:xfrm>
              <a:off x="5052272" y="2365956"/>
              <a:ext cx="1453396" cy="85152"/>
            </a:xfrm>
            <a:custGeom>
              <a:avLst/>
              <a:gdLst/>
              <a:ahLst/>
              <a:cxnLst/>
              <a:rect l="l" t="t" r="r" b="b"/>
              <a:pathLst>
                <a:path w="48491" h="2841" extrusionOk="0">
                  <a:moveTo>
                    <a:pt x="1410" y="0"/>
                  </a:moveTo>
                  <a:cubicBezTo>
                    <a:pt x="613" y="0"/>
                    <a:pt x="0" y="633"/>
                    <a:pt x="0" y="1430"/>
                  </a:cubicBezTo>
                  <a:cubicBezTo>
                    <a:pt x="0" y="2207"/>
                    <a:pt x="613" y="2840"/>
                    <a:pt x="1410" y="2840"/>
                  </a:cubicBezTo>
                  <a:lnTo>
                    <a:pt x="18248" y="2840"/>
                  </a:lnTo>
                  <a:lnTo>
                    <a:pt x="18493" y="0"/>
                  </a:lnTo>
                  <a:close/>
                  <a:moveTo>
                    <a:pt x="46181" y="0"/>
                  </a:moveTo>
                  <a:lnTo>
                    <a:pt x="46427" y="2840"/>
                  </a:lnTo>
                  <a:lnTo>
                    <a:pt x="47080" y="2840"/>
                  </a:lnTo>
                  <a:cubicBezTo>
                    <a:pt x="47857" y="2840"/>
                    <a:pt x="48490" y="2207"/>
                    <a:pt x="48490" y="1430"/>
                  </a:cubicBezTo>
                  <a:cubicBezTo>
                    <a:pt x="48490" y="633"/>
                    <a:pt x="47857" y="0"/>
                    <a:pt x="47080" y="0"/>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9" name="Google Shape;3849;p73">
              <a:extLst>
                <a:ext uri="{FF2B5EF4-FFF2-40B4-BE49-F238E27FC236}">
                  <a16:creationId xmlns:a16="http://schemas.microsoft.com/office/drawing/2014/main" id="{650F1352-7843-0C83-6AA1-E241E3D5170F}"/>
                </a:ext>
              </a:extLst>
            </p:cNvPr>
            <p:cNvSpPr/>
            <p:nvPr/>
          </p:nvSpPr>
          <p:spPr>
            <a:xfrm>
              <a:off x="5052272" y="2520285"/>
              <a:ext cx="540224" cy="766816"/>
            </a:xfrm>
            <a:custGeom>
              <a:avLst/>
              <a:gdLst/>
              <a:ahLst/>
              <a:cxnLst/>
              <a:rect l="l" t="t" r="r" b="b"/>
              <a:pathLst>
                <a:path w="18024" h="25584" extrusionOk="0">
                  <a:moveTo>
                    <a:pt x="1860" y="0"/>
                  </a:moveTo>
                  <a:cubicBezTo>
                    <a:pt x="818" y="0"/>
                    <a:pt x="0" y="838"/>
                    <a:pt x="0" y="1880"/>
                  </a:cubicBezTo>
                  <a:lnTo>
                    <a:pt x="0" y="23724"/>
                  </a:lnTo>
                  <a:cubicBezTo>
                    <a:pt x="0" y="24746"/>
                    <a:pt x="818" y="25584"/>
                    <a:pt x="1860" y="25584"/>
                  </a:cubicBezTo>
                  <a:lnTo>
                    <a:pt x="7622" y="25584"/>
                  </a:lnTo>
                  <a:lnTo>
                    <a:pt x="5885" y="18902"/>
                  </a:lnTo>
                  <a:lnTo>
                    <a:pt x="5129" y="16021"/>
                  </a:lnTo>
                  <a:lnTo>
                    <a:pt x="4128" y="16021"/>
                  </a:lnTo>
                  <a:cubicBezTo>
                    <a:pt x="3678" y="16021"/>
                    <a:pt x="3311" y="15653"/>
                    <a:pt x="3311" y="15183"/>
                  </a:cubicBezTo>
                  <a:lnTo>
                    <a:pt x="3311" y="3392"/>
                  </a:lnTo>
                  <a:cubicBezTo>
                    <a:pt x="3311" y="2943"/>
                    <a:pt x="3678" y="2575"/>
                    <a:pt x="4128" y="2575"/>
                  </a:cubicBezTo>
                  <a:lnTo>
                    <a:pt x="15939" y="2575"/>
                  </a:lnTo>
                  <a:cubicBezTo>
                    <a:pt x="16388" y="2575"/>
                    <a:pt x="16756" y="2943"/>
                    <a:pt x="16756" y="3392"/>
                  </a:cubicBezTo>
                  <a:lnTo>
                    <a:pt x="16756" y="12118"/>
                  </a:lnTo>
                  <a:lnTo>
                    <a:pt x="16920" y="12118"/>
                  </a:lnTo>
                  <a:lnTo>
                    <a:pt x="18023" y="0"/>
                  </a:ln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0" name="Google Shape;3850;p73">
              <a:extLst>
                <a:ext uri="{FF2B5EF4-FFF2-40B4-BE49-F238E27FC236}">
                  <a16:creationId xmlns:a16="http://schemas.microsoft.com/office/drawing/2014/main" id="{A08E412D-0912-B97B-3A6B-A0B55E81BC20}"/>
                </a:ext>
              </a:extLst>
            </p:cNvPr>
            <p:cNvSpPr/>
            <p:nvPr/>
          </p:nvSpPr>
          <p:spPr>
            <a:xfrm>
              <a:off x="5151482" y="2597465"/>
              <a:ext cx="403040" cy="403010"/>
            </a:xfrm>
            <a:custGeom>
              <a:avLst/>
              <a:gdLst/>
              <a:ahLst/>
              <a:cxnLst/>
              <a:rect l="l" t="t" r="r" b="b"/>
              <a:pathLst>
                <a:path w="13447" h="13446" extrusionOk="0">
                  <a:moveTo>
                    <a:pt x="818" y="0"/>
                  </a:moveTo>
                  <a:cubicBezTo>
                    <a:pt x="368" y="0"/>
                    <a:pt x="1" y="368"/>
                    <a:pt x="1" y="817"/>
                  </a:cubicBezTo>
                  <a:lnTo>
                    <a:pt x="1" y="12608"/>
                  </a:lnTo>
                  <a:cubicBezTo>
                    <a:pt x="1" y="13078"/>
                    <a:pt x="368" y="13446"/>
                    <a:pt x="818" y="13446"/>
                  </a:cubicBezTo>
                  <a:lnTo>
                    <a:pt x="12629" y="13446"/>
                  </a:lnTo>
                  <a:cubicBezTo>
                    <a:pt x="13078" y="13446"/>
                    <a:pt x="13446" y="13078"/>
                    <a:pt x="13446" y="12608"/>
                  </a:cubicBezTo>
                  <a:lnTo>
                    <a:pt x="13446" y="817"/>
                  </a:lnTo>
                  <a:cubicBezTo>
                    <a:pt x="13446" y="368"/>
                    <a:pt x="13078" y="0"/>
                    <a:pt x="126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1" name="Google Shape;3851;p73">
              <a:extLst>
                <a:ext uri="{FF2B5EF4-FFF2-40B4-BE49-F238E27FC236}">
                  <a16:creationId xmlns:a16="http://schemas.microsoft.com/office/drawing/2014/main" id="{B7B8412A-12B9-8253-0CF1-A10822550B5A}"/>
                </a:ext>
              </a:extLst>
            </p:cNvPr>
            <p:cNvSpPr/>
            <p:nvPr/>
          </p:nvSpPr>
          <p:spPr>
            <a:xfrm>
              <a:off x="5594900" y="2597465"/>
              <a:ext cx="402441" cy="403010"/>
            </a:xfrm>
            <a:custGeom>
              <a:avLst/>
              <a:gdLst/>
              <a:ahLst/>
              <a:cxnLst/>
              <a:rect l="l" t="t" r="r" b="b"/>
              <a:pathLst>
                <a:path w="13427" h="13446" extrusionOk="0">
                  <a:moveTo>
                    <a:pt x="818" y="0"/>
                  </a:moveTo>
                  <a:cubicBezTo>
                    <a:pt x="369" y="0"/>
                    <a:pt x="1" y="368"/>
                    <a:pt x="1" y="817"/>
                  </a:cubicBezTo>
                  <a:lnTo>
                    <a:pt x="1" y="12608"/>
                  </a:lnTo>
                  <a:cubicBezTo>
                    <a:pt x="1" y="13078"/>
                    <a:pt x="369" y="13446"/>
                    <a:pt x="818" y="13446"/>
                  </a:cubicBezTo>
                  <a:lnTo>
                    <a:pt x="12609" y="13446"/>
                  </a:lnTo>
                  <a:cubicBezTo>
                    <a:pt x="13058" y="13446"/>
                    <a:pt x="13426" y="13078"/>
                    <a:pt x="13426" y="12608"/>
                  </a:cubicBezTo>
                  <a:lnTo>
                    <a:pt x="13426" y="817"/>
                  </a:lnTo>
                  <a:cubicBezTo>
                    <a:pt x="13426" y="368"/>
                    <a:pt x="13058" y="0"/>
                    <a:pt x="126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2" name="Google Shape;3852;p73">
              <a:extLst>
                <a:ext uri="{FF2B5EF4-FFF2-40B4-BE49-F238E27FC236}">
                  <a16:creationId xmlns:a16="http://schemas.microsoft.com/office/drawing/2014/main" id="{D646B916-F968-CA42-5B0F-BEF691CE8501}"/>
                </a:ext>
              </a:extLst>
            </p:cNvPr>
            <p:cNvSpPr/>
            <p:nvPr/>
          </p:nvSpPr>
          <p:spPr>
            <a:xfrm>
              <a:off x="6037718" y="2597465"/>
              <a:ext cx="403040" cy="403010"/>
            </a:xfrm>
            <a:custGeom>
              <a:avLst/>
              <a:gdLst/>
              <a:ahLst/>
              <a:cxnLst/>
              <a:rect l="l" t="t" r="r" b="b"/>
              <a:pathLst>
                <a:path w="13447" h="13446" extrusionOk="0">
                  <a:moveTo>
                    <a:pt x="818" y="0"/>
                  </a:moveTo>
                  <a:cubicBezTo>
                    <a:pt x="369" y="0"/>
                    <a:pt x="1" y="368"/>
                    <a:pt x="1" y="817"/>
                  </a:cubicBezTo>
                  <a:lnTo>
                    <a:pt x="1" y="12608"/>
                  </a:lnTo>
                  <a:cubicBezTo>
                    <a:pt x="1" y="13078"/>
                    <a:pt x="369" y="13446"/>
                    <a:pt x="818" y="13446"/>
                  </a:cubicBezTo>
                  <a:lnTo>
                    <a:pt x="12629" y="13446"/>
                  </a:lnTo>
                  <a:cubicBezTo>
                    <a:pt x="13079" y="13446"/>
                    <a:pt x="13446" y="13078"/>
                    <a:pt x="13446" y="12608"/>
                  </a:cubicBezTo>
                  <a:lnTo>
                    <a:pt x="13446" y="817"/>
                  </a:lnTo>
                  <a:cubicBezTo>
                    <a:pt x="13446" y="368"/>
                    <a:pt x="13079" y="0"/>
                    <a:pt x="126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3" name="Google Shape;3853;p73">
              <a:extLst>
                <a:ext uri="{FF2B5EF4-FFF2-40B4-BE49-F238E27FC236}">
                  <a16:creationId xmlns:a16="http://schemas.microsoft.com/office/drawing/2014/main" id="{0B92E82C-CA0F-359A-F40C-70E42453E53C}"/>
                </a:ext>
              </a:extLst>
            </p:cNvPr>
            <p:cNvSpPr/>
            <p:nvPr/>
          </p:nvSpPr>
          <p:spPr>
            <a:xfrm>
              <a:off x="6856606" y="2074411"/>
              <a:ext cx="511421" cy="510821"/>
            </a:xfrm>
            <a:custGeom>
              <a:avLst/>
              <a:gdLst/>
              <a:ahLst/>
              <a:cxnLst/>
              <a:rect l="l" t="t" r="r" b="b"/>
              <a:pathLst>
                <a:path w="17063" h="17043" extrusionOk="0">
                  <a:moveTo>
                    <a:pt x="8542" y="0"/>
                  </a:moveTo>
                  <a:cubicBezTo>
                    <a:pt x="3821" y="0"/>
                    <a:pt x="0" y="3801"/>
                    <a:pt x="0" y="8521"/>
                  </a:cubicBezTo>
                  <a:cubicBezTo>
                    <a:pt x="0" y="13221"/>
                    <a:pt x="3821" y="17042"/>
                    <a:pt x="8542" y="17042"/>
                  </a:cubicBezTo>
                  <a:cubicBezTo>
                    <a:pt x="13241" y="17042"/>
                    <a:pt x="17063" y="13221"/>
                    <a:pt x="17063" y="8521"/>
                  </a:cubicBezTo>
                  <a:cubicBezTo>
                    <a:pt x="17063" y="3801"/>
                    <a:pt x="13241" y="0"/>
                    <a:pt x="8542" y="0"/>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4" name="Google Shape;3854;p73">
              <a:extLst>
                <a:ext uri="{FF2B5EF4-FFF2-40B4-BE49-F238E27FC236}">
                  <a16:creationId xmlns:a16="http://schemas.microsoft.com/office/drawing/2014/main" id="{B0EF373F-CE5F-E708-C1A3-ACB1E2E0A158}"/>
                </a:ext>
              </a:extLst>
            </p:cNvPr>
            <p:cNvSpPr/>
            <p:nvPr/>
          </p:nvSpPr>
          <p:spPr>
            <a:xfrm>
              <a:off x="6862721" y="2044408"/>
              <a:ext cx="510821" cy="511421"/>
            </a:xfrm>
            <a:custGeom>
              <a:avLst/>
              <a:gdLst/>
              <a:ahLst/>
              <a:cxnLst/>
              <a:rect l="l" t="t" r="r" b="b"/>
              <a:pathLst>
                <a:path w="17043" h="17063" extrusionOk="0">
                  <a:moveTo>
                    <a:pt x="8521" y="0"/>
                  </a:moveTo>
                  <a:cubicBezTo>
                    <a:pt x="3822" y="0"/>
                    <a:pt x="0" y="3821"/>
                    <a:pt x="0" y="8542"/>
                  </a:cubicBezTo>
                  <a:cubicBezTo>
                    <a:pt x="0" y="13241"/>
                    <a:pt x="3822" y="17063"/>
                    <a:pt x="8521" y="17063"/>
                  </a:cubicBezTo>
                  <a:cubicBezTo>
                    <a:pt x="13221" y="17063"/>
                    <a:pt x="17042" y="13241"/>
                    <a:pt x="17042" y="8542"/>
                  </a:cubicBezTo>
                  <a:cubicBezTo>
                    <a:pt x="17042" y="3821"/>
                    <a:pt x="13221" y="0"/>
                    <a:pt x="8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5" name="Google Shape;3855;p73">
              <a:extLst>
                <a:ext uri="{FF2B5EF4-FFF2-40B4-BE49-F238E27FC236}">
                  <a16:creationId xmlns:a16="http://schemas.microsoft.com/office/drawing/2014/main" id="{EB1D8B9B-0B51-155D-E366-7864934B767E}"/>
                </a:ext>
              </a:extLst>
            </p:cNvPr>
            <p:cNvSpPr/>
            <p:nvPr/>
          </p:nvSpPr>
          <p:spPr>
            <a:xfrm>
              <a:off x="6944786" y="2193852"/>
              <a:ext cx="275028" cy="225393"/>
            </a:xfrm>
            <a:custGeom>
              <a:avLst/>
              <a:gdLst/>
              <a:ahLst/>
              <a:cxnLst/>
              <a:rect l="l" t="t" r="r" b="b"/>
              <a:pathLst>
                <a:path w="9176" h="7520" extrusionOk="0">
                  <a:moveTo>
                    <a:pt x="8174" y="2554"/>
                  </a:moveTo>
                  <a:cubicBezTo>
                    <a:pt x="8440" y="2554"/>
                    <a:pt x="8624" y="2759"/>
                    <a:pt x="8583" y="3024"/>
                  </a:cubicBezTo>
                  <a:cubicBezTo>
                    <a:pt x="8501" y="3556"/>
                    <a:pt x="8419" y="4066"/>
                    <a:pt x="8358" y="4577"/>
                  </a:cubicBezTo>
                  <a:cubicBezTo>
                    <a:pt x="8317" y="4822"/>
                    <a:pt x="8276" y="5068"/>
                    <a:pt x="8236" y="5333"/>
                  </a:cubicBezTo>
                  <a:cubicBezTo>
                    <a:pt x="8236" y="5374"/>
                    <a:pt x="8215" y="5395"/>
                    <a:pt x="8174" y="5395"/>
                  </a:cubicBezTo>
                  <a:cubicBezTo>
                    <a:pt x="7520" y="5374"/>
                    <a:pt x="6887" y="5374"/>
                    <a:pt x="6253" y="5374"/>
                  </a:cubicBezTo>
                  <a:lnTo>
                    <a:pt x="3413" y="5374"/>
                  </a:lnTo>
                  <a:cubicBezTo>
                    <a:pt x="3270" y="4455"/>
                    <a:pt x="3127" y="3515"/>
                    <a:pt x="2984" y="2554"/>
                  </a:cubicBezTo>
                  <a:close/>
                  <a:moveTo>
                    <a:pt x="8133" y="5946"/>
                  </a:moveTo>
                  <a:cubicBezTo>
                    <a:pt x="8113" y="6069"/>
                    <a:pt x="8113" y="6192"/>
                    <a:pt x="8092" y="6314"/>
                  </a:cubicBezTo>
                  <a:cubicBezTo>
                    <a:pt x="8072" y="6416"/>
                    <a:pt x="8052" y="6518"/>
                    <a:pt x="7990" y="6600"/>
                  </a:cubicBezTo>
                  <a:cubicBezTo>
                    <a:pt x="7868" y="6845"/>
                    <a:pt x="7663" y="6968"/>
                    <a:pt x="7398" y="6968"/>
                  </a:cubicBezTo>
                  <a:lnTo>
                    <a:pt x="4271" y="6968"/>
                  </a:lnTo>
                  <a:cubicBezTo>
                    <a:pt x="3883" y="6968"/>
                    <a:pt x="3617" y="6743"/>
                    <a:pt x="3556" y="6375"/>
                  </a:cubicBezTo>
                  <a:cubicBezTo>
                    <a:pt x="3536" y="6232"/>
                    <a:pt x="3515" y="6089"/>
                    <a:pt x="3495" y="5946"/>
                  </a:cubicBezTo>
                  <a:close/>
                  <a:moveTo>
                    <a:pt x="287" y="0"/>
                  </a:moveTo>
                  <a:cubicBezTo>
                    <a:pt x="123" y="0"/>
                    <a:pt x="1" y="123"/>
                    <a:pt x="1" y="286"/>
                  </a:cubicBezTo>
                  <a:cubicBezTo>
                    <a:pt x="1" y="450"/>
                    <a:pt x="123" y="572"/>
                    <a:pt x="307" y="572"/>
                  </a:cubicBezTo>
                  <a:lnTo>
                    <a:pt x="1574" y="572"/>
                  </a:lnTo>
                  <a:cubicBezTo>
                    <a:pt x="1901" y="572"/>
                    <a:pt x="2126" y="777"/>
                    <a:pt x="2167" y="1083"/>
                  </a:cubicBezTo>
                  <a:cubicBezTo>
                    <a:pt x="2228" y="1492"/>
                    <a:pt x="2310" y="1900"/>
                    <a:pt x="2371" y="2309"/>
                  </a:cubicBezTo>
                  <a:cubicBezTo>
                    <a:pt x="2432" y="2697"/>
                    <a:pt x="2494" y="3065"/>
                    <a:pt x="2534" y="3453"/>
                  </a:cubicBezTo>
                  <a:cubicBezTo>
                    <a:pt x="2616" y="3944"/>
                    <a:pt x="2698" y="4434"/>
                    <a:pt x="2759" y="4925"/>
                  </a:cubicBezTo>
                  <a:cubicBezTo>
                    <a:pt x="2841" y="5435"/>
                    <a:pt x="2923" y="5946"/>
                    <a:pt x="3004" y="6457"/>
                  </a:cubicBezTo>
                  <a:cubicBezTo>
                    <a:pt x="3086" y="7070"/>
                    <a:pt x="3617" y="7520"/>
                    <a:pt x="4210" y="7520"/>
                  </a:cubicBezTo>
                  <a:lnTo>
                    <a:pt x="7418" y="7520"/>
                  </a:lnTo>
                  <a:cubicBezTo>
                    <a:pt x="7929" y="7520"/>
                    <a:pt x="8419" y="7193"/>
                    <a:pt x="8583" y="6702"/>
                  </a:cubicBezTo>
                  <a:cubicBezTo>
                    <a:pt x="8624" y="6539"/>
                    <a:pt x="8644" y="6375"/>
                    <a:pt x="8665" y="6212"/>
                  </a:cubicBezTo>
                  <a:cubicBezTo>
                    <a:pt x="8746" y="5722"/>
                    <a:pt x="8828" y="5231"/>
                    <a:pt x="8889" y="4741"/>
                  </a:cubicBezTo>
                  <a:cubicBezTo>
                    <a:pt x="8971" y="4250"/>
                    <a:pt x="9053" y="3739"/>
                    <a:pt x="9135" y="3249"/>
                  </a:cubicBezTo>
                  <a:cubicBezTo>
                    <a:pt x="9155" y="3106"/>
                    <a:pt x="9176" y="2943"/>
                    <a:pt x="9155" y="2800"/>
                  </a:cubicBezTo>
                  <a:cubicBezTo>
                    <a:pt x="9053" y="2330"/>
                    <a:pt x="8665" y="2003"/>
                    <a:pt x="8174" y="2003"/>
                  </a:cubicBezTo>
                  <a:lnTo>
                    <a:pt x="2902" y="2003"/>
                  </a:lnTo>
                  <a:lnTo>
                    <a:pt x="2882" y="1962"/>
                  </a:lnTo>
                  <a:cubicBezTo>
                    <a:pt x="2841" y="1635"/>
                    <a:pt x="2780" y="1287"/>
                    <a:pt x="2739" y="960"/>
                  </a:cubicBezTo>
                  <a:cubicBezTo>
                    <a:pt x="2657" y="429"/>
                    <a:pt x="2187" y="21"/>
                    <a:pt x="16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6" name="Google Shape;3856;p73">
              <a:extLst>
                <a:ext uri="{FF2B5EF4-FFF2-40B4-BE49-F238E27FC236}">
                  <a16:creationId xmlns:a16="http://schemas.microsoft.com/office/drawing/2014/main" id="{181EE796-A368-3FC8-A732-592A4621558B}"/>
                </a:ext>
              </a:extLst>
            </p:cNvPr>
            <p:cNvSpPr/>
            <p:nvPr/>
          </p:nvSpPr>
          <p:spPr>
            <a:xfrm>
              <a:off x="7074629" y="2125844"/>
              <a:ext cx="85152" cy="112667"/>
            </a:xfrm>
            <a:custGeom>
              <a:avLst/>
              <a:gdLst/>
              <a:ahLst/>
              <a:cxnLst/>
              <a:rect l="l" t="t" r="r" b="b"/>
              <a:pathLst>
                <a:path w="2841" h="3759" extrusionOk="0">
                  <a:moveTo>
                    <a:pt x="1406" y="1"/>
                  </a:moveTo>
                  <a:cubicBezTo>
                    <a:pt x="1311" y="1"/>
                    <a:pt x="1222" y="75"/>
                    <a:pt x="1206" y="185"/>
                  </a:cubicBezTo>
                  <a:lnTo>
                    <a:pt x="1206" y="267"/>
                  </a:lnTo>
                  <a:lnTo>
                    <a:pt x="1206" y="2943"/>
                  </a:lnTo>
                  <a:lnTo>
                    <a:pt x="1206" y="3025"/>
                  </a:lnTo>
                  <a:lnTo>
                    <a:pt x="1145" y="2964"/>
                  </a:lnTo>
                  <a:cubicBezTo>
                    <a:pt x="900" y="2719"/>
                    <a:pt x="634" y="2453"/>
                    <a:pt x="389" y="2208"/>
                  </a:cubicBezTo>
                  <a:cubicBezTo>
                    <a:pt x="341" y="2159"/>
                    <a:pt x="283" y="2136"/>
                    <a:pt x="226" y="2136"/>
                  </a:cubicBezTo>
                  <a:cubicBezTo>
                    <a:pt x="140" y="2136"/>
                    <a:pt x="58" y="2191"/>
                    <a:pt x="21" y="2290"/>
                  </a:cubicBezTo>
                  <a:cubicBezTo>
                    <a:pt x="1" y="2371"/>
                    <a:pt x="21" y="2453"/>
                    <a:pt x="82" y="2514"/>
                  </a:cubicBezTo>
                  <a:cubicBezTo>
                    <a:pt x="225" y="2657"/>
                    <a:pt x="368" y="2800"/>
                    <a:pt x="511" y="2943"/>
                  </a:cubicBezTo>
                  <a:cubicBezTo>
                    <a:pt x="757" y="3189"/>
                    <a:pt x="1002" y="3434"/>
                    <a:pt x="1247" y="3679"/>
                  </a:cubicBezTo>
                  <a:cubicBezTo>
                    <a:pt x="1301" y="3733"/>
                    <a:pt x="1361" y="3758"/>
                    <a:pt x="1420" y="3758"/>
                  </a:cubicBezTo>
                  <a:cubicBezTo>
                    <a:pt x="1473" y="3758"/>
                    <a:pt x="1526" y="3738"/>
                    <a:pt x="1574" y="3699"/>
                  </a:cubicBezTo>
                  <a:cubicBezTo>
                    <a:pt x="1962" y="3291"/>
                    <a:pt x="2371" y="2903"/>
                    <a:pt x="2759" y="2514"/>
                  </a:cubicBezTo>
                  <a:cubicBezTo>
                    <a:pt x="2841" y="2412"/>
                    <a:pt x="2841" y="2290"/>
                    <a:pt x="2759" y="2208"/>
                  </a:cubicBezTo>
                  <a:cubicBezTo>
                    <a:pt x="2718" y="2167"/>
                    <a:pt x="2662" y="2146"/>
                    <a:pt x="2606" y="2146"/>
                  </a:cubicBezTo>
                  <a:cubicBezTo>
                    <a:pt x="2550" y="2146"/>
                    <a:pt x="2494" y="2167"/>
                    <a:pt x="2453" y="2208"/>
                  </a:cubicBezTo>
                  <a:cubicBezTo>
                    <a:pt x="2208" y="2453"/>
                    <a:pt x="1942" y="2719"/>
                    <a:pt x="1676" y="2984"/>
                  </a:cubicBezTo>
                  <a:lnTo>
                    <a:pt x="1656" y="3025"/>
                  </a:lnTo>
                  <a:lnTo>
                    <a:pt x="1635" y="3025"/>
                  </a:lnTo>
                  <a:lnTo>
                    <a:pt x="1635" y="2964"/>
                  </a:lnTo>
                  <a:cubicBezTo>
                    <a:pt x="1635" y="2044"/>
                    <a:pt x="1635" y="1145"/>
                    <a:pt x="1635" y="246"/>
                  </a:cubicBezTo>
                  <a:cubicBezTo>
                    <a:pt x="1635" y="144"/>
                    <a:pt x="1594" y="62"/>
                    <a:pt x="1492" y="21"/>
                  </a:cubicBezTo>
                  <a:cubicBezTo>
                    <a:pt x="1464" y="7"/>
                    <a:pt x="1435" y="1"/>
                    <a:pt x="14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7" name="Google Shape;3857;p73">
              <a:extLst>
                <a:ext uri="{FF2B5EF4-FFF2-40B4-BE49-F238E27FC236}">
                  <a16:creationId xmlns:a16="http://schemas.microsoft.com/office/drawing/2014/main" id="{F5BDAEF5-4CD4-A5B2-06A2-ABF9CD018783}"/>
                </a:ext>
              </a:extLst>
            </p:cNvPr>
            <p:cNvSpPr/>
            <p:nvPr/>
          </p:nvSpPr>
          <p:spPr>
            <a:xfrm>
              <a:off x="7050740" y="2433304"/>
              <a:ext cx="41692" cy="41092"/>
            </a:xfrm>
            <a:custGeom>
              <a:avLst/>
              <a:gdLst/>
              <a:ahLst/>
              <a:cxnLst/>
              <a:rect l="l" t="t" r="r" b="b"/>
              <a:pathLst>
                <a:path w="1391" h="1371" extrusionOk="0">
                  <a:moveTo>
                    <a:pt x="716" y="1"/>
                  </a:moveTo>
                  <a:cubicBezTo>
                    <a:pt x="328" y="1"/>
                    <a:pt x="21" y="287"/>
                    <a:pt x="1" y="675"/>
                  </a:cubicBezTo>
                  <a:cubicBezTo>
                    <a:pt x="1" y="1063"/>
                    <a:pt x="307" y="1370"/>
                    <a:pt x="695" y="1370"/>
                  </a:cubicBezTo>
                  <a:cubicBezTo>
                    <a:pt x="707" y="1370"/>
                    <a:pt x="719" y="1371"/>
                    <a:pt x="730" y="1371"/>
                  </a:cubicBezTo>
                  <a:cubicBezTo>
                    <a:pt x="1084" y="1371"/>
                    <a:pt x="1390" y="1071"/>
                    <a:pt x="1390" y="695"/>
                  </a:cubicBezTo>
                  <a:cubicBezTo>
                    <a:pt x="1390" y="328"/>
                    <a:pt x="1084" y="1"/>
                    <a:pt x="7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8" name="Google Shape;3858;p73">
              <a:extLst>
                <a:ext uri="{FF2B5EF4-FFF2-40B4-BE49-F238E27FC236}">
                  <a16:creationId xmlns:a16="http://schemas.microsoft.com/office/drawing/2014/main" id="{588ECF74-B19A-A83A-D4C8-2BD066BFDA3A}"/>
                </a:ext>
              </a:extLst>
            </p:cNvPr>
            <p:cNvSpPr/>
            <p:nvPr/>
          </p:nvSpPr>
          <p:spPr>
            <a:xfrm>
              <a:off x="7141378" y="2433304"/>
              <a:ext cx="41092" cy="41062"/>
            </a:xfrm>
            <a:custGeom>
              <a:avLst/>
              <a:gdLst/>
              <a:ahLst/>
              <a:cxnLst/>
              <a:rect l="l" t="t" r="r" b="b"/>
              <a:pathLst>
                <a:path w="1371" h="1370" extrusionOk="0">
                  <a:moveTo>
                    <a:pt x="696" y="1"/>
                  </a:moveTo>
                  <a:cubicBezTo>
                    <a:pt x="307" y="1"/>
                    <a:pt x="1" y="307"/>
                    <a:pt x="1" y="695"/>
                  </a:cubicBezTo>
                  <a:cubicBezTo>
                    <a:pt x="1" y="1063"/>
                    <a:pt x="307" y="1370"/>
                    <a:pt x="675" y="1370"/>
                  </a:cubicBezTo>
                  <a:cubicBezTo>
                    <a:pt x="1064" y="1370"/>
                    <a:pt x="1370" y="1063"/>
                    <a:pt x="1370" y="695"/>
                  </a:cubicBezTo>
                  <a:cubicBezTo>
                    <a:pt x="1370" y="307"/>
                    <a:pt x="1064" y="1"/>
                    <a:pt x="6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9" name="Google Shape;3859;p73">
              <a:extLst>
                <a:ext uri="{FF2B5EF4-FFF2-40B4-BE49-F238E27FC236}">
                  <a16:creationId xmlns:a16="http://schemas.microsoft.com/office/drawing/2014/main" id="{FB22BF7B-5A54-8269-3DCE-132A6726B483}"/>
                </a:ext>
              </a:extLst>
            </p:cNvPr>
            <p:cNvSpPr/>
            <p:nvPr/>
          </p:nvSpPr>
          <p:spPr>
            <a:xfrm>
              <a:off x="5808037" y="1965400"/>
              <a:ext cx="315461" cy="253567"/>
            </a:xfrm>
            <a:custGeom>
              <a:avLst/>
              <a:gdLst/>
              <a:ahLst/>
              <a:cxnLst/>
              <a:rect l="l" t="t" r="r" b="b"/>
              <a:pathLst>
                <a:path w="10525" h="8460" extrusionOk="0">
                  <a:moveTo>
                    <a:pt x="5253" y="0"/>
                  </a:moveTo>
                  <a:cubicBezTo>
                    <a:pt x="2351" y="0"/>
                    <a:pt x="1" y="2350"/>
                    <a:pt x="1" y="5252"/>
                  </a:cubicBezTo>
                  <a:lnTo>
                    <a:pt x="1" y="8460"/>
                  </a:lnTo>
                  <a:lnTo>
                    <a:pt x="491" y="8460"/>
                  </a:lnTo>
                  <a:lnTo>
                    <a:pt x="491" y="5252"/>
                  </a:lnTo>
                  <a:cubicBezTo>
                    <a:pt x="491" y="2616"/>
                    <a:pt x="2637" y="491"/>
                    <a:pt x="5253" y="491"/>
                  </a:cubicBezTo>
                  <a:cubicBezTo>
                    <a:pt x="7889" y="491"/>
                    <a:pt x="10034" y="2616"/>
                    <a:pt x="10034" y="5252"/>
                  </a:cubicBezTo>
                  <a:lnTo>
                    <a:pt x="10034" y="8358"/>
                  </a:lnTo>
                  <a:lnTo>
                    <a:pt x="10525" y="8358"/>
                  </a:lnTo>
                  <a:lnTo>
                    <a:pt x="10525" y="5252"/>
                  </a:lnTo>
                  <a:cubicBezTo>
                    <a:pt x="10525" y="2350"/>
                    <a:pt x="8154" y="0"/>
                    <a:pt x="5253" y="0"/>
                  </a:cubicBezTo>
                  <a:close/>
                </a:path>
              </a:pathLst>
            </a:custGeom>
            <a:solidFill>
              <a:srgbClr val="C9EB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0" name="Google Shape;3860;p73">
              <a:extLst>
                <a:ext uri="{FF2B5EF4-FFF2-40B4-BE49-F238E27FC236}">
                  <a16:creationId xmlns:a16="http://schemas.microsoft.com/office/drawing/2014/main" id="{0C1F5F9D-7924-BCEA-0D6C-4A990CC721CC}"/>
                </a:ext>
              </a:extLst>
            </p:cNvPr>
            <p:cNvSpPr/>
            <p:nvPr/>
          </p:nvSpPr>
          <p:spPr>
            <a:xfrm>
              <a:off x="5798865" y="2202424"/>
              <a:ext cx="33090" cy="33090"/>
            </a:xfrm>
            <a:custGeom>
              <a:avLst/>
              <a:gdLst/>
              <a:ahLst/>
              <a:cxnLst/>
              <a:rect l="l" t="t" r="r" b="b"/>
              <a:pathLst>
                <a:path w="1104" h="1104" extrusionOk="0">
                  <a:moveTo>
                    <a:pt x="552" y="0"/>
                  </a:moveTo>
                  <a:cubicBezTo>
                    <a:pt x="246" y="0"/>
                    <a:pt x="0" y="245"/>
                    <a:pt x="0" y="552"/>
                  </a:cubicBezTo>
                  <a:cubicBezTo>
                    <a:pt x="0" y="858"/>
                    <a:pt x="246" y="1104"/>
                    <a:pt x="552" y="1104"/>
                  </a:cubicBezTo>
                  <a:cubicBezTo>
                    <a:pt x="859" y="1104"/>
                    <a:pt x="1104" y="858"/>
                    <a:pt x="1104" y="552"/>
                  </a:cubicBezTo>
                  <a:cubicBezTo>
                    <a:pt x="1104" y="245"/>
                    <a:pt x="859" y="0"/>
                    <a:pt x="552" y="0"/>
                  </a:cubicBezTo>
                  <a:close/>
                </a:path>
              </a:pathLst>
            </a:custGeom>
            <a:solidFill>
              <a:srgbClr val="C9EB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1" name="Google Shape;3861;p73">
              <a:extLst>
                <a:ext uri="{FF2B5EF4-FFF2-40B4-BE49-F238E27FC236}">
                  <a16:creationId xmlns:a16="http://schemas.microsoft.com/office/drawing/2014/main" id="{9BE0A957-2CB3-01C3-140C-3AE1FA6A1203}"/>
                </a:ext>
              </a:extLst>
            </p:cNvPr>
            <p:cNvSpPr/>
            <p:nvPr/>
          </p:nvSpPr>
          <p:spPr>
            <a:xfrm>
              <a:off x="6099582" y="2199337"/>
              <a:ext cx="33120" cy="33120"/>
            </a:xfrm>
            <a:custGeom>
              <a:avLst/>
              <a:gdLst/>
              <a:ahLst/>
              <a:cxnLst/>
              <a:rect l="l" t="t" r="r" b="b"/>
              <a:pathLst>
                <a:path w="1105" h="1105" extrusionOk="0">
                  <a:moveTo>
                    <a:pt x="552" y="1"/>
                  </a:moveTo>
                  <a:cubicBezTo>
                    <a:pt x="246" y="1"/>
                    <a:pt x="1" y="246"/>
                    <a:pt x="1" y="553"/>
                  </a:cubicBezTo>
                  <a:cubicBezTo>
                    <a:pt x="1" y="859"/>
                    <a:pt x="246" y="1104"/>
                    <a:pt x="552" y="1104"/>
                  </a:cubicBezTo>
                  <a:cubicBezTo>
                    <a:pt x="859" y="1104"/>
                    <a:pt x="1104" y="859"/>
                    <a:pt x="1104" y="553"/>
                  </a:cubicBezTo>
                  <a:cubicBezTo>
                    <a:pt x="1104" y="246"/>
                    <a:pt x="859" y="1"/>
                    <a:pt x="552" y="1"/>
                  </a:cubicBezTo>
                  <a:close/>
                </a:path>
              </a:pathLst>
            </a:custGeom>
            <a:solidFill>
              <a:srgbClr val="C9EB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2" name="Google Shape;3862;p73">
              <a:extLst>
                <a:ext uri="{FF2B5EF4-FFF2-40B4-BE49-F238E27FC236}">
                  <a16:creationId xmlns:a16="http://schemas.microsoft.com/office/drawing/2014/main" id="{2989ECB7-A30E-A6A2-C039-21EB98EC08FF}"/>
                </a:ext>
              </a:extLst>
            </p:cNvPr>
            <p:cNvSpPr/>
            <p:nvPr/>
          </p:nvSpPr>
          <p:spPr>
            <a:xfrm>
              <a:off x="5537352" y="2129531"/>
              <a:ext cx="886257" cy="1002610"/>
            </a:xfrm>
            <a:custGeom>
              <a:avLst/>
              <a:gdLst/>
              <a:ahLst/>
              <a:cxnLst/>
              <a:rect l="l" t="t" r="r" b="b"/>
              <a:pathLst>
                <a:path w="29569" h="33451" extrusionOk="0">
                  <a:moveTo>
                    <a:pt x="3024" y="1"/>
                  </a:moveTo>
                  <a:lnTo>
                    <a:pt x="0" y="33451"/>
                  </a:lnTo>
                  <a:lnTo>
                    <a:pt x="29568" y="33451"/>
                  </a:lnTo>
                  <a:lnTo>
                    <a:pt x="265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3" name="Google Shape;3863;p73">
              <a:extLst>
                <a:ext uri="{FF2B5EF4-FFF2-40B4-BE49-F238E27FC236}">
                  <a16:creationId xmlns:a16="http://schemas.microsoft.com/office/drawing/2014/main" id="{0D552F3E-591E-20F4-6B02-714A363C4291}"/>
                </a:ext>
              </a:extLst>
            </p:cNvPr>
            <p:cNvSpPr/>
            <p:nvPr/>
          </p:nvSpPr>
          <p:spPr>
            <a:xfrm>
              <a:off x="5619418" y="2129531"/>
              <a:ext cx="886257" cy="1002610"/>
            </a:xfrm>
            <a:custGeom>
              <a:avLst/>
              <a:gdLst/>
              <a:ahLst/>
              <a:cxnLst/>
              <a:rect l="l" t="t" r="r" b="b"/>
              <a:pathLst>
                <a:path w="29569" h="33451" extrusionOk="0">
                  <a:moveTo>
                    <a:pt x="3025" y="1"/>
                  </a:moveTo>
                  <a:lnTo>
                    <a:pt x="0" y="33451"/>
                  </a:lnTo>
                  <a:lnTo>
                    <a:pt x="29568" y="33451"/>
                  </a:lnTo>
                  <a:lnTo>
                    <a:pt x="2654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4" name="Google Shape;3864;p73">
              <a:extLst>
                <a:ext uri="{FF2B5EF4-FFF2-40B4-BE49-F238E27FC236}">
                  <a16:creationId xmlns:a16="http://schemas.microsoft.com/office/drawing/2014/main" id="{9C41A66D-4ACC-0934-49E2-96DC58672D13}"/>
                </a:ext>
              </a:extLst>
            </p:cNvPr>
            <p:cNvSpPr/>
            <p:nvPr/>
          </p:nvSpPr>
          <p:spPr>
            <a:xfrm>
              <a:off x="5923822" y="1965400"/>
              <a:ext cx="315431" cy="253567"/>
            </a:xfrm>
            <a:custGeom>
              <a:avLst/>
              <a:gdLst/>
              <a:ahLst/>
              <a:cxnLst/>
              <a:rect l="l" t="t" r="r" b="b"/>
              <a:pathLst>
                <a:path w="10524" h="8460" extrusionOk="0">
                  <a:moveTo>
                    <a:pt x="5252" y="0"/>
                  </a:moveTo>
                  <a:cubicBezTo>
                    <a:pt x="2350" y="0"/>
                    <a:pt x="0" y="2350"/>
                    <a:pt x="0" y="5252"/>
                  </a:cubicBezTo>
                  <a:lnTo>
                    <a:pt x="0" y="8460"/>
                  </a:lnTo>
                  <a:lnTo>
                    <a:pt x="490" y="8460"/>
                  </a:lnTo>
                  <a:lnTo>
                    <a:pt x="490" y="5252"/>
                  </a:lnTo>
                  <a:cubicBezTo>
                    <a:pt x="490" y="2616"/>
                    <a:pt x="2636" y="491"/>
                    <a:pt x="5252" y="491"/>
                  </a:cubicBezTo>
                  <a:cubicBezTo>
                    <a:pt x="7888" y="491"/>
                    <a:pt x="10033" y="2616"/>
                    <a:pt x="10033" y="5252"/>
                  </a:cubicBezTo>
                  <a:lnTo>
                    <a:pt x="10033" y="8358"/>
                  </a:lnTo>
                  <a:lnTo>
                    <a:pt x="10524" y="8358"/>
                  </a:lnTo>
                  <a:lnTo>
                    <a:pt x="10524" y="5252"/>
                  </a:lnTo>
                  <a:cubicBezTo>
                    <a:pt x="10524" y="2350"/>
                    <a:pt x="8153" y="0"/>
                    <a:pt x="5252" y="0"/>
                  </a:cubicBezTo>
                  <a:close/>
                </a:path>
              </a:pathLst>
            </a:custGeom>
            <a:solidFill>
              <a:srgbClr val="C9EB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5" name="Google Shape;3865;p73">
              <a:extLst>
                <a:ext uri="{FF2B5EF4-FFF2-40B4-BE49-F238E27FC236}">
                  <a16:creationId xmlns:a16="http://schemas.microsoft.com/office/drawing/2014/main" id="{24910CA1-4576-168E-6481-1B2380AF33BD}"/>
                </a:ext>
              </a:extLst>
            </p:cNvPr>
            <p:cNvSpPr/>
            <p:nvPr/>
          </p:nvSpPr>
          <p:spPr>
            <a:xfrm>
              <a:off x="5914620" y="2202424"/>
              <a:ext cx="33090" cy="33090"/>
            </a:xfrm>
            <a:custGeom>
              <a:avLst/>
              <a:gdLst/>
              <a:ahLst/>
              <a:cxnLst/>
              <a:rect l="l" t="t" r="r" b="b"/>
              <a:pathLst>
                <a:path w="1104" h="1104" extrusionOk="0">
                  <a:moveTo>
                    <a:pt x="552" y="0"/>
                  </a:moveTo>
                  <a:cubicBezTo>
                    <a:pt x="246" y="0"/>
                    <a:pt x="1" y="245"/>
                    <a:pt x="1" y="552"/>
                  </a:cubicBezTo>
                  <a:cubicBezTo>
                    <a:pt x="1" y="858"/>
                    <a:pt x="246" y="1104"/>
                    <a:pt x="552" y="1104"/>
                  </a:cubicBezTo>
                  <a:cubicBezTo>
                    <a:pt x="859" y="1104"/>
                    <a:pt x="1104" y="858"/>
                    <a:pt x="1104" y="552"/>
                  </a:cubicBezTo>
                  <a:cubicBezTo>
                    <a:pt x="1104" y="245"/>
                    <a:pt x="859" y="0"/>
                    <a:pt x="552" y="0"/>
                  </a:cubicBezTo>
                  <a:close/>
                </a:path>
              </a:pathLst>
            </a:custGeom>
            <a:solidFill>
              <a:srgbClr val="C9EB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6" name="Google Shape;3866;p73">
              <a:extLst>
                <a:ext uri="{FF2B5EF4-FFF2-40B4-BE49-F238E27FC236}">
                  <a16:creationId xmlns:a16="http://schemas.microsoft.com/office/drawing/2014/main" id="{D523DFED-D635-94A5-E49D-3F0D10107248}"/>
                </a:ext>
              </a:extLst>
            </p:cNvPr>
            <p:cNvSpPr/>
            <p:nvPr/>
          </p:nvSpPr>
          <p:spPr>
            <a:xfrm>
              <a:off x="6215337" y="2199337"/>
              <a:ext cx="33120" cy="33120"/>
            </a:xfrm>
            <a:custGeom>
              <a:avLst/>
              <a:gdLst/>
              <a:ahLst/>
              <a:cxnLst/>
              <a:rect l="l" t="t" r="r" b="b"/>
              <a:pathLst>
                <a:path w="1105" h="1105" extrusionOk="0">
                  <a:moveTo>
                    <a:pt x="552" y="1"/>
                  </a:moveTo>
                  <a:cubicBezTo>
                    <a:pt x="246" y="1"/>
                    <a:pt x="1" y="246"/>
                    <a:pt x="1" y="553"/>
                  </a:cubicBezTo>
                  <a:cubicBezTo>
                    <a:pt x="1" y="859"/>
                    <a:pt x="246" y="1104"/>
                    <a:pt x="552" y="1104"/>
                  </a:cubicBezTo>
                  <a:cubicBezTo>
                    <a:pt x="859" y="1104"/>
                    <a:pt x="1104" y="859"/>
                    <a:pt x="1104" y="553"/>
                  </a:cubicBezTo>
                  <a:cubicBezTo>
                    <a:pt x="1104" y="246"/>
                    <a:pt x="859" y="1"/>
                    <a:pt x="552" y="1"/>
                  </a:cubicBezTo>
                  <a:close/>
                </a:path>
              </a:pathLst>
            </a:custGeom>
            <a:solidFill>
              <a:srgbClr val="C9EB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7" name="Google Shape;3867;p73">
              <a:extLst>
                <a:ext uri="{FF2B5EF4-FFF2-40B4-BE49-F238E27FC236}">
                  <a16:creationId xmlns:a16="http://schemas.microsoft.com/office/drawing/2014/main" id="{2E734E8B-BBCB-D3B2-D0B8-9297FB08A00C}"/>
                </a:ext>
              </a:extLst>
            </p:cNvPr>
            <p:cNvSpPr/>
            <p:nvPr/>
          </p:nvSpPr>
          <p:spPr>
            <a:xfrm>
              <a:off x="7119948" y="2789860"/>
              <a:ext cx="245025" cy="434661"/>
            </a:xfrm>
            <a:custGeom>
              <a:avLst/>
              <a:gdLst/>
              <a:ahLst/>
              <a:cxnLst/>
              <a:rect l="l" t="t" r="r" b="b"/>
              <a:pathLst>
                <a:path w="8175" h="14502" extrusionOk="0">
                  <a:moveTo>
                    <a:pt x="1236" y="1"/>
                  </a:moveTo>
                  <a:cubicBezTo>
                    <a:pt x="1084" y="1"/>
                    <a:pt x="927" y="33"/>
                    <a:pt x="777" y="99"/>
                  </a:cubicBezTo>
                  <a:cubicBezTo>
                    <a:pt x="246" y="345"/>
                    <a:pt x="1" y="978"/>
                    <a:pt x="246" y="1530"/>
                  </a:cubicBezTo>
                  <a:lnTo>
                    <a:pt x="5968" y="13872"/>
                  </a:lnTo>
                  <a:cubicBezTo>
                    <a:pt x="6146" y="14273"/>
                    <a:pt x="6541" y="14502"/>
                    <a:pt x="6948" y="14502"/>
                  </a:cubicBezTo>
                  <a:cubicBezTo>
                    <a:pt x="7100" y="14502"/>
                    <a:pt x="7253" y="14470"/>
                    <a:pt x="7398" y="14403"/>
                  </a:cubicBezTo>
                  <a:cubicBezTo>
                    <a:pt x="7929" y="14158"/>
                    <a:pt x="8174" y="13525"/>
                    <a:pt x="7929" y="12973"/>
                  </a:cubicBezTo>
                  <a:lnTo>
                    <a:pt x="2208" y="631"/>
                  </a:lnTo>
                  <a:cubicBezTo>
                    <a:pt x="2029" y="229"/>
                    <a:pt x="1645" y="1"/>
                    <a:pt x="12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8" name="Google Shape;3868;p73">
              <a:extLst>
                <a:ext uri="{FF2B5EF4-FFF2-40B4-BE49-F238E27FC236}">
                  <a16:creationId xmlns:a16="http://schemas.microsoft.com/office/drawing/2014/main" id="{E7DF9C11-9E61-969D-6B53-DCFDD0B99EEF}"/>
                </a:ext>
              </a:extLst>
            </p:cNvPr>
            <p:cNvSpPr/>
            <p:nvPr/>
          </p:nvSpPr>
          <p:spPr>
            <a:xfrm>
              <a:off x="5112907" y="2418078"/>
              <a:ext cx="244396" cy="434691"/>
            </a:xfrm>
            <a:custGeom>
              <a:avLst/>
              <a:gdLst/>
              <a:ahLst/>
              <a:cxnLst/>
              <a:rect l="l" t="t" r="r" b="b"/>
              <a:pathLst>
                <a:path w="8154" h="14503" extrusionOk="0">
                  <a:moveTo>
                    <a:pt x="1226" y="1"/>
                  </a:moveTo>
                  <a:cubicBezTo>
                    <a:pt x="1076" y="1"/>
                    <a:pt x="922" y="33"/>
                    <a:pt x="777" y="100"/>
                  </a:cubicBezTo>
                  <a:cubicBezTo>
                    <a:pt x="225" y="345"/>
                    <a:pt x="0" y="979"/>
                    <a:pt x="246" y="1530"/>
                  </a:cubicBezTo>
                  <a:lnTo>
                    <a:pt x="5947" y="13873"/>
                  </a:lnTo>
                  <a:cubicBezTo>
                    <a:pt x="6140" y="14274"/>
                    <a:pt x="6528" y="14502"/>
                    <a:pt x="6930" y="14502"/>
                  </a:cubicBezTo>
                  <a:cubicBezTo>
                    <a:pt x="7080" y="14502"/>
                    <a:pt x="7232" y="14471"/>
                    <a:pt x="7377" y="14404"/>
                  </a:cubicBezTo>
                  <a:cubicBezTo>
                    <a:pt x="7929" y="14159"/>
                    <a:pt x="8154" y="13525"/>
                    <a:pt x="7908" y="12973"/>
                  </a:cubicBezTo>
                  <a:lnTo>
                    <a:pt x="2187" y="611"/>
                  </a:lnTo>
                  <a:cubicBezTo>
                    <a:pt x="2009" y="225"/>
                    <a:pt x="1626" y="1"/>
                    <a:pt x="12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9" name="Google Shape;3869;p73">
              <a:extLst>
                <a:ext uri="{FF2B5EF4-FFF2-40B4-BE49-F238E27FC236}">
                  <a16:creationId xmlns:a16="http://schemas.microsoft.com/office/drawing/2014/main" id="{7D25ED70-060F-1CAC-B822-CEBA783B7E3A}"/>
                </a:ext>
              </a:extLst>
            </p:cNvPr>
            <p:cNvSpPr/>
            <p:nvPr/>
          </p:nvSpPr>
          <p:spPr>
            <a:xfrm>
              <a:off x="5175370" y="2883465"/>
              <a:ext cx="2018078" cy="1000182"/>
            </a:xfrm>
            <a:custGeom>
              <a:avLst/>
              <a:gdLst/>
              <a:ahLst/>
              <a:cxnLst/>
              <a:rect l="l" t="t" r="r" b="b"/>
              <a:pathLst>
                <a:path w="67331" h="33370" extrusionOk="0">
                  <a:moveTo>
                    <a:pt x="15960" y="4803"/>
                  </a:moveTo>
                  <a:cubicBezTo>
                    <a:pt x="17206" y="4803"/>
                    <a:pt x="18228" y="5824"/>
                    <a:pt x="18228" y="7071"/>
                  </a:cubicBezTo>
                  <a:lnTo>
                    <a:pt x="18228" y="26299"/>
                  </a:lnTo>
                  <a:cubicBezTo>
                    <a:pt x="18228" y="27546"/>
                    <a:pt x="17206" y="28567"/>
                    <a:pt x="15960" y="28567"/>
                  </a:cubicBezTo>
                  <a:cubicBezTo>
                    <a:pt x="14713" y="28567"/>
                    <a:pt x="13691" y="27546"/>
                    <a:pt x="13691" y="26299"/>
                  </a:cubicBezTo>
                  <a:lnTo>
                    <a:pt x="13691" y="7071"/>
                  </a:lnTo>
                  <a:cubicBezTo>
                    <a:pt x="13691" y="5824"/>
                    <a:pt x="14713" y="4803"/>
                    <a:pt x="15960" y="4803"/>
                  </a:cubicBezTo>
                  <a:close/>
                  <a:moveTo>
                    <a:pt x="27770" y="4803"/>
                  </a:moveTo>
                  <a:cubicBezTo>
                    <a:pt x="29017" y="4803"/>
                    <a:pt x="30018" y="5824"/>
                    <a:pt x="30018" y="7071"/>
                  </a:cubicBezTo>
                  <a:lnTo>
                    <a:pt x="30018" y="26299"/>
                  </a:lnTo>
                  <a:cubicBezTo>
                    <a:pt x="30018" y="27546"/>
                    <a:pt x="29017" y="28567"/>
                    <a:pt x="27770" y="28567"/>
                  </a:cubicBezTo>
                  <a:cubicBezTo>
                    <a:pt x="26524" y="28567"/>
                    <a:pt x="25502" y="27546"/>
                    <a:pt x="25502" y="26299"/>
                  </a:cubicBezTo>
                  <a:lnTo>
                    <a:pt x="25502" y="7071"/>
                  </a:lnTo>
                  <a:cubicBezTo>
                    <a:pt x="25502" y="5824"/>
                    <a:pt x="26524" y="4803"/>
                    <a:pt x="27770" y="4803"/>
                  </a:cubicBezTo>
                  <a:close/>
                  <a:moveTo>
                    <a:pt x="39581" y="4803"/>
                  </a:moveTo>
                  <a:cubicBezTo>
                    <a:pt x="40828" y="4803"/>
                    <a:pt x="41829" y="5824"/>
                    <a:pt x="41829" y="7071"/>
                  </a:cubicBezTo>
                  <a:lnTo>
                    <a:pt x="41829" y="26299"/>
                  </a:lnTo>
                  <a:cubicBezTo>
                    <a:pt x="41829" y="27546"/>
                    <a:pt x="40828" y="28567"/>
                    <a:pt x="39581" y="28567"/>
                  </a:cubicBezTo>
                  <a:cubicBezTo>
                    <a:pt x="38314" y="28567"/>
                    <a:pt x="37313" y="27546"/>
                    <a:pt x="37313" y="26299"/>
                  </a:cubicBezTo>
                  <a:lnTo>
                    <a:pt x="37313" y="7071"/>
                  </a:lnTo>
                  <a:cubicBezTo>
                    <a:pt x="37313" y="5824"/>
                    <a:pt x="38314" y="4803"/>
                    <a:pt x="39581" y="4803"/>
                  </a:cubicBezTo>
                  <a:close/>
                  <a:moveTo>
                    <a:pt x="51372" y="4803"/>
                  </a:moveTo>
                  <a:cubicBezTo>
                    <a:pt x="52618" y="4803"/>
                    <a:pt x="53640" y="5824"/>
                    <a:pt x="53640" y="7071"/>
                  </a:cubicBezTo>
                  <a:lnTo>
                    <a:pt x="53640" y="26299"/>
                  </a:lnTo>
                  <a:cubicBezTo>
                    <a:pt x="53640" y="27546"/>
                    <a:pt x="52618" y="28567"/>
                    <a:pt x="51372" y="28567"/>
                  </a:cubicBezTo>
                  <a:cubicBezTo>
                    <a:pt x="50125" y="28567"/>
                    <a:pt x="49124" y="27546"/>
                    <a:pt x="49124" y="26299"/>
                  </a:cubicBezTo>
                  <a:lnTo>
                    <a:pt x="49124" y="7071"/>
                  </a:lnTo>
                  <a:cubicBezTo>
                    <a:pt x="49124" y="5824"/>
                    <a:pt x="50125" y="4803"/>
                    <a:pt x="51372" y="4803"/>
                  </a:cubicBezTo>
                  <a:close/>
                  <a:moveTo>
                    <a:pt x="1" y="1"/>
                  </a:moveTo>
                  <a:lnTo>
                    <a:pt x="1778" y="6785"/>
                  </a:lnTo>
                  <a:lnTo>
                    <a:pt x="7909" y="30304"/>
                  </a:lnTo>
                  <a:cubicBezTo>
                    <a:pt x="8379" y="32102"/>
                    <a:pt x="10013" y="33369"/>
                    <a:pt x="11873" y="33369"/>
                  </a:cubicBezTo>
                  <a:lnTo>
                    <a:pt x="55459" y="33369"/>
                  </a:lnTo>
                  <a:cubicBezTo>
                    <a:pt x="57318" y="33369"/>
                    <a:pt x="58953" y="32102"/>
                    <a:pt x="59423" y="30304"/>
                  </a:cubicBezTo>
                  <a:lnTo>
                    <a:pt x="65860" y="5640"/>
                  </a:lnTo>
                  <a:lnTo>
                    <a:pt x="673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0" name="Google Shape;3870;p73">
              <a:extLst>
                <a:ext uri="{FF2B5EF4-FFF2-40B4-BE49-F238E27FC236}">
                  <a16:creationId xmlns:a16="http://schemas.microsoft.com/office/drawing/2014/main" id="{C2E4F194-1FC0-D1AD-7D6C-6FF1C4B7BE42}"/>
                </a:ext>
              </a:extLst>
            </p:cNvPr>
            <p:cNvSpPr/>
            <p:nvPr/>
          </p:nvSpPr>
          <p:spPr>
            <a:xfrm>
              <a:off x="5691682" y="3133348"/>
              <a:ext cx="1090819" cy="670665"/>
            </a:xfrm>
            <a:custGeom>
              <a:avLst/>
              <a:gdLst/>
              <a:ahLst/>
              <a:cxnLst/>
              <a:rect l="l" t="t" r="r" b="b"/>
              <a:pathLst>
                <a:path w="36394" h="22376" extrusionOk="0">
                  <a:moveTo>
                    <a:pt x="1" y="1"/>
                  </a:moveTo>
                  <a:lnTo>
                    <a:pt x="1" y="22376"/>
                  </a:lnTo>
                  <a:lnTo>
                    <a:pt x="36394" y="22376"/>
                  </a:lnTo>
                  <a:lnTo>
                    <a:pt x="363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1" name="Google Shape;3871;p73">
              <a:extLst>
                <a:ext uri="{FF2B5EF4-FFF2-40B4-BE49-F238E27FC236}">
                  <a16:creationId xmlns:a16="http://schemas.microsoft.com/office/drawing/2014/main" id="{3B586ECA-6650-0E50-3C1D-271D925E6F98}"/>
                </a:ext>
              </a:extLst>
            </p:cNvPr>
            <p:cNvSpPr/>
            <p:nvPr/>
          </p:nvSpPr>
          <p:spPr>
            <a:xfrm>
              <a:off x="5747432" y="3133348"/>
              <a:ext cx="135356" cy="606374"/>
            </a:xfrm>
            <a:custGeom>
              <a:avLst/>
              <a:gdLst/>
              <a:ahLst/>
              <a:cxnLst/>
              <a:rect l="l" t="t" r="r" b="b"/>
              <a:pathLst>
                <a:path w="4516" h="20231" extrusionOk="0">
                  <a:moveTo>
                    <a:pt x="0" y="1"/>
                  </a:moveTo>
                  <a:lnTo>
                    <a:pt x="0" y="17962"/>
                  </a:lnTo>
                  <a:cubicBezTo>
                    <a:pt x="0" y="19209"/>
                    <a:pt x="1022" y="20230"/>
                    <a:pt x="2268" y="20230"/>
                  </a:cubicBezTo>
                  <a:cubicBezTo>
                    <a:pt x="3515" y="20230"/>
                    <a:pt x="4516" y="19209"/>
                    <a:pt x="4516" y="17962"/>
                  </a:cubicBezTo>
                  <a:lnTo>
                    <a:pt x="4516" y="7909"/>
                  </a:lnTo>
                  <a:lnTo>
                    <a:pt x="3004" y="7909"/>
                  </a:lnTo>
                  <a:lnTo>
                    <a:pt x="30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2" name="Google Shape;3872;p73">
              <a:extLst>
                <a:ext uri="{FF2B5EF4-FFF2-40B4-BE49-F238E27FC236}">
                  <a16:creationId xmlns:a16="http://schemas.microsoft.com/office/drawing/2014/main" id="{6D4C4406-9FE2-94B3-5846-747F9240678B}"/>
                </a:ext>
              </a:extLst>
            </p:cNvPr>
            <p:cNvSpPr/>
            <p:nvPr/>
          </p:nvSpPr>
          <p:spPr>
            <a:xfrm>
              <a:off x="5837440" y="3133348"/>
              <a:ext cx="105383" cy="237053"/>
            </a:xfrm>
            <a:custGeom>
              <a:avLst/>
              <a:gdLst/>
              <a:ahLst/>
              <a:cxnLst/>
              <a:rect l="l" t="t" r="r" b="b"/>
              <a:pathLst>
                <a:path w="3516" h="7909" extrusionOk="0">
                  <a:moveTo>
                    <a:pt x="1" y="1"/>
                  </a:moveTo>
                  <a:lnTo>
                    <a:pt x="1" y="7909"/>
                  </a:lnTo>
                  <a:lnTo>
                    <a:pt x="3515" y="7909"/>
                  </a:lnTo>
                  <a:lnTo>
                    <a:pt x="3515" y="1"/>
                  </a:ln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3" name="Google Shape;3873;p73">
              <a:extLst>
                <a:ext uri="{FF2B5EF4-FFF2-40B4-BE49-F238E27FC236}">
                  <a16:creationId xmlns:a16="http://schemas.microsoft.com/office/drawing/2014/main" id="{7C84D595-7091-E7EE-D6C5-A73694C7B309}"/>
                </a:ext>
              </a:extLst>
            </p:cNvPr>
            <p:cNvSpPr/>
            <p:nvPr/>
          </p:nvSpPr>
          <p:spPr>
            <a:xfrm>
              <a:off x="5895018" y="2461479"/>
              <a:ext cx="1090819" cy="670665"/>
            </a:xfrm>
            <a:custGeom>
              <a:avLst/>
              <a:gdLst/>
              <a:ahLst/>
              <a:cxnLst/>
              <a:rect l="l" t="t" r="r" b="b"/>
              <a:pathLst>
                <a:path w="36394" h="22376" extrusionOk="0">
                  <a:moveTo>
                    <a:pt x="1" y="1"/>
                  </a:moveTo>
                  <a:lnTo>
                    <a:pt x="1" y="22376"/>
                  </a:lnTo>
                  <a:lnTo>
                    <a:pt x="36394" y="22376"/>
                  </a:lnTo>
                  <a:lnTo>
                    <a:pt x="363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4" name="Google Shape;3874;p73">
              <a:extLst>
                <a:ext uri="{FF2B5EF4-FFF2-40B4-BE49-F238E27FC236}">
                  <a16:creationId xmlns:a16="http://schemas.microsoft.com/office/drawing/2014/main" id="{9C73B17B-51BC-6C68-D1CD-6123AE7CE917}"/>
                </a:ext>
              </a:extLst>
            </p:cNvPr>
            <p:cNvSpPr/>
            <p:nvPr/>
          </p:nvSpPr>
          <p:spPr>
            <a:xfrm>
              <a:off x="5895018" y="2461479"/>
              <a:ext cx="409754" cy="670665"/>
            </a:xfrm>
            <a:custGeom>
              <a:avLst/>
              <a:gdLst/>
              <a:ahLst/>
              <a:cxnLst/>
              <a:rect l="l" t="t" r="r" b="b"/>
              <a:pathLst>
                <a:path w="13671" h="22376" extrusionOk="0">
                  <a:moveTo>
                    <a:pt x="1" y="1"/>
                  </a:moveTo>
                  <a:lnTo>
                    <a:pt x="1" y="14080"/>
                  </a:lnTo>
                  <a:lnTo>
                    <a:pt x="13671" y="14080"/>
                  </a:lnTo>
                  <a:lnTo>
                    <a:pt x="13671" y="1"/>
                  </a:lnTo>
                  <a:close/>
                  <a:moveTo>
                    <a:pt x="9155" y="18882"/>
                  </a:moveTo>
                  <a:cubicBezTo>
                    <a:pt x="7909" y="18882"/>
                    <a:pt x="6887" y="19903"/>
                    <a:pt x="6887" y="21150"/>
                  </a:cubicBezTo>
                  <a:lnTo>
                    <a:pt x="6887" y="22376"/>
                  </a:lnTo>
                  <a:lnTo>
                    <a:pt x="11403" y="22376"/>
                  </a:lnTo>
                  <a:lnTo>
                    <a:pt x="11403" y="21150"/>
                  </a:lnTo>
                  <a:cubicBezTo>
                    <a:pt x="11403" y="19903"/>
                    <a:pt x="10402" y="18882"/>
                    <a:pt x="9155" y="18882"/>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5" name="Google Shape;3875;p73">
              <a:extLst>
                <a:ext uri="{FF2B5EF4-FFF2-40B4-BE49-F238E27FC236}">
                  <a16:creationId xmlns:a16="http://schemas.microsoft.com/office/drawing/2014/main" id="{38612BFE-DE39-C398-8F91-17F5F01C1517}"/>
                </a:ext>
              </a:extLst>
            </p:cNvPr>
            <p:cNvSpPr/>
            <p:nvPr/>
          </p:nvSpPr>
          <p:spPr>
            <a:xfrm>
              <a:off x="6040776" y="2461479"/>
              <a:ext cx="105983" cy="237682"/>
            </a:xfrm>
            <a:custGeom>
              <a:avLst/>
              <a:gdLst/>
              <a:ahLst/>
              <a:cxnLst/>
              <a:rect l="l" t="t" r="r" b="b"/>
              <a:pathLst>
                <a:path w="3536" h="7930" extrusionOk="0">
                  <a:moveTo>
                    <a:pt x="1" y="1"/>
                  </a:moveTo>
                  <a:lnTo>
                    <a:pt x="1" y="7929"/>
                  </a:lnTo>
                  <a:lnTo>
                    <a:pt x="3536" y="7929"/>
                  </a:lnTo>
                  <a:lnTo>
                    <a:pt x="3536" y="1"/>
                  </a:lnTo>
                  <a:close/>
                </a:path>
              </a:pathLst>
            </a:custGeom>
            <a:solidFill>
              <a:srgbClr val="FBC8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6" name="Google Shape;3876;p73">
              <a:extLst>
                <a:ext uri="{FF2B5EF4-FFF2-40B4-BE49-F238E27FC236}">
                  <a16:creationId xmlns:a16="http://schemas.microsoft.com/office/drawing/2014/main" id="{3D201E62-1668-C786-858A-907D5DED6D6A}"/>
                </a:ext>
              </a:extLst>
            </p:cNvPr>
            <p:cNvSpPr/>
            <p:nvPr/>
          </p:nvSpPr>
          <p:spPr>
            <a:xfrm>
              <a:off x="5337073" y="2883465"/>
              <a:ext cx="2018078" cy="1000182"/>
            </a:xfrm>
            <a:custGeom>
              <a:avLst/>
              <a:gdLst/>
              <a:ahLst/>
              <a:cxnLst/>
              <a:rect l="l" t="t" r="r" b="b"/>
              <a:pathLst>
                <a:path w="67331" h="33370" extrusionOk="0">
                  <a:moveTo>
                    <a:pt x="15959" y="4803"/>
                  </a:moveTo>
                  <a:cubicBezTo>
                    <a:pt x="17206" y="4803"/>
                    <a:pt x="18207" y="5824"/>
                    <a:pt x="18207" y="7071"/>
                  </a:cubicBezTo>
                  <a:lnTo>
                    <a:pt x="18207" y="26299"/>
                  </a:lnTo>
                  <a:cubicBezTo>
                    <a:pt x="18207" y="27546"/>
                    <a:pt x="17206" y="28567"/>
                    <a:pt x="15959" y="28567"/>
                  </a:cubicBezTo>
                  <a:cubicBezTo>
                    <a:pt x="14713" y="28567"/>
                    <a:pt x="13691" y="27546"/>
                    <a:pt x="13691" y="26299"/>
                  </a:cubicBezTo>
                  <a:lnTo>
                    <a:pt x="13691" y="7071"/>
                  </a:lnTo>
                  <a:cubicBezTo>
                    <a:pt x="13691" y="5824"/>
                    <a:pt x="14713" y="4803"/>
                    <a:pt x="15959" y="4803"/>
                  </a:cubicBezTo>
                  <a:close/>
                  <a:moveTo>
                    <a:pt x="27770" y="4803"/>
                  </a:moveTo>
                  <a:cubicBezTo>
                    <a:pt x="29017" y="4803"/>
                    <a:pt x="30018" y="5824"/>
                    <a:pt x="30018" y="7071"/>
                  </a:cubicBezTo>
                  <a:lnTo>
                    <a:pt x="30018" y="26299"/>
                  </a:lnTo>
                  <a:cubicBezTo>
                    <a:pt x="30018" y="27546"/>
                    <a:pt x="29017" y="28567"/>
                    <a:pt x="27770" y="28567"/>
                  </a:cubicBezTo>
                  <a:cubicBezTo>
                    <a:pt x="26524" y="28567"/>
                    <a:pt x="25502" y="27546"/>
                    <a:pt x="25502" y="26299"/>
                  </a:cubicBezTo>
                  <a:lnTo>
                    <a:pt x="25502" y="7071"/>
                  </a:lnTo>
                  <a:cubicBezTo>
                    <a:pt x="25502" y="5824"/>
                    <a:pt x="26524" y="4803"/>
                    <a:pt x="27770" y="4803"/>
                  </a:cubicBezTo>
                  <a:close/>
                  <a:moveTo>
                    <a:pt x="39561" y="4803"/>
                  </a:moveTo>
                  <a:cubicBezTo>
                    <a:pt x="40807" y="4803"/>
                    <a:pt x="41829" y="5824"/>
                    <a:pt x="41829" y="7071"/>
                  </a:cubicBezTo>
                  <a:lnTo>
                    <a:pt x="41829" y="26299"/>
                  </a:lnTo>
                  <a:cubicBezTo>
                    <a:pt x="41829" y="27546"/>
                    <a:pt x="40807" y="28567"/>
                    <a:pt x="39561" y="28567"/>
                  </a:cubicBezTo>
                  <a:cubicBezTo>
                    <a:pt x="38314" y="28567"/>
                    <a:pt x="37313" y="27546"/>
                    <a:pt x="37313" y="26299"/>
                  </a:cubicBezTo>
                  <a:lnTo>
                    <a:pt x="37313" y="7071"/>
                  </a:lnTo>
                  <a:cubicBezTo>
                    <a:pt x="37313" y="5824"/>
                    <a:pt x="38314" y="4803"/>
                    <a:pt x="39561" y="4803"/>
                  </a:cubicBezTo>
                  <a:close/>
                  <a:moveTo>
                    <a:pt x="51371" y="4803"/>
                  </a:moveTo>
                  <a:cubicBezTo>
                    <a:pt x="52618" y="4803"/>
                    <a:pt x="53640" y="5824"/>
                    <a:pt x="53640" y="7071"/>
                  </a:cubicBezTo>
                  <a:lnTo>
                    <a:pt x="53640" y="26299"/>
                  </a:lnTo>
                  <a:cubicBezTo>
                    <a:pt x="53640" y="27546"/>
                    <a:pt x="52618" y="28567"/>
                    <a:pt x="51371" y="28567"/>
                  </a:cubicBezTo>
                  <a:cubicBezTo>
                    <a:pt x="50125" y="28567"/>
                    <a:pt x="49124" y="27546"/>
                    <a:pt x="49124" y="26299"/>
                  </a:cubicBezTo>
                  <a:lnTo>
                    <a:pt x="49124" y="7071"/>
                  </a:lnTo>
                  <a:cubicBezTo>
                    <a:pt x="49124" y="5824"/>
                    <a:pt x="50125" y="4803"/>
                    <a:pt x="51371" y="4803"/>
                  </a:cubicBezTo>
                  <a:close/>
                  <a:moveTo>
                    <a:pt x="0" y="1"/>
                  </a:moveTo>
                  <a:lnTo>
                    <a:pt x="1778" y="6785"/>
                  </a:lnTo>
                  <a:lnTo>
                    <a:pt x="7908" y="30304"/>
                  </a:lnTo>
                  <a:cubicBezTo>
                    <a:pt x="8378" y="32102"/>
                    <a:pt x="10013" y="33369"/>
                    <a:pt x="11872" y="33369"/>
                  </a:cubicBezTo>
                  <a:lnTo>
                    <a:pt x="55458" y="33369"/>
                  </a:lnTo>
                  <a:cubicBezTo>
                    <a:pt x="57318" y="33369"/>
                    <a:pt x="58952" y="32102"/>
                    <a:pt x="59422" y="30304"/>
                  </a:cubicBezTo>
                  <a:lnTo>
                    <a:pt x="65859" y="5640"/>
                  </a:lnTo>
                  <a:lnTo>
                    <a:pt x="6733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7" name="Google Shape;3877;p73">
              <a:extLst>
                <a:ext uri="{FF2B5EF4-FFF2-40B4-BE49-F238E27FC236}">
                  <a16:creationId xmlns:a16="http://schemas.microsoft.com/office/drawing/2014/main" id="{1EDC2AC1-AC20-75BF-3CD2-6ED67709BDE5}"/>
                </a:ext>
              </a:extLst>
            </p:cNvPr>
            <p:cNvSpPr/>
            <p:nvPr/>
          </p:nvSpPr>
          <p:spPr>
            <a:xfrm>
              <a:off x="5337073" y="2883465"/>
              <a:ext cx="2018078" cy="203363"/>
            </a:xfrm>
            <a:custGeom>
              <a:avLst/>
              <a:gdLst/>
              <a:ahLst/>
              <a:cxnLst/>
              <a:rect l="l" t="t" r="r" b="b"/>
              <a:pathLst>
                <a:path w="67331" h="6785" extrusionOk="0">
                  <a:moveTo>
                    <a:pt x="0" y="1"/>
                  </a:moveTo>
                  <a:lnTo>
                    <a:pt x="1778" y="6785"/>
                  </a:lnTo>
                  <a:cubicBezTo>
                    <a:pt x="5803" y="5579"/>
                    <a:pt x="18534" y="2187"/>
                    <a:pt x="34840" y="2187"/>
                  </a:cubicBezTo>
                  <a:cubicBezTo>
                    <a:pt x="43423" y="2187"/>
                    <a:pt x="50595" y="2882"/>
                    <a:pt x="55949" y="3679"/>
                  </a:cubicBezTo>
                  <a:lnTo>
                    <a:pt x="57277" y="3679"/>
                  </a:lnTo>
                  <a:lnTo>
                    <a:pt x="57277" y="3883"/>
                  </a:lnTo>
                  <a:cubicBezTo>
                    <a:pt x="61527" y="4557"/>
                    <a:pt x="64449" y="5252"/>
                    <a:pt x="65859" y="5640"/>
                  </a:cubicBezTo>
                  <a:lnTo>
                    <a:pt x="67330" y="1"/>
                  </a:ln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8" name="Google Shape;3878;p73">
              <a:extLst>
                <a:ext uri="{FF2B5EF4-FFF2-40B4-BE49-F238E27FC236}">
                  <a16:creationId xmlns:a16="http://schemas.microsoft.com/office/drawing/2014/main" id="{C6D94D62-42C5-C6AF-E3F0-EA275970B825}"/>
                </a:ext>
              </a:extLst>
            </p:cNvPr>
            <p:cNvSpPr/>
            <p:nvPr/>
          </p:nvSpPr>
          <p:spPr>
            <a:xfrm>
              <a:off x="5198029" y="2776912"/>
              <a:ext cx="2260616" cy="125585"/>
            </a:xfrm>
            <a:custGeom>
              <a:avLst/>
              <a:gdLst/>
              <a:ahLst/>
              <a:cxnLst/>
              <a:rect l="l" t="t" r="r" b="b"/>
              <a:pathLst>
                <a:path w="75423" h="4190" extrusionOk="0">
                  <a:moveTo>
                    <a:pt x="2105" y="0"/>
                  </a:moveTo>
                  <a:cubicBezTo>
                    <a:pt x="961" y="0"/>
                    <a:pt x="1" y="940"/>
                    <a:pt x="1" y="2084"/>
                  </a:cubicBezTo>
                  <a:cubicBezTo>
                    <a:pt x="1" y="3249"/>
                    <a:pt x="961" y="4189"/>
                    <a:pt x="2105" y="4189"/>
                  </a:cubicBezTo>
                  <a:lnTo>
                    <a:pt x="73318" y="4189"/>
                  </a:lnTo>
                  <a:cubicBezTo>
                    <a:pt x="74483" y="4189"/>
                    <a:pt x="75423" y="3249"/>
                    <a:pt x="75423" y="2084"/>
                  </a:cubicBezTo>
                  <a:cubicBezTo>
                    <a:pt x="75423" y="940"/>
                    <a:pt x="74483" y="0"/>
                    <a:pt x="733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9" name="Google Shape;3879;p73">
              <a:extLst>
                <a:ext uri="{FF2B5EF4-FFF2-40B4-BE49-F238E27FC236}">
                  <a16:creationId xmlns:a16="http://schemas.microsoft.com/office/drawing/2014/main" id="{04BE69A5-3DE8-A3DA-9184-E188AACD7D8C}"/>
                </a:ext>
              </a:extLst>
            </p:cNvPr>
            <p:cNvSpPr/>
            <p:nvPr/>
          </p:nvSpPr>
          <p:spPr>
            <a:xfrm>
              <a:off x="5052272" y="2776912"/>
              <a:ext cx="2260016" cy="125585"/>
            </a:xfrm>
            <a:custGeom>
              <a:avLst/>
              <a:gdLst/>
              <a:ahLst/>
              <a:cxnLst/>
              <a:rect l="l" t="t" r="r" b="b"/>
              <a:pathLst>
                <a:path w="75403" h="4190" extrusionOk="0">
                  <a:moveTo>
                    <a:pt x="2085" y="0"/>
                  </a:moveTo>
                  <a:cubicBezTo>
                    <a:pt x="940" y="0"/>
                    <a:pt x="0" y="940"/>
                    <a:pt x="0" y="2084"/>
                  </a:cubicBezTo>
                  <a:cubicBezTo>
                    <a:pt x="0" y="3249"/>
                    <a:pt x="940" y="4189"/>
                    <a:pt x="2085" y="4189"/>
                  </a:cubicBezTo>
                  <a:lnTo>
                    <a:pt x="73297" y="4189"/>
                  </a:lnTo>
                  <a:cubicBezTo>
                    <a:pt x="74462" y="4189"/>
                    <a:pt x="75402" y="3249"/>
                    <a:pt x="75402" y="2084"/>
                  </a:cubicBezTo>
                  <a:cubicBezTo>
                    <a:pt x="75402" y="940"/>
                    <a:pt x="74462" y="0"/>
                    <a:pt x="732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0" name="Google Shape;3880;p73">
              <a:extLst>
                <a:ext uri="{FF2B5EF4-FFF2-40B4-BE49-F238E27FC236}">
                  <a16:creationId xmlns:a16="http://schemas.microsoft.com/office/drawing/2014/main" id="{B4852008-4295-CC37-931D-30F36EBD9D2D}"/>
                </a:ext>
              </a:extLst>
            </p:cNvPr>
            <p:cNvSpPr/>
            <p:nvPr/>
          </p:nvSpPr>
          <p:spPr>
            <a:xfrm>
              <a:off x="5283152" y="2418078"/>
              <a:ext cx="245025" cy="434691"/>
            </a:xfrm>
            <a:custGeom>
              <a:avLst/>
              <a:gdLst/>
              <a:ahLst/>
              <a:cxnLst/>
              <a:rect l="l" t="t" r="r" b="b"/>
              <a:pathLst>
                <a:path w="8175" h="14503" extrusionOk="0">
                  <a:moveTo>
                    <a:pt x="1240" y="1"/>
                  </a:moveTo>
                  <a:cubicBezTo>
                    <a:pt x="1086" y="1"/>
                    <a:pt x="929" y="33"/>
                    <a:pt x="777" y="100"/>
                  </a:cubicBezTo>
                  <a:cubicBezTo>
                    <a:pt x="246" y="345"/>
                    <a:pt x="1" y="979"/>
                    <a:pt x="246" y="1530"/>
                  </a:cubicBezTo>
                  <a:lnTo>
                    <a:pt x="5968" y="13873"/>
                  </a:lnTo>
                  <a:cubicBezTo>
                    <a:pt x="6146" y="14274"/>
                    <a:pt x="6541" y="14502"/>
                    <a:pt x="6948" y="14502"/>
                  </a:cubicBezTo>
                  <a:cubicBezTo>
                    <a:pt x="7100" y="14502"/>
                    <a:pt x="7254" y="14471"/>
                    <a:pt x="7398" y="14404"/>
                  </a:cubicBezTo>
                  <a:cubicBezTo>
                    <a:pt x="7929" y="14159"/>
                    <a:pt x="8175" y="13525"/>
                    <a:pt x="7929" y="12973"/>
                  </a:cubicBezTo>
                  <a:lnTo>
                    <a:pt x="2208" y="611"/>
                  </a:lnTo>
                  <a:cubicBezTo>
                    <a:pt x="2030" y="225"/>
                    <a:pt x="1647" y="1"/>
                    <a:pt x="12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1" name="Google Shape;3881;p73">
              <a:extLst>
                <a:ext uri="{FF2B5EF4-FFF2-40B4-BE49-F238E27FC236}">
                  <a16:creationId xmlns:a16="http://schemas.microsoft.com/office/drawing/2014/main" id="{ADCB57B4-2A4E-26D7-F343-E5E91D35A532}"/>
                </a:ext>
              </a:extLst>
            </p:cNvPr>
            <p:cNvSpPr/>
            <p:nvPr/>
          </p:nvSpPr>
          <p:spPr>
            <a:xfrm>
              <a:off x="5118422" y="2415561"/>
              <a:ext cx="234595" cy="64321"/>
            </a:xfrm>
            <a:custGeom>
              <a:avLst/>
              <a:gdLst/>
              <a:ahLst/>
              <a:cxnLst/>
              <a:rect l="l" t="t" r="r" b="b"/>
              <a:pathLst>
                <a:path w="7827" h="2146" extrusionOk="0">
                  <a:moveTo>
                    <a:pt x="1083" y="0"/>
                  </a:moveTo>
                  <a:cubicBezTo>
                    <a:pt x="491" y="0"/>
                    <a:pt x="0" y="491"/>
                    <a:pt x="0" y="1083"/>
                  </a:cubicBezTo>
                  <a:cubicBezTo>
                    <a:pt x="0" y="1676"/>
                    <a:pt x="491" y="2146"/>
                    <a:pt x="1083" y="2146"/>
                  </a:cubicBezTo>
                  <a:lnTo>
                    <a:pt x="6764" y="2146"/>
                  </a:lnTo>
                  <a:cubicBezTo>
                    <a:pt x="7356" y="2146"/>
                    <a:pt x="7826" y="1676"/>
                    <a:pt x="7826" y="1083"/>
                  </a:cubicBezTo>
                  <a:cubicBezTo>
                    <a:pt x="7826" y="491"/>
                    <a:pt x="7356" y="0"/>
                    <a:pt x="67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73">
              <a:extLst>
                <a:ext uri="{FF2B5EF4-FFF2-40B4-BE49-F238E27FC236}">
                  <a16:creationId xmlns:a16="http://schemas.microsoft.com/office/drawing/2014/main" id="{148F85D4-CF84-1C27-F399-0FE67E376A5C}"/>
                </a:ext>
              </a:extLst>
            </p:cNvPr>
            <p:cNvSpPr/>
            <p:nvPr/>
          </p:nvSpPr>
          <p:spPr>
            <a:xfrm>
              <a:off x="7288395" y="2786203"/>
              <a:ext cx="244995" cy="434661"/>
            </a:xfrm>
            <a:custGeom>
              <a:avLst/>
              <a:gdLst/>
              <a:ahLst/>
              <a:cxnLst/>
              <a:rect l="l" t="t" r="r" b="b"/>
              <a:pathLst>
                <a:path w="8174" h="14502" extrusionOk="0">
                  <a:moveTo>
                    <a:pt x="1236" y="0"/>
                  </a:moveTo>
                  <a:cubicBezTo>
                    <a:pt x="1083" y="0"/>
                    <a:pt x="927" y="32"/>
                    <a:pt x="777" y="99"/>
                  </a:cubicBezTo>
                  <a:cubicBezTo>
                    <a:pt x="245" y="344"/>
                    <a:pt x="0" y="978"/>
                    <a:pt x="266" y="1529"/>
                  </a:cubicBezTo>
                  <a:lnTo>
                    <a:pt x="5967" y="13871"/>
                  </a:lnTo>
                  <a:cubicBezTo>
                    <a:pt x="6145" y="14273"/>
                    <a:pt x="6540" y="14501"/>
                    <a:pt x="6947" y="14501"/>
                  </a:cubicBezTo>
                  <a:cubicBezTo>
                    <a:pt x="7099" y="14501"/>
                    <a:pt x="7253" y="14469"/>
                    <a:pt x="7397" y="14403"/>
                  </a:cubicBezTo>
                  <a:cubicBezTo>
                    <a:pt x="7949" y="14157"/>
                    <a:pt x="8174" y="13524"/>
                    <a:pt x="7929" y="12972"/>
                  </a:cubicBezTo>
                  <a:lnTo>
                    <a:pt x="2207" y="630"/>
                  </a:lnTo>
                  <a:cubicBezTo>
                    <a:pt x="2029" y="229"/>
                    <a:pt x="1644" y="0"/>
                    <a:pt x="12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3" name="Google Shape;3883;p73">
              <a:extLst>
                <a:ext uri="{FF2B5EF4-FFF2-40B4-BE49-F238E27FC236}">
                  <a16:creationId xmlns:a16="http://schemas.microsoft.com/office/drawing/2014/main" id="{1163CB5C-1F32-D248-7613-FC9F8D49A2FF}"/>
                </a:ext>
              </a:extLst>
            </p:cNvPr>
            <p:cNvSpPr/>
            <p:nvPr/>
          </p:nvSpPr>
          <p:spPr>
            <a:xfrm>
              <a:off x="7295109" y="3158465"/>
              <a:ext cx="235224" cy="64950"/>
            </a:xfrm>
            <a:custGeom>
              <a:avLst/>
              <a:gdLst/>
              <a:ahLst/>
              <a:cxnLst/>
              <a:rect l="l" t="t" r="r" b="b"/>
              <a:pathLst>
                <a:path w="7848" h="2167" extrusionOk="0">
                  <a:moveTo>
                    <a:pt x="1084" y="0"/>
                  </a:moveTo>
                  <a:cubicBezTo>
                    <a:pt x="491" y="0"/>
                    <a:pt x="1" y="491"/>
                    <a:pt x="1" y="1083"/>
                  </a:cubicBezTo>
                  <a:cubicBezTo>
                    <a:pt x="1" y="1676"/>
                    <a:pt x="491" y="2166"/>
                    <a:pt x="1084" y="2166"/>
                  </a:cubicBezTo>
                  <a:lnTo>
                    <a:pt x="6765" y="2166"/>
                  </a:lnTo>
                  <a:cubicBezTo>
                    <a:pt x="7357" y="2166"/>
                    <a:pt x="7848" y="1676"/>
                    <a:pt x="7848" y="1083"/>
                  </a:cubicBezTo>
                  <a:cubicBezTo>
                    <a:pt x="7848" y="491"/>
                    <a:pt x="7357" y="0"/>
                    <a:pt x="67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4" name="Google Shape;3884;p73">
              <a:extLst>
                <a:ext uri="{FF2B5EF4-FFF2-40B4-BE49-F238E27FC236}">
                  <a16:creationId xmlns:a16="http://schemas.microsoft.com/office/drawing/2014/main" id="{4A540DCF-585C-67EA-B486-585DB4008C5D}"/>
                </a:ext>
              </a:extLst>
            </p:cNvPr>
            <p:cNvSpPr/>
            <p:nvPr/>
          </p:nvSpPr>
          <p:spPr>
            <a:xfrm>
              <a:off x="6342123" y="3406519"/>
              <a:ext cx="881971" cy="541423"/>
            </a:xfrm>
            <a:custGeom>
              <a:avLst/>
              <a:gdLst/>
              <a:ahLst/>
              <a:cxnLst/>
              <a:rect l="l" t="t" r="r" b="b"/>
              <a:pathLst>
                <a:path w="29426" h="18064" extrusionOk="0">
                  <a:moveTo>
                    <a:pt x="0" y="0"/>
                  </a:moveTo>
                  <a:lnTo>
                    <a:pt x="0" y="18064"/>
                  </a:lnTo>
                  <a:lnTo>
                    <a:pt x="29426" y="18064"/>
                  </a:lnTo>
                  <a:lnTo>
                    <a:pt x="29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73">
              <a:extLst>
                <a:ext uri="{FF2B5EF4-FFF2-40B4-BE49-F238E27FC236}">
                  <a16:creationId xmlns:a16="http://schemas.microsoft.com/office/drawing/2014/main" id="{0CB9A200-C3D9-B283-CA19-275865C64C91}"/>
                </a:ext>
              </a:extLst>
            </p:cNvPr>
            <p:cNvSpPr/>
            <p:nvPr/>
          </p:nvSpPr>
          <p:spPr>
            <a:xfrm>
              <a:off x="6342123" y="3406519"/>
              <a:ext cx="331376" cy="541423"/>
            </a:xfrm>
            <a:custGeom>
              <a:avLst/>
              <a:gdLst/>
              <a:ahLst/>
              <a:cxnLst/>
              <a:rect l="l" t="t" r="r" b="b"/>
              <a:pathLst>
                <a:path w="11056" h="18064" extrusionOk="0">
                  <a:moveTo>
                    <a:pt x="0" y="0"/>
                  </a:moveTo>
                  <a:lnTo>
                    <a:pt x="0" y="18064"/>
                  </a:lnTo>
                  <a:lnTo>
                    <a:pt x="11055" y="18064"/>
                  </a:lnTo>
                  <a:lnTo>
                    <a:pt x="11055" y="0"/>
                  </a:lnTo>
                  <a:lnTo>
                    <a:pt x="6785" y="0"/>
                  </a:lnTo>
                  <a:lnTo>
                    <a:pt x="6785" y="6396"/>
                  </a:lnTo>
                  <a:lnTo>
                    <a:pt x="3944" y="6396"/>
                  </a:lnTo>
                  <a:lnTo>
                    <a:pt x="3944" y="0"/>
                  </a:ln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73">
              <a:extLst>
                <a:ext uri="{FF2B5EF4-FFF2-40B4-BE49-F238E27FC236}">
                  <a16:creationId xmlns:a16="http://schemas.microsoft.com/office/drawing/2014/main" id="{355352BD-562C-F520-1F37-5CA6C55F9468}"/>
                </a:ext>
              </a:extLst>
            </p:cNvPr>
            <p:cNvSpPr/>
            <p:nvPr/>
          </p:nvSpPr>
          <p:spPr>
            <a:xfrm>
              <a:off x="6460335" y="3406519"/>
              <a:ext cx="85152" cy="191734"/>
            </a:xfrm>
            <a:custGeom>
              <a:avLst/>
              <a:gdLst/>
              <a:ahLst/>
              <a:cxnLst/>
              <a:rect l="l" t="t" r="r" b="b"/>
              <a:pathLst>
                <a:path w="2841" h="6397" extrusionOk="0">
                  <a:moveTo>
                    <a:pt x="0" y="0"/>
                  </a:moveTo>
                  <a:lnTo>
                    <a:pt x="0" y="6396"/>
                  </a:lnTo>
                  <a:lnTo>
                    <a:pt x="2841" y="6396"/>
                  </a:lnTo>
                  <a:lnTo>
                    <a:pt x="2841" y="0"/>
                  </a:lnTo>
                  <a:close/>
                </a:path>
              </a:pathLst>
            </a:custGeom>
            <a:solidFill>
              <a:srgbClr val="FBC8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73">
              <a:extLst>
                <a:ext uri="{FF2B5EF4-FFF2-40B4-BE49-F238E27FC236}">
                  <a16:creationId xmlns:a16="http://schemas.microsoft.com/office/drawing/2014/main" id="{AA150744-3FBC-68BD-A963-44DA4993D790}"/>
                </a:ext>
              </a:extLst>
            </p:cNvPr>
            <p:cNvSpPr/>
            <p:nvPr/>
          </p:nvSpPr>
          <p:spPr>
            <a:xfrm>
              <a:off x="6411929" y="2993705"/>
              <a:ext cx="641891" cy="412841"/>
            </a:xfrm>
            <a:custGeom>
              <a:avLst/>
              <a:gdLst/>
              <a:ahLst/>
              <a:cxnLst/>
              <a:rect l="l" t="t" r="r" b="b"/>
              <a:pathLst>
                <a:path w="21416" h="13774" extrusionOk="0">
                  <a:moveTo>
                    <a:pt x="1" y="1"/>
                  </a:moveTo>
                  <a:lnTo>
                    <a:pt x="1" y="13773"/>
                  </a:lnTo>
                  <a:lnTo>
                    <a:pt x="21416" y="13773"/>
                  </a:lnTo>
                  <a:lnTo>
                    <a:pt x="214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8" name="Google Shape;3888;p73">
              <a:extLst>
                <a:ext uri="{FF2B5EF4-FFF2-40B4-BE49-F238E27FC236}">
                  <a16:creationId xmlns:a16="http://schemas.microsoft.com/office/drawing/2014/main" id="{E9A3C526-EB9E-3F92-8853-0D6794BDE4DC}"/>
                </a:ext>
              </a:extLst>
            </p:cNvPr>
            <p:cNvSpPr/>
            <p:nvPr/>
          </p:nvSpPr>
          <p:spPr>
            <a:xfrm>
              <a:off x="6411929" y="2993705"/>
              <a:ext cx="241339" cy="412841"/>
            </a:xfrm>
            <a:custGeom>
              <a:avLst/>
              <a:gdLst/>
              <a:ahLst/>
              <a:cxnLst/>
              <a:rect l="l" t="t" r="r" b="b"/>
              <a:pathLst>
                <a:path w="8052" h="13774" extrusionOk="0">
                  <a:moveTo>
                    <a:pt x="1" y="1"/>
                  </a:moveTo>
                  <a:lnTo>
                    <a:pt x="1" y="13773"/>
                  </a:lnTo>
                  <a:lnTo>
                    <a:pt x="8052" y="13773"/>
                  </a:lnTo>
                  <a:lnTo>
                    <a:pt x="8052" y="1"/>
                  </a:ln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73">
              <a:extLst>
                <a:ext uri="{FF2B5EF4-FFF2-40B4-BE49-F238E27FC236}">
                  <a16:creationId xmlns:a16="http://schemas.microsoft.com/office/drawing/2014/main" id="{43276730-0854-64FA-526D-1843645B20C6}"/>
                </a:ext>
              </a:extLst>
            </p:cNvPr>
            <p:cNvSpPr/>
            <p:nvPr/>
          </p:nvSpPr>
          <p:spPr>
            <a:xfrm>
              <a:off x="6484823" y="2993705"/>
              <a:ext cx="85152" cy="145816"/>
            </a:xfrm>
            <a:custGeom>
              <a:avLst/>
              <a:gdLst/>
              <a:ahLst/>
              <a:cxnLst/>
              <a:rect l="l" t="t" r="r" b="b"/>
              <a:pathLst>
                <a:path w="2841" h="4865" extrusionOk="0">
                  <a:moveTo>
                    <a:pt x="1" y="1"/>
                  </a:moveTo>
                  <a:lnTo>
                    <a:pt x="1" y="4864"/>
                  </a:lnTo>
                  <a:lnTo>
                    <a:pt x="2841" y="4864"/>
                  </a:lnTo>
                  <a:lnTo>
                    <a:pt x="2841" y="1"/>
                  </a:lnTo>
                  <a:close/>
                </a:path>
              </a:pathLst>
            </a:custGeom>
            <a:solidFill>
              <a:srgbClr val="FBC8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73">
              <a:extLst>
                <a:ext uri="{FF2B5EF4-FFF2-40B4-BE49-F238E27FC236}">
                  <a16:creationId xmlns:a16="http://schemas.microsoft.com/office/drawing/2014/main" id="{9D068C88-6460-6432-8A3A-49B8C81EED11}"/>
                </a:ext>
              </a:extLst>
            </p:cNvPr>
            <p:cNvSpPr/>
            <p:nvPr/>
          </p:nvSpPr>
          <p:spPr>
            <a:xfrm>
              <a:off x="6822287" y="1408057"/>
              <a:ext cx="304431" cy="304431"/>
            </a:xfrm>
            <a:custGeom>
              <a:avLst/>
              <a:gdLst/>
              <a:ahLst/>
              <a:cxnLst/>
              <a:rect l="l" t="t" r="r" b="b"/>
              <a:pathLst>
                <a:path w="10157" h="10157" extrusionOk="0">
                  <a:moveTo>
                    <a:pt x="5068" y="0"/>
                  </a:moveTo>
                  <a:cubicBezTo>
                    <a:pt x="5068" y="2412"/>
                    <a:pt x="2392" y="5088"/>
                    <a:pt x="1" y="5088"/>
                  </a:cubicBezTo>
                  <a:cubicBezTo>
                    <a:pt x="2392" y="5088"/>
                    <a:pt x="5068" y="7765"/>
                    <a:pt x="5068" y="10156"/>
                  </a:cubicBezTo>
                  <a:cubicBezTo>
                    <a:pt x="5068" y="7765"/>
                    <a:pt x="7745" y="5088"/>
                    <a:pt x="10157" y="5088"/>
                  </a:cubicBezTo>
                  <a:cubicBezTo>
                    <a:pt x="7745" y="5088"/>
                    <a:pt x="5068" y="2412"/>
                    <a:pt x="50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73">
              <a:extLst>
                <a:ext uri="{FF2B5EF4-FFF2-40B4-BE49-F238E27FC236}">
                  <a16:creationId xmlns:a16="http://schemas.microsoft.com/office/drawing/2014/main" id="{AFD6897B-2176-3A00-C499-DC760110B322}"/>
                </a:ext>
              </a:extLst>
            </p:cNvPr>
            <p:cNvSpPr/>
            <p:nvPr/>
          </p:nvSpPr>
          <p:spPr>
            <a:xfrm>
              <a:off x="7045225" y="1299646"/>
              <a:ext cx="118242" cy="118242"/>
            </a:xfrm>
            <a:custGeom>
              <a:avLst/>
              <a:gdLst/>
              <a:ahLst/>
              <a:cxnLst/>
              <a:rect l="l" t="t" r="r" b="b"/>
              <a:pathLst>
                <a:path w="3945" h="3945" extrusionOk="0">
                  <a:moveTo>
                    <a:pt x="1962" y="1"/>
                  </a:moveTo>
                  <a:cubicBezTo>
                    <a:pt x="1962" y="941"/>
                    <a:pt x="920" y="1962"/>
                    <a:pt x="1" y="1962"/>
                  </a:cubicBezTo>
                  <a:cubicBezTo>
                    <a:pt x="920" y="1962"/>
                    <a:pt x="1962" y="3004"/>
                    <a:pt x="1962" y="3944"/>
                  </a:cubicBezTo>
                  <a:cubicBezTo>
                    <a:pt x="1962" y="3004"/>
                    <a:pt x="3005" y="1962"/>
                    <a:pt x="3945" y="1962"/>
                  </a:cubicBezTo>
                  <a:cubicBezTo>
                    <a:pt x="3005" y="1962"/>
                    <a:pt x="1962" y="941"/>
                    <a:pt x="19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73">
              <a:extLst>
                <a:ext uri="{FF2B5EF4-FFF2-40B4-BE49-F238E27FC236}">
                  <a16:creationId xmlns:a16="http://schemas.microsoft.com/office/drawing/2014/main" id="{E9B6049D-AF07-6BA0-47FB-4357ED455D0A}"/>
                </a:ext>
              </a:extLst>
            </p:cNvPr>
            <p:cNvSpPr/>
            <p:nvPr/>
          </p:nvSpPr>
          <p:spPr>
            <a:xfrm>
              <a:off x="7042797" y="1718575"/>
              <a:ext cx="118212" cy="118242"/>
            </a:xfrm>
            <a:custGeom>
              <a:avLst/>
              <a:gdLst/>
              <a:ahLst/>
              <a:cxnLst/>
              <a:rect l="l" t="t" r="r" b="b"/>
              <a:pathLst>
                <a:path w="3944" h="3945" extrusionOk="0">
                  <a:moveTo>
                    <a:pt x="1982" y="0"/>
                  </a:moveTo>
                  <a:cubicBezTo>
                    <a:pt x="1982" y="920"/>
                    <a:pt x="940" y="1962"/>
                    <a:pt x="0" y="1962"/>
                  </a:cubicBezTo>
                  <a:cubicBezTo>
                    <a:pt x="940" y="1962"/>
                    <a:pt x="1982" y="3004"/>
                    <a:pt x="1982" y="3944"/>
                  </a:cubicBezTo>
                  <a:cubicBezTo>
                    <a:pt x="1982" y="3004"/>
                    <a:pt x="3024" y="1962"/>
                    <a:pt x="3944" y="1962"/>
                  </a:cubicBezTo>
                  <a:cubicBezTo>
                    <a:pt x="3024" y="1962"/>
                    <a:pt x="1982" y="920"/>
                    <a:pt x="19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3" name="Google Shape;3893;p73">
              <a:extLst>
                <a:ext uri="{FF2B5EF4-FFF2-40B4-BE49-F238E27FC236}">
                  <a16:creationId xmlns:a16="http://schemas.microsoft.com/office/drawing/2014/main" id="{0F915282-6647-CB59-CF1F-039CF5DFB737}"/>
                </a:ext>
              </a:extLst>
            </p:cNvPr>
            <p:cNvSpPr/>
            <p:nvPr/>
          </p:nvSpPr>
          <p:spPr>
            <a:xfrm>
              <a:off x="7119348" y="3370372"/>
              <a:ext cx="1073675" cy="695182"/>
            </a:xfrm>
            <a:custGeom>
              <a:avLst/>
              <a:gdLst/>
              <a:ahLst/>
              <a:cxnLst/>
              <a:rect l="l" t="t" r="r" b="b"/>
              <a:pathLst>
                <a:path w="35822" h="23194" extrusionOk="0">
                  <a:moveTo>
                    <a:pt x="1267" y="1"/>
                  </a:moveTo>
                  <a:cubicBezTo>
                    <a:pt x="572" y="1"/>
                    <a:pt x="0" y="573"/>
                    <a:pt x="0" y="1288"/>
                  </a:cubicBezTo>
                  <a:lnTo>
                    <a:pt x="0" y="21926"/>
                  </a:lnTo>
                  <a:cubicBezTo>
                    <a:pt x="0" y="22621"/>
                    <a:pt x="572" y="23193"/>
                    <a:pt x="1267" y="23193"/>
                  </a:cubicBezTo>
                  <a:lnTo>
                    <a:pt x="34554" y="23193"/>
                  </a:lnTo>
                  <a:cubicBezTo>
                    <a:pt x="35249" y="23193"/>
                    <a:pt x="35821" y="22621"/>
                    <a:pt x="35821" y="21926"/>
                  </a:cubicBezTo>
                  <a:lnTo>
                    <a:pt x="35821" y="1288"/>
                  </a:lnTo>
                  <a:cubicBezTo>
                    <a:pt x="35821" y="573"/>
                    <a:pt x="35249" y="1"/>
                    <a:pt x="345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4" name="Google Shape;3894;p73">
              <a:extLst>
                <a:ext uri="{FF2B5EF4-FFF2-40B4-BE49-F238E27FC236}">
                  <a16:creationId xmlns:a16="http://schemas.microsoft.com/office/drawing/2014/main" id="{ABDB6EA1-BA38-757F-885C-6AEF97A18128}"/>
                </a:ext>
              </a:extLst>
            </p:cNvPr>
            <p:cNvSpPr/>
            <p:nvPr/>
          </p:nvSpPr>
          <p:spPr>
            <a:xfrm>
              <a:off x="7814478" y="3859107"/>
              <a:ext cx="102926" cy="116413"/>
            </a:xfrm>
            <a:custGeom>
              <a:avLst/>
              <a:gdLst/>
              <a:ahLst/>
              <a:cxnLst/>
              <a:rect l="l" t="t" r="r" b="b"/>
              <a:pathLst>
                <a:path w="3434" h="3884" extrusionOk="0">
                  <a:moveTo>
                    <a:pt x="1942" y="1"/>
                  </a:moveTo>
                  <a:cubicBezTo>
                    <a:pt x="880" y="1"/>
                    <a:pt x="1" y="880"/>
                    <a:pt x="1" y="1942"/>
                  </a:cubicBezTo>
                  <a:cubicBezTo>
                    <a:pt x="1" y="3025"/>
                    <a:pt x="880" y="3883"/>
                    <a:pt x="1942" y="3883"/>
                  </a:cubicBezTo>
                  <a:cubicBezTo>
                    <a:pt x="2535" y="3883"/>
                    <a:pt x="3087" y="3618"/>
                    <a:pt x="3434" y="3189"/>
                  </a:cubicBezTo>
                  <a:cubicBezTo>
                    <a:pt x="3148" y="2862"/>
                    <a:pt x="2984" y="2412"/>
                    <a:pt x="2984" y="1942"/>
                  </a:cubicBezTo>
                  <a:cubicBezTo>
                    <a:pt x="2984" y="1472"/>
                    <a:pt x="3148" y="1043"/>
                    <a:pt x="3434" y="696"/>
                  </a:cubicBezTo>
                  <a:cubicBezTo>
                    <a:pt x="3087" y="287"/>
                    <a:pt x="2535"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5" name="Google Shape;3895;p73">
              <a:extLst>
                <a:ext uri="{FF2B5EF4-FFF2-40B4-BE49-F238E27FC236}">
                  <a16:creationId xmlns:a16="http://schemas.microsoft.com/office/drawing/2014/main" id="{C9C366E6-28F8-A256-9E90-E90E6FDB2E3A}"/>
                </a:ext>
              </a:extLst>
            </p:cNvPr>
            <p:cNvSpPr/>
            <p:nvPr/>
          </p:nvSpPr>
          <p:spPr>
            <a:xfrm>
              <a:off x="7917375" y="3859107"/>
              <a:ext cx="88838" cy="116413"/>
            </a:xfrm>
            <a:custGeom>
              <a:avLst/>
              <a:gdLst/>
              <a:ahLst/>
              <a:cxnLst/>
              <a:rect l="l" t="t" r="r" b="b"/>
              <a:pathLst>
                <a:path w="2964" h="3884" extrusionOk="0">
                  <a:moveTo>
                    <a:pt x="1493" y="1"/>
                  </a:moveTo>
                  <a:cubicBezTo>
                    <a:pt x="880" y="1"/>
                    <a:pt x="348" y="287"/>
                    <a:pt x="1" y="696"/>
                  </a:cubicBezTo>
                  <a:cubicBezTo>
                    <a:pt x="287" y="1043"/>
                    <a:pt x="450" y="1472"/>
                    <a:pt x="450" y="1942"/>
                  </a:cubicBezTo>
                  <a:cubicBezTo>
                    <a:pt x="450" y="2412"/>
                    <a:pt x="287" y="2862"/>
                    <a:pt x="1" y="3189"/>
                  </a:cubicBezTo>
                  <a:cubicBezTo>
                    <a:pt x="348" y="3618"/>
                    <a:pt x="880" y="3883"/>
                    <a:pt x="1493" y="3883"/>
                  </a:cubicBezTo>
                  <a:cubicBezTo>
                    <a:pt x="2085" y="3883"/>
                    <a:pt x="2616" y="3618"/>
                    <a:pt x="2964" y="3189"/>
                  </a:cubicBezTo>
                  <a:cubicBezTo>
                    <a:pt x="2698" y="2862"/>
                    <a:pt x="2514" y="2412"/>
                    <a:pt x="2514" y="1942"/>
                  </a:cubicBezTo>
                  <a:cubicBezTo>
                    <a:pt x="2514" y="1472"/>
                    <a:pt x="2698" y="1043"/>
                    <a:pt x="2964" y="696"/>
                  </a:cubicBezTo>
                  <a:cubicBezTo>
                    <a:pt x="2616" y="287"/>
                    <a:pt x="2085" y="1"/>
                    <a:pt x="14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6" name="Google Shape;3896;p73">
              <a:extLst>
                <a:ext uri="{FF2B5EF4-FFF2-40B4-BE49-F238E27FC236}">
                  <a16:creationId xmlns:a16="http://schemas.microsoft.com/office/drawing/2014/main" id="{50AB825A-851A-D45A-B510-1C53740AD216}"/>
                </a:ext>
              </a:extLst>
            </p:cNvPr>
            <p:cNvSpPr/>
            <p:nvPr/>
          </p:nvSpPr>
          <p:spPr>
            <a:xfrm>
              <a:off x="7903917" y="3879938"/>
              <a:ext cx="26975" cy="74751"/>
            </a:xfrm>
            <a:custGeom>
              <a:avLst/>
              <a:gdLst/>
              <a:ahLst/>
              <a:cxnLst/>
              <a:rect l="l" t="t" r="r" b="b"/>
              <a:pathLst>
                <a:path w="900" h="2494" extrusionOk="0">
                  <a:moveTo>
                    <a:pt x="450" y="1"/>
                  </a:moveTo>
                  <a:cubicBezTo>
                    <a:pt x="164" y="348"/>
                    <a:pt x="0" y="777"/>
                    <a:pt x="0" y="1247"/>
                  </a:cubicBezTo>
                  <a:cubicBezTo>
                    <a:pt x="0" y="1717"/>
                    <a:pt x="164" y="2167"/>
                    <a:pt x="450" y="2494"/>
                  </a:cubicBezTo>
                  <a:cubicBezTo>
                    <a:pt x="736" y="2167"/>
                    <a:pt x="899" y="1717"/>
                    <a:pt x="899" y="1247"/>
                  </a:cubicBezTo>
                  <a:cubicBezTo>
                    <a:pt x="899" y="777"/>
                    <a:pt x="736" y="348"/>
                    <a:pt x="450" y="1"/>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7" name="Google Shape;3897;p73">
              <a:extLst>
                <a:ext uri="{FF2B5EF4-FFF2-40B4-BE49-F238E27FC236}">
                  <a16:creationId xmlns:a16="http://schemas.microsoft.com/office/drawing/2014/main" id="{9E598A5F-BA59-B5F1-85B6-EF09B2E9ABFA}"/>
                </a:ext>
              </a:extLst>
            </p:cNvPr>
            <p:cNvSpPr/>
            <p:nvPr/>
          </p:nvSpPr>
          <p:spPr>
            <a:xfrm>
              <a:off x="8006184" y="3859107"/>
              <a:ext cx="102926" cy="116413"/>
            </a:xfrm>
            <a:custGeom>
              <a:avLst/>
              <a:gdLst/>
              <a:ahLst/>
              <a:cxnLst/>
              <a:rect l="l" t="t" r="r" b="b"/>
              <a:pathLst>
                <a:path w="3434" h="3884" extrusionOk="0">
                  <a:moveTo>
                    <a:pt x="1493" y="1"/>
                  </a:moveTo>
                  <a:cubicBezTo>
                    <a:pt x="900" y="1"/>
                    <a:pt x="369" y="287"/>
                    <a:pt x="1" y="696"/>
                  </a:cubicBezTo>
                  <a:cubicBezTo>
                    <a:pt x="287" y="1043"/>
                    <a:pt x="450" y="1472"/>
                    <a:pt x="450" y="1942"/>
                  </a:cubicBezTo>
                  <a:cubicBezTo>
                    <a:pt x="450" y="2412"/>
                    <a:pt x="287" y="2862"/>
                    <a:pt x="1" y="3189"/>
                  </a:cubicBezTo>
                  <a:cubicBezTo>
                    <a:pt x="369" y="3618"/>
                    <a:pt x="900" y="3883"/>
                    <a:pt x="1493" y="3883"/>
                  </a:cubicBezTo>
                  <a:cubicBezTo>
                    <a:pt x="2555" y="3883"/>
                    <a:pt x="3434" y="3025"/>
                    <a:pt x="3434" y="1942"/>
                  </a:cubicBezTo>
                  <a:cubicBezTo>
                    <a:pt x="3434" y="880"/>
                    <a:pt x="2555" y="1"/>
                    <a:pt x="14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8" name="Google Shape;3898;p73">
              <a:extLst>
                <a:ext uri="{FF2B5EF4-FFF2-40B4-BE49-F238E27FC236}">
                  <a16:creationId xmlns:a16="http://schemas.microsoft.com/office/drawing/2014/main" id="{AF40F3B0-20E5-BA99-ADE6-BE4CAAB0FBFE}"/>
                </a:ext>
              </a:extLst>
            </p:cNvPr>
            <p:cNvSpPr/>
            <p:nvPr/>
          </p:nvSpPr>
          <p:spPr>
            <a:xfrm>
              <a:off x="7992727" y="3879938"/>
              <a:ext cx="26975" cy="74751"/>
            </a:xfrm>
            <a:custGeom>
              <a:avLst/>
              <a:gdLst/>
              <a:ahLst/>
              <a:cxnLst/>
              <a:rect l="l" t="t" r="r" b="b"/>
              <a:pathLst>
                <a:path w="900" h="2494" extrusionOk="0">
                  <a:moveTo>
                    <a:pt x="450" y="1"/>
                  </a:moveTo>
                  <a:cubicBezTo>
                    <a:pt x="184" y="348"/>
                    <a:pt x="0" y="777"/>
                    <a:pt x="0" y="1247"/>
                  </a:cubicBezTo>
                  <a:cubicBezTo>
                    <a:pt x="0" y="1717"/>
                    <a:pt x="184" y="2167"/>
                    <a:pt x="450" y="2494"/>
                  </a:cubicBezTo>
                  <a:cubicBezTo>
                    <a:pt x="736" y="2167"/>
                    <a:pt x="899" y="1717"/>
                    <a:pt x="899" y="1247"/>
                  </a:cubicBezTo>
                  <a:cubicBezTo>
                    <a:pt x="899" y="777"/>
                    <a:pt x="736" y="348"/>
                    <a:pt x="450" y="1"/>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9" name="Google Shape;3899;p73">
              <a:extLst>
                <a:ext uri="{FF2B5EF4-FFF2-40B4-BE49-F238E27FC236}">
                  <a16:creationId xmlns:a16="http://schemas.microsoft.com/office/drawing/2014/main" id="{3FE33448-8A99-B1A9-010E-B3B563895A86}"/>
                </a:ext>
              </a:extLst>
            </p:cNvPr>
            <p:cNvSpPr/>
            <p:nvPr/>
          </p:nvSpPr>
          <p:spPr>
            <a:xfrm>
              <a:off x="7851854" y="3463467"/>
              <a:ext cx="219279" cy="111498"/>
            </a:xfrm>
            <a:custGeom>
              <a:avLst/>
              <a:gdLst/>
              <a:ahLst/>
              <a:cxnLst/>
              <a:rect l="l" t="t" r="r" b="b"/>
              <a:pathLst>
                <a:path w="7316" h="3720" extrusionOk="0">
                  <a:moveTo>
                    <a:pt x="348" y="1"/>
                  </a:moveTo>
                  <a:cubicBezTo>
                    <a:pt x="144" y="1"/>
                    <a:pt x="0" y="164"/>
                    <a:pt x="0" y="348"/>
                  </a:cubicBezTo>
                  <a:lnTo>
                    <a:pt x="0" y="3372"/>
                  </a:lnTo>
                  <a:cubicBezTo>
                    <a:pt x="0" y="3577"/>
                    <a:pt x="144" y="3720"/>
                    <a:pt x="348" y="3720"/>
                  </a:cubicBezTo>
                  <a:lnTo>
                    <a:pt x="6968" y="3720"/>
                  </a:lnTo>
                  <a:cubicBezTo>
                    <a:pt x="7152" y="3720"/>
                    <a:pt x="7316" y="3577"/>
                    <a:pt x="7316" y="3372"/>
                  </a:cubicBezTo>
                  <a:lnTo>
                    <a:pt x="7316" y="348"/>
                  </a:lnTo>
                  <a:cubicBezTo>
                    <a:pt x="7316" y="164"/>
                    <a:pt x="7152" y="1"/>
                    <a:pt x="69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0" name="Google Shape;3900;p73">
              <a:extLst>
                <a:ext uri="{FF2B5EF4-FFF2-40B4-BE49-F238E27FC236}">
                  <a16:creationId xmlns:a16="http://schemas.microsoft.com/office/drawing/2014/main" id="{AA0DFBC0-89BF-615F-A33B-7D0F5170D35B}"/>
                </a:ext>
              </a:extLst>
            </p:cNvPr>
            <p:cNvSpPr/>
            <p:nvPr/>
          </p:nvSpPr>
          <p:spPr>
            <a:xfrm>
              <a:off x="7300624" y="1702030"/>
              <a:ext cx="358321" cy="358321"/>
            </a:xfrm>
            <a:custGeom>
              <a:avLst/>
              <a:gdLst/>
              <a:ahLst/>
              <a:cxnLst/>
              <a:rect l="l" t="t" r="r" b="b"/>
              <a:pathLst>
                <a:path w="11955" h="11955" extrusionOk="0">
                  <a:moveTo>
                    <a:pt x="5968" y="1"/>
                  </a:moveTo>
                  <a:cubicBezTo>
                    <a:pt x="2678" y="1"/>
                    <a:pt x="1" y="2677"/>
                    <a:pt x="1" y="5967"/>
                  </a:cubicBezTo>
                  <a:cubicBezTo>
                    <a:pt x="1" y="9278"/>
                    <a:pt x="2678" y="11954"/>
                    <a:pt x="5968" y="11954"/>
                  </a:cubicBezTo>
                  <a:cubicBezTo>
                    <a:pt x="9278" y="11954"/>
                    <a:pt x="11955" y="9278"/>
                    <a:pt x="11955" y="5967"/>
                  </a:cubicBezTo>
                  <a:cubicBezTo>
                    <a:pt x="11955" y="2677"/>
                    <a:pt x="9278" y="1"/>
                    <a:pt x="5968" y="1"/>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1" name="Google Shape;3901;p73">
              <a:extLst>
                <a:ext uri="{FF2B5EF4-FFF2-40B4-BE49-F238E27FC236}">
                  <a16:creationId xmlns:a16="http://schemas.microsoft.com/office/drawing/2014/main" id="{93D3365C-4115-053A-5839-11C0C3ED11FE}"/>
                </a:ext>
              </a:extLst>
            </p:cNvPr>
            <p:cNvSpPr/>
            <p:nvPr/>
          </p:nvSpPr>
          <p:spPr>
            <a:xfrm>
              <a:off x="7297567" y="1672626"/>
              <a:ext cx="358321" cy="358321"/>
            </a:xfrm>
            <a:custGeom>
              <a:avLst/>
              <a:gdLst/>
              <a:ahLst/>
              <a:cxnLst/>
              <a:rect l="l" t="t" r="r" b="b"/>
              <a:pathLst>
                <a:path w="11955" h="11955" extrusionOk="0">
                  <a:moveTo>
                    <a:pt x="5988" y="1"/>
                  </a:moveTo>
                  <a:cubicBezTo>
                    <a:pt x="2677" y="1"/>
                    <a:pt x="1" y="2678"/>
                    <a:pt x="1" y="5968"/>
                  </a:cubicBezTo>
                  <a:cubicBezTo>
                    <a:pt x="1" y="9278"/>
                    <a:pt x="2677" y="11955"/>
                    <a:pt x="5988" y="11955"/>
                  </a:cubicBezTo>
                  <a:cubicBezTo>
                    <a:pt x="9278" y="11955"/>
                    <a:pt x="11955" y="9278"/>
                    <a:pt x="11955" y="5968"/>
                  </a:cubicBezTo>
                  <a:cubicBezTo>
                    <a:pt x="11955" y="2678"/>
                    <a:pt x="9278" y="1"/>
                    <a:pt x="59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2" name="Google Shape;3902;p73">
              <a:extLst>
                <a:ext uri="{FF2B5EF4-FFF2-40B4-BE49-F238E27FC236}">
                  <a16:creationId xmlns:a16="http://schemas.microsoft.com/office/drawing/2014/main" id="{7804AA17-0AA0-07A1-E401-4212EAD8A81D}"/>
                </a:ext>
              </a:extLst>
            </p:cNvPr>
            <p:cNvSpPr/>
            <p:nvPr/>
          </p:nvSpPr>
          <p:spPr>
            <a:xfrm>
              <a:off x="7412722" y="1738776"/>
              <a:ext cx="132928" cy="226023"/>
            </a:xfrm>
            <a:custGeom>
              <a:avLst/>
              <a:gdLst/>
              <a:ahLst/>
              <a:cxnLst/>
              <a:rect l="l" t="t" r="r" b="b"/>
              <a:pathLst>
                <a:path w="4435" h="7541" extrusionOk="0">
                  <a:moveTo>
                    <a:pt x="1778" y="1"/>
                  </a:moveTo>
                  <a:cubicBezTo>
                    <a:pt x="1778" y="144"/>
                    <a:pt x="1778" y="266"/>
                    <a:pt x="1778" y="389"/>
                  </a:cubicBezTo>
                  <a:cubicBezTo>
                    <a:pt x="1798" y="552"/>
                    <a:pt x="1758" y="634"/>
                    <a:pt x="1553" y="695"/>
                  </a:cubicBezTo>
                  <a:cubicBezTo>
                    <a:pt x="572" y="900"/>
                    <a:pt x="0" y="1921"/>
                    <a:pt x="307" y="2923"/>
                  </a:cubicBezTo>
                  <a:cubicBezTo>
                    <a:pt x="491" y="3474"/>
                    <a:pt x="879" y="3781"/>
                    <a:pt x="1390" y="4006"/>
                  </a:cubicBezTo>
                  <a:cubicBezTo>
                    <a:pt x="1798" y="4169"/>
                    <a:pt x="2207" y="4312"/>
                    <a:pt x="2616" y="4496"/>
                  </a:cubicBezTo>
                  <a:cubicBezTo>
                    <a:pt x="2861" y="4598"/>
                    <a:pt x="2963" y="4823"/>
                    <a:pt x="2943" y="5109"/>
                  </a:cubicBezTo>
                  <a:cubicBezTo>
                    <a:pt x="2902" y="5395"/>
                    <a:pt x="2738" y="5620"/>
                    <a:pt x="2473" y="5661"/>
                  </a:cubicBezTo>
                  <a:cubicBezTo>
                    <a:pt x="2358" y="5682"/>
                    <a:pt x="2244" y="5694"/>
                    <a:pt x="2133" y="5694"/>
                  </a:cubicBezTo>
                  <a:cubicBezTo>
                    <a:pt x="1708" y="5694"/>
                    <a:pt x="1331" y="5513"/>
                    <a:pt x="1185" y="4946"/>
                  </a:cubicBezTo>
                  <a:cubicBezTo>
                    <a:pt x="1165" y="4884"/>
                    <a:pt x="1145" y="4844"/>
                    <a:pt x="1124" y="4782"/>
                  </a:cubicBezTo>
                  <a:cubicBezTo>
                    <a:pt x="756" y="4864"/>
                    <a:pt x="409" y="4966"/>
                    <a:pt x="41" y="5068"/>
                  </a:cubicBezTo>
                  <a:cubicBezTo>
                    <a:pt x="245" y="6029"/>
                    <a:pt x="797" y="6601"/>
                    <a:pt x="1798" y="6703"/>
                  </a:cubicBezTo>
                  <a:lnTo>
                    <a:pt x="1798" y="7541"/>
                  </a:lnTo>
                  <a:lnTo>
                    <a:pt x="2493" y="7541"/>
                  </a:lnTo>
                  <a:lnTo>
                    <a:pt x="2493" y="6723"/>
                  </a:lnTo>
                  <a:cubicBezTo>
                    <a:pt x="2616" y="6683"/>
                    <a:pt x="2698" y="6662"/>
                    <a:pt x="2800" y="6642"/>
                  </a:cubicBezTo>
                  <a:cubicBezTo>
                    <a:pt x="4107" y="6376"/>
                    <a:pt x="4434" y="5150"/>
                    <a:pt x="4128" y="4251"/>
                  </a:cubicBezTo>
                  <a:cubicBezTo>
                    <a:pt x="3944" y="3699"/>
                    <a:pt x="3494" y="3413"/>
                    <a:pt x="2984" y="3209"/>
                  </a:cubicBezTo>
                  <a:cubicBezTo>
                    <a:pt x="2595" y="3045"/>
                    <a:pt x="2207" y="2882"/>
                    <a:pt x="1819" y="2718"/>
                  </a:cubicBezTo>
                  <a:cubicBezTo>
                    <a:pt x="1594" y="2616"/>
                    <a:pt x="1471" y="2412"/>
                    <a:pt x="1512" y="2146"/>
                  </a:cubicBezTo>
                  <a:cubicBezTo>
                    <a:pt x="1533" y="1881"/>
                    <a:pt x="1676" y="1717"/>
                    <a:pt x="1921" y="1615"/>
                  </a:cubicBezTo>
                  <a:cubicBezTo>
                    <a:pt x="2001" y="1587"/>
                    <a:pt x="2083" y="1572"/>
                    <a:pt x="2166" y="1572"/>
                  </a:cubicBezTo>
                  <a:cubicBezTo>
                    <a:pt x="2381" y="1572"/>
                    <a:pt x="2597" y="1668"/>
                    <a:pt x="2759" y="1860"/>
                  </a:cubicBezTo>
                  <a:cubicBezTo>
                    <a:pt x="2881" y="2024"/>
                    <a:pt x="2984" y="2208"/>
                    <a:pt x="3086" y="2391"/>
                  </a:cubicBezTo>
                  <a:cubicBezTo>
                    <a:pt x="3413" y="2269"/>
                    <a:pt x="3719" y="2146"/>
                    <a:pt x="4046" y="2003"/>
                  </a:cubicBezTo>
                  <a:cubicBezTo>
                    <a:pt x="3821" y="1288"/>
                    <a:pt x="3413" y="818"/>
                    <a:pt x="2657" y="655"/>
                  </a:cubicBezTo>
                  <a:cubicBezTo>
                    <a:pt x="2595" y="655"/>
                    <a:pt x="2514" y="532"/>
                    <a:pt x="2493" y="450"/>
                  </a:cubicBezTo>
                  <a:cubicBezTo>
                    <a:pt x="2473" y="307"/>
                    <a:pt x="2493" y="144"/>
                    <a:pt x="24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312949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05">
          <a:extLst>
            <a:ext uri="{FF2B5EF4-FFF2-40B4-BE49-F238E27FC236}">
              <a16:creationId xmlns:a16="http://schemas.microsoft.com/office/drawing/2014/main" id="{44399A91-D571-1BA3-EEBF-D1C247072E72}"/>
            </a:ext>
          </a:extLst>
        </p:cNvPr>
        <p:cNvGrpSpPr/>
        <p:nvPr/>
      </p:nvGrpSpPr>
      <p:grpSpPr>
        <a:xfrm>
          <a:off x="0" y="0"/>
          <a:ext cx="0" cy="0"/>
          <a:chOff x="0" y="0"/>
          <a:chExt cx="0" cy="0"/>
        </a:xfrm>
      </p:grpSpPr>
      <p:sp>
        <p:nvSpPr>
          <p:cNvPr id="2809" name="Google Shape;2809;p57">
            <a:extLst>
              <a:ext uri="{FF2B5EF4-FFF2-40B4-BE49-F238E27FC236}">
                <a16:creationId xmlns:a16="http://schemas.microsoft.com/office/drawing/2014/main" id="{2EBDF054-48F4-D563-1B45-8870B5A2A436}"/>
              </a:ext>
            </a:extLst>
          </p:cNvPr>
          <p:cNvSpPr/>
          <p:nvPr/>
        </p:nvSpPr>
        <p:spPr>
          <a:xfrm>
            <a:off x="1050857" y="1400334"/>
            <a:ext cx="59568" cy="59535"/>
          </a:xfrm>
          <a:custGeom>
            <a:avLst/>
            <a:gdLst/>
            <a:ahLst/>
            <a:cxnLst/>
            <a:rect l="l" t="t" r="r" b="b"/>
            <a:pathLst>
              <a:path w="1811" h="1810" extrusionOk="0">
                <a:moveTo>
                  <a:pt x="918" y="124"/>
                </a:moveTo>
                <a:cubicBezTo>
                  <a:pt x="1339" y="124"/>
                  <a:pt x="1711" y="471"/>
                  <a:pt x="1711" y="918"/>
                </a:cubicBezTo>
                <a:cubicBezTo>
                  <a:pt x="1711" y="1339"/>
                  <a:pt x="1339" y="1711"/>
                  <a:pt x="918" y="1711"/>
                </a:cubicBezTo>
                <a:cubicBezTo>
                  <a:pt x="472" y="1711"/>
                  <a:pt x="125" y="1339"/>
                  <a:pt x="125" y="918"/>
                </a:cubicBezTo>
                <a:cubicBezTo>
                  <a:pt x="125" y="471"/>
                  <a:pt x="472" y="124"/>
                  <a:pt x="918" y="124"/>
                </a:cubicBezTo>
                <a:close/>
                <a:moveTo>
                  <a:pt x="918" y="0"/>
                </a:moveTo>
                <a:cubicBezTo>
                  <a:pt x="397" y="0"/>
                  <a:pt x="1" y="422"/>
                  <a:pt x="1" y="918"/>
                </a:cubicBezTo>
                <a:cubicBezTo>
                  <a:pt x="1" y="1413"/>
                  <a:pt x="397" y="1810"/>
                  <a:pt x="918" y="1810"/>
                </a:cubicBezTo>
                <a:cubicBezTo>
                  <a:pt x="1414" y="1810"/>
                  <a:pt x="1810" y="1413"/>
                  <a:pt x="1810" y="918"/>
                </a:cubicBezTo>
                <a:cubicBezTo>
                  <a:pt x="1810" y="422"/>
                  <a:pt x="1414" y="0"/>
                  <a:pt x="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7">
            <a:extLst>
              <a:ext uri="{FF2B5EF4-FFF2-40B4-BE49-F238E27FC236}">
                <a16:creationId xmlns:a16="http://schemas.microsoft.com/office/drawing/2014/main" id="{9DEB6A02-EAF0-DCA4-7826-0A0C1100E793}"/>
              </a:ext>
            </a:extLst>
          </p:cNvPr>
          <p:cNvSpPr/>
          <p:nvPr/>
        </p:nvSpPr>
        <p:spPr>
          <a:xfrm>
            <a:off x="7612000" y="1167394"/>
            <a:ext cx="71804" cy="71804"/>
          </a:xfrm>
          <a:custGeom>
            <a:avLst/>
            <a:gdLst/>
            <a:ahLst/>
            <a:cxnLst/>
            <a:rect l="l" t="t" r="r" b="b"/>
            <a:pathLst>
              <a:path w="2183" h="2183" extrusionOk="0">
                <a:moveTo>
                  <a:pt x="1736" y="100"/>
                </a:moveTo>
                <a:lnTo>
                  <a:pt x="2108" y="472"/>
                </a:lnTo>
                <a:lnTo>
                  <a:pt x="1463" y="1091"/>
                </a:lnTo>
                <a:lnTo>
                  <a:pt x="2108" y="1736"/>
                </a:lnTo>
                <a:lnTo>
                  <a:pt x="1736" y="2108"/>
                </a:lnTo>
                <a:lnTo>
                  <a:pt x="1091" y="1463"/>
                </a:lnTo>
                <a:lnTo>
                  <a:pt x="472" y="2108"/>
                </a:lnTo>
                <a:lnTo>
                  <a:pt x="100" y="1736"/>
                </a:lnTo>
                <a:lnTo>
                  <a:pt x="720" y="1091"/>
                </a:lnTo>
                <a:lnTo>
                  <a:pt x="100" y="472"/>
                </a:lnTo>
                <a:lnTo>
                  <a:pt x="472" y="100"/>
                </a:lnTo>
                <a:lnTo>
                  <a:pt x="1091" y="719"/>
                </a:lnTo>
                <a:lnTo>
                  <a:pt x="1736" y="100"/>
                </a:lnTo>
                <a:close/>
                <a:moveTo>
                  <a:pt x="472" y="1"/>
                </a:moveTo>
                <a:lnTo>
                  <a:pt x="1" y="472"/>
                </a:lnTo>
                <a:lnTo>
                  <a:pt x="645" y="1091"/>
                </a:lnTo>
                <a:lnTo>
                  <a:pt x="1" y="1736"/>
                </a:lnTo>
                <a:lnTo>
                  <a:pt x="472" y="2182"/>
                </a:lnTo>
                <a:lnTo>
                  <a:pt x="1091" y="1562"/>
                </a:lnTo>
                <a:lnTo>
                  <a:pt x="1736" y="2182"/>
                </a:lnTo>
                <a:lnTo>
                  <a:pt x="2182" y="1736"/>
                </a:lnTo>
                <a:lnTo>
                  <a:pt x="1562" y="1091"/>
                </a:lnTo>
                <a:lnTo>
                  <a:pt x="2182" y="472"/>
                </a:lnTo>
                <a:lnTo>
                  <a:pt x="1736" y="1"/>
                </a:lnTo>
                <a:lnTo>
                  <a:pt x="1091" y="645"/>
                </a:lnTo>
                <a:lnTo>
                  <a:pt x="4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57">
            <a:extLst>
              <a:ext uri="{FF2B5EF4-FFF2-40B4-BE49-F238E27FC236}">
                <a16:creationId xmlns:a16="http://schemas.microsoft.com/office/drawing/2014/main" id="{5827FB56-8A12-C5DC-EB8E-46B29587FB65}"/>
              </a:ext>
            </a:extLst>
          </p:cNvPr>
          <p:cNvSpPr/>
          <p:nvPr/>
        </p:nvSpPr>
        <p:spPr>
          <a:xfrm>
            <a:off x="5271460" y="4226484"/>
            <a:ext cx="44076" cy="44043"/>
          </a:xfrm>
          <a:custGeom>
            <a:avLst/>
            <a:gdLst/>
            <a:ahLst/>
            <a:cxnLst/>
            <a:rect l="l" t="t" r="r" b="b"/>
            <a:pathLst>
              <a:path w="1340" h="1339" extrusionOk="0">
                <a:moveTo>
                  <a:pt x="670" y="74"/>
                </a:moveTo>
                <a:cubicBezTo>
                  <a:pt x="992" y="74"/>
                  <a:pt x="1265" y="347"/>
                  <a:pt x="1265" y="669"/>
                </a:cubicBezTo>
                <a:cubicBezTo>
                  <a:pt x="1265" y="992"/>
                  <a:pt x="992" y="1264"/>
                  <a:pt x="670" y="1264"/>
                </a:cubicBezTo>
                <a:cubicBezTo>
                  <a:pt x="348" y="1264"/>
                  <a:pt x="75" y="992"/>
                  <a:pt x="75" y="669"/>
                </a:cubicBezTo>
                <a:cubicBezTo>
                  <a:pt x="75" y="347"/>
                  <a:pt x="348" y="74"/>
                  <a:pt x="670" y="74"/>
                </a:cubicBezTo>
                <a:close/>
                <a:moveTo>
                  <a:pt x="670" y="0"/>
                </a:moveTo>
                <a:cubicBezTo>
                  <a:pt x="298" y="0"/>
                  <a:pt x="1" y="298"/>
                  <a:pt x="1" y="669"/>
                </a:cubicBezTo>
                <a:cubicBezTo>
                  <a:pt x="1" y="1041"/>
                  <a:pt x="298" y="1339"/>
                  <a:pt x="670" y="1339"/>
                </a:cubicBezTo>
                <a:cubicBezTo>
                  <a:pt x="1042" y="1339"/>
                  <a:pt x="1340" y="1041"/>
                  <a:pt x="1340" y="669"/>
                </a:cubicBezTo>
                <a:cubicBezTo>
                  <a:pt x="1340" y="298"/>
                  <a:pt x="1042" y="0"/>
                  <a:pt x="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B07006A9-6C79-36A2-BDBC-CC11E6AA4D8D}"/>
              </a:ext>
            </a:extLst>
          </p:cNvPr>
          <p:cNvPicPr>
            <a:picLocks noChangeAspect="1"/>
          </p:cNvPicPr>
          <p:nvPr/>
        </p:nvPicPr>
        <p:blipFill>
          <a:blip r:embed="rId3"/>
          <a:stretch>
            <a:fillRect/>
          </a:stretch>
        </p:blipFill>
        <p:spPr>
          <a:xfrm>
            <a:off x="414338" y="1167394"/>
            <a:ext cx="7678805" cy="3938687"/>
          </a:xfrm>
          <a:prstGeom prst="rect">
            <a:avLst/>
          </a:prstGeom>
        </p:spPr>
      </p:pic>
      <p:sp>
        <p:nvSpPr>
          <p:cNvPr id="4" name="Google Shape;2806;p57">
            <a:extLst>
              <a:ext uri="{FF2B5EF4-FFF2-40B4-BE49-F238E27FC236}">
                <a16:creationId xmlns:a16="http://schemas.microsoft.com/office/drawing/2014/main" id="{1B84DEF5-A968-0602-D498-FD42500978A6}"/>
              </a:ext>
            </a:extLst>
          </p:cNvPr>
          <p:cNvSpPr txBox="1">
            <a:spLocks noGrp="1"/>
          </p:cNvSpPr>
          <p:nvPr>
            <p:ph type="title"/>
          </p:nvPr>
        </p:nvSpPr>
        <p:spPr>
          <a:xfrm>
            <a:off x="414338" y="131434"/>
            <a:ext cx="8009662" cy="88220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t>Scattered Correlation betwe</a:t>
            </a:r>
            <a:r>
              <a:rPr lang="en-ID" sz="2800" dirty="0"/>
              <a:t>e</a:t>
            </a:r>
            <a:r>
              <a:rPr lang="en" sz="2800" dirty="0"/>
              <a:t>n monthly income &amp; monthly average purchase order</a:t>
            </a:r>
            <a:endParaRPr sz="2800" dirty="0"/>
          </a:p>
        </p:txBody>
      </p:sp>
    </p:spTree>
    <p:extLst>
      <p:ext uri="{BB962C8B-B14F-4D97-AF65-F5344CB8AC3E}">
        <p14:creationId xmlns:p14="http://schemas.microsoft.com/office/powerpoint/2010/main" val="27567775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05">
          <a:extLst>
            <a:ext uri="{FF2B5EF4-FFF2-40B4-BE49-F238E27FC236}">
              <a16:creationId xmlns:a16="http://schemas.microsoft.com/office/drawing/2014/main" id="{965B21C8-E1F1-5730-F46C-8B53F1167B37}"/>
            </a:ext>
          </a:extLst>
        </p:cNvPr>
        <p:cNvGrpSpPr/>
        <p:nvPr/>
      </p:nvGrpSpPr>
      <p:grpSpPr>
        <a:xfrm>
          <a:off x="0" y="0"/>
          <a:ext cx="0" cy="0"/>
          <a:chOff x="0" y="0"/>
          <a:chExt cx="0" cy="0"/>
        </a:xfrm>
      </p:grpSpPr>
      <p:sp>
        <p:nvSpPr>
          <p:cNvPr id="2809" name="Google Shape;2809;p57">
            <a:extLst>
              <a:ext uri="{FF2B5EF4-FFF2-40B4-BE49-F238E27FC236}">
                <a16:creationId xmlns:a16="http://schemas.microsoft.com/office/drawing/2014/main" id="{C760443F-705B-7F57-319C-19826848DC7D}"/>
              </a:ext>
            </a:extLst>
          </p:cNvPr>
          <p:cNvSpPr/>
          <p:nvPr/>
        </p:nvSpPr>
        <p:spPr>
          <a:xfrm>
            <a:off x="1050857" y="1400334"/>
            <a:ext cx="59568" cy="59535"/>
          </a:xfrm>
          <a:custGeom>
            <a:avLst/>
            <a:gdLst/>
            <a:ahLst/>
            <a:cxnLst/>
            <a:rect l="l" t="t" r="r" b="b"/>
            <a:pathLst>
              <a:path w="1811" h="1810" extrusionOk="0">
                <a:moveTo>
                  <a:pt x="918" y="124"/>
                </a:moveTo>
                <a:cubicBezTo>
                  <a:pt x="1339" y="124"/>
                  <a:pt x="1711" y="471"/>
                  <a:pt x="1711" y="918"/>
                </a:cubicBezTo>
                <a:cubicBezTo>
                  <a:pt x="1711" y="1339"/>
                  <a:pt x="1339" y="1711"/>
                  <a:pt x="918" y="1711"/>
                </a:cubicBezTo>
                <a:cubicBezTo>
                  <a:pt x="472" y="1711"/>
                  <a:pt x="125" y="1339"/>
                  <a:pt x="125" y="918"/>
                </a:cubicBezTo>
                <a:cubicBezTo>
                  <a:pt x="125" y="471"/>
                  <a:pt x="472" y="124"/>
                  <a:pt x="918" y="124"/>
                </a:cubicBezTo>
                <a:close/>
                <a:moveTo>
                  <a:pt x="918" y="0"/>
                </a:moveTo>
                <a:cubicBezTo>
                  <a:pt x="397" y="0"/>
                  <a:pt x="1" y="422"/>
                  <a:pt x="1" y="918"/>
                </a:cubicBezTo>
                <a:cubicBezTo>
                  <a:pt x="1" y="1413"/>
                  <a:pt x="397" y="1810"/>
                  <a:pt x="918" y="1810"/>
                </a:cubicBezTo>
                <a:cubicBezTo>
                  <a:pt x="1414" y="1810"/>
                  <a:pt x="1810" y="1413"/>
                  <a:pt x="1810" y="918"/>
                </a:cubicBezTo>
                <a:cubicBezTo>
                  <a:pt x="1810" y="422"/>
                  <a:pt x="1414" y="0"/>
                  <a:pt x="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7">
            <a:extLst>
              <a:ext uri="{FF2B5EF4-FFF2-40B4-BE49-F238E27FC236}">
                <a16:creationId xmlns:a16="http://schemas.microsoft.com/office/drawing/2014/main" id="{E6CCEC6B-8A4F-172F-0001-A4BBD9B704EB}"/>
              </a:ext>
            </a:extLst>
          </p:cNvPr>
          <p:cNvSpPr/>
          <p:nvPr/>
        </p:nvSpPr>
        <p:spPr>
          <a:xfrm>
            <a:off x="7612000" y="1167394"/>
            <a:ext cx="71804" cy="71804"/>
          </a:xfrm>
          <a:custGeom>
            <a:avLst/>
            <a:gdLst/>
            <a:ahLst/>
            <a:cxnLst/>
            <a:rect l="l" t="t" r="r" b="b"/>
            <a:pathLst>
              <a:path w="2183" h="2183" extrusionOk="0">
                <a:moveTo>
                  <a:pt x="1736" y="100"/>
                </a:moveTo>
                <a:lnTo>
                  <a:pt x="2108" y="472"/>
                </a:lnTo>
                <a:lnTo>
                  <a:pt x="1463" y="1091"/>
                </a:lnTo>
                <a:lnTo>
                  <a:pt x="2108" y="1736"/>
                </a:lnTo>
                <a:lnTo>
                  <a:pt x="1736" y="2108"/>
                </a:lnTo>
                <a:lnTo>
                  <a:pt x="1091" y="1463"/>
                </a:lnTo>
                <a:lnTo>
                  <a:pt x="472" y="2108"/>
                </a:lnTo>
                <a:lnTo>
                  <a:pt x="100" y="1736"/>
                </a:lnTo>
                <a:lnTo>
                  <a:pt x="720" y="1091"/>
                </a:lnTo>
                <a:lnTo>
                  <a:pt x="100" y="472"/>
                </a:lnTo>
                <a:lnTo>
                  <a:pt x="472" y="100"/>
                </a:lnTo>
                <a:lnTo>
                  <a:pt x="1091" y="719"/>
                </a:lnTo>
                <a:lnTo>
                  <a:pt x="1736" y="100"/>
                </a:lnTo>
                <a:close/>
                <a:moveTo>
                  <a:pt x="472" y="1"/>
                </a:moveTo>
                <a:lnTo>
                  <a:pt x="1" y="472"/>
                </a:lnTo>
                <a:lnTo>
                  <a:pt x="645" y="1091"/>
                </a:lnTo>
                <a:lnTo>
                  <a:pt x="1" y="1736"/>
                </a:lnTo>
                <a:lnTo>
                  <a:pt x="472" y="2182"/>
                </a:lnTo>
                <a:lnTo>
                  <a:pt x="1091" y="1562"/>
                </a:lnTo>
                <a:lnTo>
                  <a:pt x="1736" y="2182"/>
                </a:lnTo>
                <a:lnTo>
                  <a:pt x="2182" y="1736"/>
                </a:lnTo>
                <a:lnTo>
                  <a:pt x="1562" y="1091"/>
                </a:lnTo>
                <a:lnTo>
                  <a:pt x="2182" y="472"/>
                </a:lnTo>
                <a:lnTo>
                  <a:pt x="1736" y="1"/>
                </a:lnTo>
                <a:lnTo>
                  <a:pt x="1091" y="645"/>
                </a:lnTo>
                <a:lnTo>
                  <a:pt x="4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57">
            <a:extLst>
              <a:ext uri="{FF2B5EF4-FFF2-40B4-BE49-F238E27FC236}">
                <a16:creationId xmlns:a16="http://schemas.microsoft.com/office/drawing/2014/main" id="{6B2C1985-A3B8-0026-7911-886305F8D385}"/>
              </a:ext>
            </a:extLst>
          </p:cNvPr>
          <p:cNvSpPr/>
          <p:nvPr/>
        </p:nvSpPr>
        <p:spPr>
          <a:xfrm>
            <a:off x="5271460" y="4226484"/>
            <a:ext cx="44076" cy="44043"/>
          </a:xfrm>
          <a:custGeom>
            <a:avLst/>
            <a:gdLst/>
            <a:ahLst/>
            <a:cxnLst/>
            <a:rect l="l" t="t" r="r" b="b"/>
            <a:pathLst>
              <a:path w="1340" h="1339" extrusionOk="0">
                <a:moveTo>
                  <a:pt x="670" y="74"/>
                </a:moveTo>
                <a:cubicBezTo>
                  <a:pt x="992" y="74"/>
                  <a:pt x="1265" y="347"/>
                  <a:pt x="1265" y="669"/>
                </a:cubicBezTo>
                <a:cubicBezTo>
                  <a:pt x="1265" y="992"/>
                  <a:pt x="992" y="1264"/>
                  <a:pt x="670" y="1264"/>
                </a:cubicBezTo>
                <a:cubicBezTo>
                  <a:pt x="348" y="1264"/>
                  <a:pt x="75" y="992"/>
                  <a:pt x="75" y="669"/>
                </a:cubicBezTo>
                <a:cubicBezTo>
                  <a:pt x="75" y="347"/>
                  <a:pt x="348" y="74"/>
                  <a:pt x="670" y="74"/>
                </a:cubicBezTo>
                <a:close/>
                <a:moveTo>
                  <a:pt x="670" y="0"/>
                </a:moveTo>
                <a:cubicBezTo>
                  <a:pt x="298" y="0"/>
                  <a:pt x="1" y="298"/>
                  <a:pt x="1" y="669"/>
                </a:cubicBezTo>
                <a:cubicBezTo>
                  <a:pt x="1" y="1041"/>
                  <a:pt x="298" y="1339"/>
                  <a:pt x="670" y="1339"/>
                </a:cubicBezTo>
                <a:cubicBezTo>
                  <a:pt x="1042" y="1339"/>
                  <a:pt x="1340" y="1041"/>
                  <a:pt x="1340" y="669"/>
                </a:cubicBezTo>
                <a:cubicBezTo>
                  <a:pt x="1340" y="298"/>
                  <a:pt x="1042" y="0"/>
                  <a:pt x="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807;p57">
            <a:extLst>
              <a:ext uri="{FF2B5EF4-FFF2-40B4-BE49-F238E27FC236}">
                <a16:creationId xmlns:a16="http://schemas.microsoft.com/office/drawing/2014/main" id="{D7712525-97A7-FC5E-0ECB-654518F880E6}"/>
              </a:ext>
            </a:extLst>
          </p:cNvPr>
          <p:cNvSpPr txBox="1">
            <a:spLocks noGrp="1"/>
          </p:cNvSpPr>
          <p:nvPr>
            <p:ph type="body" idx="1"/>
          </p:nvPr>
        </p:nvSpPr>
        <p:spPr>
          <a:xfrm>
            <a:off x="636128" y="1071746"/>
            <a:ext cx="6800515" cy="2350110"/>
          </a:xfrm>
          <a:prstGeom prst="rect">
            <a:avLst/>
          </a:prstGeom>
        </p:spPr>
        <p:txBody>
          <a:bodyPr spcFirstLastPara="1" wrap="square" lIns="91425" tIns="91425" rIns="91425" bIns="91425" anchor="t" anchorCtr="0">
            <a:noAutofit/>
          </a:bodyPr>
          <a:lstStyle/>
          <a:p>
            <a:pPr marL="342900" lvl="0" indent="-342900" algn="l" rtl="0">
              <a:spcBef>
                <a:spcPts val="0"/>
              </a:spcBef>
              <a:spcAft>
                <a:spcPts val="1200"/>
              </a:spcAft>
              <a:buAutoNum type="arabicPeriod"/>
            </a:pPr>
            <a:r>
              <a:rPr lang="en-US" dirty="0"/>
              <a:t>The dots are widely scattered without forming a clear upward or downward trend</a:t>
            </a:r>
          </a:p>
          <a:p>
            <a:pPr marL="342900" lvl="0" indent="-342900" algn="l" rtl="0">
              <a:spcBef>
                <a:spcPts val="0"/>
              </a:spcBef>
              <a:spcAft>
                <a:spcPts val="1200"/>
              </a:spcAft>
              <a:buAutoNum type="arabicPeriod"/>
            </a:pPr>
            <a:r>
              <a:rPr lang="en-US" dirty="0"/>
              <a:t>High-income customers does not consistently have high average PO Values</a:t>
            </a:r>
          </a:p>
          <a:p>
            <a:pPr marL="342900" lvl="0" indent="-342900" algn="l" rtl="0">
              <a:spcBef>
                <a:spcPts val="0"/>
              </a:spcBef>
              <a:spcAft>
                <a:spcPts val="1200"/>
              </a:spcAft>
              <a:buAutoNum type="arabicPeriod"/>
            </a:pPr>
            <a:r>
              <a:rPr lang="en-US" dirty="0"/>
              <a:t>The correlation coefficient between Average monthly Purchase Order and Monthly Income is 0.01052 (tableau sheet 17)</a:t>
            </a:r>
          </a:p>
          <a:p>
            <a:pPr marL="342900" lvl="0" indent="-342900" algn="l" rtl="0">
              <a:spcBef>
                <a:spcPts val="0"/>
              </a:spcBef>
              <a:spcAft>
                <a:spcPts val="1200"/>
              </a:spcAft>
              <a:buAutoNum type="arabicPeriod"/>
            </a:pPr>
            <a:r>
              <a:rPr lang="en-US" dirty="0"/>
              <a:t>Hence, There is likely </a:t>
            </a:r>
            <a:r>
              <a:rPr lang="en-US" b="1" dirty="0"/>
              <a:t>weak or no linear correlation</a:t>
            </a:r>
            <a:r>
              <a:rPr lang="en-US" dirty="0"/>
              <a:t> between </a:t>
            </a:r>
            <a:r>
              <a:rPr lang="en-US" b="1" dirty="0"/>
              <a:t>Monthly Income</a:t>
            </a:r>
            <a:r>
              <a:rPr lang="en-US" dirty="0"/>
              <a:t> and </a:t>
            </a:r>
            <a:r>
              <a:rPr lang="en-US" b="1" dirty="0"/>
              <a:t>Average PO per Month</a:t>
            </a:r>
            <a:r>
              <a:rPr lang="en-US" dirty="0"/>
              <a:t> in this dataset</a:t>
            </a:r>
          </a:p>
          <a:p>
            <a:pPr marL="342900" lvl="0" indent="-342900" algn="l" rtl="0">
              <a:spcBef>
                <a:spcPts val="0"/>
              </a:spcBef>
              <a:spcAft>
                <a:spcPts val="1200"/>
              </a:spcAft>
              <a:buAutoNum type="arabicPeriod"/>
            </a:pPr>
            <a:endParaRPr dirty="0"/>
          </a:p>
        </p:txBody>
      </p:sp>
      <p:sp>
        <p:nvSpPr>
          <p:cNvPr id="3" name="Google Shape;2806;p57">
            <a:extLst>
              <a:ext uri="{FF2B5EF4-FFF2-40B4-BE49-F238E27FC236}">
                <a16:creationId xmlns:a16="http://schemas.microsoft.com/office/drawing/2014/main" id="{0DF928DF-BD16-2469-361A-04072D4F8BFA}"/>
              </a:ext>
            </a:extLst>
          </p:cNvPr>
          <p:cNvSpPr txBox="1">
            <a:spLocks noGrp="1"/>
          </p:cNvSpPr>
          <p:nvPr>
            <p:ph type="title"/>
          </p:nvPr>
        </p:nvSpPr>
        <p:spPr>
          <a:xfrm>
            <a:off x="414338" y="246991"/>
            <a:ext cx="8009662" cy="74153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Scatter Plot Interpretation</a:t>
            </a:r>
            <a:br>
              <a:rPr lang="en" dirty="0"/>
            </a:br>
            <a:endParaRPr dirty="0"/>
          </a:p>
        </p:txBody>
      </p:sp>
    </p:spTree>
    <p:extLst>
      <p:ext uri="{BB962C8B-B14F-4D97-AF65-F5344CB8AC3E}">
        <p14:creationId xmlns:p14="http://schemas.microsoft.com/office/powerpoint/2010/main" val="14961471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18">
          <a:extLst>
            <a:ext uri="{FF2B5EF4-FFF2-40B4-BE49-F238E27FC236}">
              <a16:creationId xmlns:a16="http://schemas.microsoft.com/office/drawing/2014/main" id="{2B901BD2-AD28-4AEC-5370-DD3AF6130B29}"/>
            </a:ext>
          </a:extLst>
        </p:cNvPr>
        <p:cNvGrpSpPr/>
        <p:nvPr/>
      </p:nvGrpSpPr>
      <p:grpSpPr>
        <a:xfrm>
          <a:off x="0" y="0"/>
          <a:ext cx="0" cy="0"/>
          <a:chOff x="0" y="0"/>
          <a:chExt cx="0" cy="0"/>
        </a:xfrm>
      </p:grpSpPr>
      <p:sp>
        <p:nvSpPr>
          <p:cNvPr id="3819" name="Google Shape;3819;p73">
            <a:extLst>
              <a:ext uri="{FF2B5EF4-FFF2-40B4-BE49-F238E27FC236}">
                <a16:creationId xmlns:a16="http://schemas.microsoft.com/office/drawing/2014/main" id="{656899DF-DB0C-9D56-53DA-26E62A95C815}"/>
              </a:ext>
            </a:extLst>
          </p:cNvPr>
          <p:cNvSpPr txBox="1">
            <a:spLocks noGrp="1"/>
          </p:cNvSpPr>
          <p:nvPr>
            <p:ph type="title"/>
          </p:nvPr>
        </p:nvSpPr>
        <p:spPr>
          <a:xfrm>
            <a:off x="720000" y="2499588"/>
            <a:ext cx="4821300" cy="76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Geographical</a:t>
            </a:r>
            <a:endParaRPr dirty="0"/>
          </a:p>
        </p:txBody>
      </p:sp>
      <p:sp>
        <p:nvSpPr>
          <p:cNvPr id="3821" name="Google Shape;3821;p73">
            <a:extLst>
              <a:ext uri="{FF2B5EF4-FFF2-40B4-BE49-F238E27FC236}">
                <a16:creationId xmlns:a16="http://schemas.microsoft.com/office/drawing/2014/main" id="{B4A83CFB-5D04-EBF5-9422-50FC32379409}"/>
              </a:ext>
            </a:extLst>
          </p:cNvPr>
          <p:cNvSpPr txBox="1">
            <a:spLocks noGrp="1"/>
          </p:cNvSpPr>
          <p:nvPr>
            <p:ph type="title" idx="2"/>
          </p:nvPr>
        </p:nvSpPr>
        <p:spPr>
          <a:xfrm>
            <a:off x="720000" y="1465813"/>
            <a:ext cx="1275300" cy="98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6</a:t>
            </a:r>
            <a:endParaRPr dirty="0"/>
          </a:p>
        </p:txBody>
      </p:sp>
      <p:grpSp>
        <p:nvGrpSpPr>
          <p:cNvPr id="3822" name="Google Shape;3822;p73">
            <a:extLst>
              <a:ext uri="{FF2B5EF4-FFF2-40B4-BE49-F238E27FC236}">
                <a16:creationId xmlns:a16="http://schemas.microsoft.com/office/drawing/2014/main" id="{6D3E585A-EC13-2EE7-0BC7-034787BD8388}"/>
              </a:ext>
            </a:extLst>
          </p:cNvPr>
          <p:cNvGrpSpPr/>
          <p:nvPr/>
        </p:nvGrpSpPr>
        <p:grpSpPr>
          <a:xfrm>
            <a:off x="7631711" y="4244216"/>
            <a:ext cx="116536" cy="133598"/>
            <a:chOff x="3913011" y="6256016"/>
            <a:chExt cx="116536" cy="133598"/>
          </a:xfrm>
        </p:grpSpPr>
        <p:sp>
          <p:nvSpPr>
            <p:cNvPr id="3823" name="Google Shape;3823;p73">
              <a:extLst>
                <a:ext uri="{FF2B5EF4-FFF2-40B4-BE49-F238E27FC236}">
                  <a16:creationId xmlns:a16="http://schemas.microsoft.com/office/drawing/2014/main" id="{4F50C601-0928-9308-0528-03598D7932DE}"/>
                </a:ext>
              </a:extLst>
            </p:cNvPr>
            <p:cNvSpPr/>
            <p:nvPr/>
          </p:nvSpPr>
          <p:spPr>
            <a:xfrm>
              <a:off x="3927580" y="6279490"/>
              <a:ext cx="101967" cy="110124"/>
            </a:xfrm>
            <a:custGeom>
              <a:avLst/>
              <a:gdLst/>
              <a:ahLst/>
              <a:cxnLst/>
              <a:rect l="l" t="t" r="r" b="b"/>
              <a:pathLst>
                <a:path w="3100" h="3348" extrusionOk="0">
                  <a:moveTo>
                    <a:pt x="1538" y="1"/>
                  </a:moveTo>
                  <a:lnTo>
                    <a:pt x="1" y="893"/>
                  </a:lnTo>
                  <a:lnTo>
                    <a:pt x="1" y="2455"/>
                  </a:lnTo>
                  <a:lnTo>
                    <a:pt x="1538" y="3347"/>
                  </a:lnTo>
                  <a:lnTo>
                    <a:pt x="3099" y="2455"/>
                  </a:lnTo>
                  <a:lnTo>
                    <a:pt x="3099" y="893"/>
                  </a:lnTo>
                  <a:lnTo>
                    <a:pt x="15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4" name="Google Shape;3824;p73">
              <a:extLst>
                <a:ext uri="{FF2B5EF4-FFF2-40B4-BE49-F238E27FC236}">
                  <a16:creationId xmlns:a16="http://schemas.microsoft.com/office/drawing/2014/main" id="{E926C7F8-D9E7-CBAA-E5E8-6834C38D8322}"/>
                </a:ext>
              </a:extLst>
            </p:cNvPr>
            <p:cNvGrpSpPr/>
            <p:nvPr/>
          </p:nvGrpSpPr>
          <p:grpSpPr>
            <a:xfrm>
              <a:off x="3913011" y="6256016"/>
              <a:ext cx="103578" cy="112558"/>
              <a:chOff x="2027925" y="3315775"/>
              <a:chExt cx="78725" cy="85550"/>
            </a:xfrm>
          </p:grpSpPr>
          <p:sp>
            <p:nvSpPr>
              <p:cNvPr id="3825" name="Google Shape;3825;p73">
                <a:extLst>
                  <a:ext uri="{FF2B5EF4-FFF2-40B4-BE49-F238E27FC236}">
                    <a16:creationId xmlns:a16="http://schemas.microsoft.com/office/drawing/2014/main" id="{AD99A65C-B06C-E385-EA05-BA583587CA09}"/>
                  </a:ext>
                </a:extLst>
              </p:cNvPr>
              <p:cNvSpPr/>
              <p:nvPr/>
            </p:nvSpPr>
            <p:spPr>
              <a:xfrm>
                <a:off x="2027925" y="3337475"/>
                <a:ext cx="40300" cy="63850"/>
              </a:xfrm>
              <a:custGeom>
                <a:avLst/>
                <a:gdLst/>
                <a:ahLst/>
                <a:cxnLst/>
                <a:rect l="l" t="t" r="r" b="b"/>
                <a:pathLst>
                  <a:path w="1612" h="2554" extrusionOk="0">
                    <a:moveTo>
                      <a:pt x="50" y="124"/>
                    </a:moveTo>
                    <a:lnTo>
                      <a:pt x="1537" y="967"/>
                    </a:lnTo>
                    <a:lnTo>
                      <a:pt x="1537" y="2455"/>
                    </a:lnTo>
                    <a:lnTo>
                      <a:pt x="50" y="1587"/>
                    </a:lnTo>
                    <a:lnTo>
                      <a:pt x="50" y="124"/>
                    </a:lnTo>
                    <a:close/>
                    <a:moveTo>
                      <a:pt x="0" y="0"/>
                    </a:moveTo>
                    <a:lnTo>
                      <a:pt x="0" y="1637"/>
                    </a:lnTo>
                    <a:lnTo>
                      <a:pt x="1612" y="2554"/>
                    </a:lnTo>
                    <a:lnTo>
                      <a:pt x="1612" y="942"/>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73">
                <a:extLst>
                  <a:ext uri="{FF2B5EF4-FFF2-40B4-BE49-F238E27FC236}">
                    <a16:creationId xmlns:a16="http://schemas.microsoft.com/office/drawing/2014/main" id="{000B4B0E-5D98-AD11-76E4-B6B9852C3486}"/>
                  </a:ext>
                </a:extLst>
              </p:cNvPr>
              <p:cNvSpPr/>
              <p:nvPr/>
            </p:nvSpPr>
            <p:spPr>
              <a:xfrm>
                <a:off x="2066350" y="3337475"/>
                <a:ext cx="40300" cy="63850"/>
              </a:xfrm>
              <a:custGeom>
                <a:avLst/>
                <a:gdLst/>
                <a:ahLst/>
                <a:cxnLst/>
                <a:rect l="l" t="t" r="r" b="b"/>
                <a:pathLst>
                  <a:path w="1612" h="2554" extrusionOk="0">
                    <a:moveTo>
                      <a:pt x="1562" y="124"/>
                    </a:moveTo>
                    <a:lnTo>
                      <a:pt x="1562" y="1587"/>
                    </a:lnTo>
                    <a:lnTo>
                      <a:pt x="75" y="2455"/>
                    </a:lnTo>
                    <a:lnTo>
                      <a:pt x="75" y="967"/>
                    </a:lnTo>
                    <a:lnTo>
                      <a:pt x="1562" y="124"/>
                    </a:lnTo>
                    <a:close/>
                    <a:moveTo>
                      <a:pt x="1612" y="0"/>
                    </a:moveTo>
                    <a:lnTo>
                      <a:pt x="0" y="942"/>
                    </a:lnTo>
                    <a:lnTo>
                      <a:pt x="0" y="2554"/>
                    </a:lnTo>
                    <a:lnTo>
                      <a:pt x="1612" y="1637"/>
                    </a:lnTo>
                    <a:lnTo>
                      <a:pt x="16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7" name="Google Shape;3827;p73">
                <a:extLst>
                  <a:ext uri="{FF2B5EF4-FFF2-40B4-BE49-F238E27FC236}">
                    <a16:creationId xmlns:a16="http://schemas.microsoft.com/office/drawing/2014/main" id="{AA563544-0DD4-56CD-A2B0-A1759AFCA13C}"/>
                  </a:ext>
                </a:extLst>
              </p:cNvPr>
              <p:cNvSpPr/>
              <p:nvPr/>
            </p:nvSpPr>
            <p:spPr>
              <a:xfrm>
                <a:off x="2027925" y="3315775"/>
                <a:ext cx="78725" cy="46525"/>
              </a:xfrm>
              <a:custGeom>
                <a:avLst/>
                <a:gdLst/>
                <a:ahLst/>
                <a:cxnLst/>
                <a:rect l="l" t="t" r="r" b="b"/>
                <a:pathLst>
                  <a:path w="3149" h="1861" extrusionOk="0">
                    <a:moveTo>
                      <a:pt x="1562" y="75"/>
                    </a:moveTo>
                    <a:lnTo>
                      <a:pt x="3074" y="918"/>
                    </a:lnTo>
                    <a:lnTo>
                      <a:pt x="1562" y="1786"/>
                    </a:lnTo>
                    <a:lnTo>
                      <a:pt x="75" y="918"/>
                    </a:lnTo>
                    <a:lnTo>
                      <a:pt x="1562" y="75"/>
                    </a:lnTo>
                    <a:close/>
                    <a:moveTo>
                      <a:pt x="1562" y="1"/>
                    </a:moveTo>
                    <a:lnTo>
                      <a:pt x="0" y="893"/>
                    </a:lnTo>
                    <a:lnTo>
                      <a:pt x="0" y="943"/>
                    </a:lnTo>
                    <a:lnTo>
                      <a:pt x="1562" y="1860"/>
                    </a:lnTo>
                    <a:lnTo>
                      <a:pt x="3149" y="943"/>
                    </a:lnTo>
                    <a:lnTo>
                      <a:pt x="3149" y="893"/>
                    </a:lnTo>
                    <a:lnTo>
                      <a:pt x="15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828" name="Google Shape;3828;p73">
            <a:extLst>
              <a:ext uri="{FF2B5EF4-FFF2-40B4-BE49-F238E27FC236}">
                <a16:creationId xmlns:a16="http://schemas.microsoft.com/office/drawing/2014/main" id="{3574B471-6665-8B6F-7BEE-364B74540A2F}"/>
              </a:ext>
            </a:extLst>
          </p:cNvPr>
          <p:cNvSpPr/>
          <p:nvPr/>
        </p:nvSpPr>
        <p:spPr>
          <a:xfrm>
            <a:off x="3433841" y="2234639"/>
            <a:ext cx="44076" cy="44076"/>
          </a:xfrm>
          <a:custGeom>
            <a:avLst/>
            <a:gdLst/>
            <a:ahLst/>
            <a:cxnLst/>
            <a:rect l="l" t="t" r="r" b="b"/>
            <a:pathLst>
              <a:path w="1340" h="1340" extrusionOk="0">
                <a:moveTo>
                  <a:pt x="670" y="75"/>
                </a:moveTo>
                <a:cubicBezTo>
                  <a:pt x="992" y="75"/>
                  <a:pt x="1265" y="348"/>
                  <a:pt x="1265" y="670"/>
                </a:cubicBezTo>
                <a:cubicBezTo>
                  <a:pt x="1265" y="992"/>
                  <a:pt x="992" y="1265"/>
                  <a:pt x="670" y="1265"/>
                </a:cubicBezTo>
                <a:cubicBezTo>
                  <a:pt x="348" y="1265"/>
                  <a:pt x="75" y="992"/>
                  <a:pt x="75" y="670"/>
                </a:cubicBezTo>
                <a:cubicBezTo>
                  <a:pt x="75" y="348"/>
                  <a:pt x="348" y="75"/>
                  <a:pt x="670" y="75"/>
                </a:cubicBezTo>
                <a:close/>
                <a:moveTo>
                  <a:pt x="670" y="1"/>
                </a:moveTo>
                <a:cubicBezTo>
                  <a:pt x="298" y="1"/>
                  <a:pt x="1" y="298"/>
                  <a:pt x="1" y="670"/>
                </a:cubicBezTo>
                <a:cubicBezTo>
                  <a:pt x="1" y="1042"/>
                  <a:pt x="298" y="1339"/>
                  <a:pt x="670" y="1339"/>
                </a:cubicBezTo>
                <a:cubicBezTo>
                  <a:pt x="1042" y="1339"/>
                  <a:pt x="1339" y="1042"/>
                  <a:pt x="1339" y="670"/>
                </a:cubicBezTo>
                <a:cubicBezTo>
                  <a:pt x="1339" y="298"/>
                  <a:pt x="1042" y="1"/>
                  <a:pt x="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73">
            <a:extLst>
              <a:ext uri="{FF2B5EF4-FFF2-40B4-BE49-F238E27FC236}">
                <a16:creationId xmlns:a16="http://schemas.microsoft.com/office/drawing/2014/main" id="{A7E74241-E8C7-15CE-9D2E-A5F6564CEC75}"/>
              </a:ext>
            </a:extLst>
          </p:cNvPr>
          <p:cNvSpPr/>
          <p:nvPr/>
        </p:nvSpPr>
        <p:spPr>
          <a:xfrm>
            <a:off x="4368670" y="4302447"/>
            <a:ext cx="59568" cy="59535"/>
          </a:xfrm>
          <a:custGeom>
            <a:avLst/>
            <a:gdLst/>
            <a:ahLst/>
            <a:cxnLst/>
            <a:rect l="l" t="t" r="r" b="b"/>
            <a:pathLst>
              <a:path w="1811" h="1810" extrusionOk="0">
                <a:moveTo>
                  <a:pt x="918" y="124"/>
                </a:moveTo>
                <a:cubicBezTo>
                  <a:pt x="1339" y="124"/>
                  <a:pt x="1711" y="471"/>
                  <a:pt x="1711" y="918"/>
                </a:cubicBezTo>
                <a:cubicBezTo>
                  <a:pt x="1711" y="1339"/>
                  <a:pt x="1339" y="1711"/>
                  <a:pt x="918" y="1711"/>
                </a:cubicBezTo>
                <a:cubicBezTo>
                  <a:pt x="472" y="1711"/>
                  <a:pt x="125" y="1339"/>
                  <a:pt x="125" y="918"/>
                </a:cubicBezTo>
                <a:cubicBezTo>
                  <a:pt x="125" y="471"/>
                  <a:pt x="472" y="124"/>
                  <a:pt x="918" y="124"/>
                </a:cubicBezTo>
                <a:close/>
                <a:moveTo>
                  <a:pt x="918" y="0"/>
                </a:moveTo>
                <a:cubicBezTo>
                  <a:pt x="397" y="0"/>
                  <a:pt x="1" y="422"/>
                  <a:pt x="1" y="918"/>
                </a:cubicBezTo>
                <a:cubicBezTo>
                  <a:pt x="1" y="1413"/>
                  <a:pt x="397" y="1810"/>
                  <a:pt x="918" y="1810"/>
                </a:cubicBezTo>
                <a:cubicBezTo>
                  <a:pt x="1414" y="1810"/>
                  <a:pt x="1810" y="1413"/>
                  <a:pt x="1810" y="918"/>
                </a:cubicBezTo>
                <a:cubicBezTo>
                  <a:pt x="1810" y="422"/>
                  <a:pt x="1414" y="0"/>
                  <a:pt x="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73">
            <a:extLst>
              <a:ext uri="{FF2B5EF4-FFF2-40B4-BE49-F238E27FC236}">
                <a16:creationId xmlns:a16="http://schemas.microsoft.com/office/drawing/2014/main" id="{1BC8E01A-E5B8-DFE9-1768-8BD8BF781DEA}"/>
              </a:ext>
            </a:extLst>
          </p:cNvPr>
          <p:cNvSpPr/>
          <p:nvPr/>
        </p:nvSpPr>
        <p:spPr>
          <a:xfrm>
            <a:off x="4510819" y="1599810"/>
            <a:ext cx="106868" cy="115814"/>
          </a:xfrm>
          <a:custGeom>
            <a:avLst/>
            <a:gdLst/>
            <a:ahLst/>
            <a:cxnLst/>
            <a:rect l="l" t="t" r="r" b="b"/>
            <a:pathLst>
              <a:path w="3249" h="3521" extrusionOk="0">
                <a:moveTo>
                  <a:pt x="1612" y="0"/>
                </a:moveTo>
                <a:lnTo>
                  <a:pt x="1" y="942"/>
                </a:lnTo>
                <a:lnTo>
                  <a:pt x="1" y="967"/>
                </a:lnTo>
                <a:lnTo>
                  <a:pt x="1" y="2578"/>
                </a:lnTo>
                <a:lnTo>
                  <a:pt x="1612" y="3520"/>
                </a:lnTo>
                <a:lnTo>
                  <a:pt x="3248" y="2578"/>
                </a:lnTo>
                <a:lnTo>
                  <a:pt x="3248" y="942"/>
                </a:lnTo>
                <a:lnTo>
                  <a:pt x="16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3831;p73">
            <a:extLst>
              <a:ext uri="{FF2B5EF4-FFF2-40B4-BE49-F238E27FC236}">
                <a16:creationId xmlns:a16="http://schemas.microsoft.com/office/drawing/2014/main" id="{9C2F9766-D74B-0A8F-2DF8-14897D3E63C0}"/>
              </a:ext>
            </a:extLst>
          </p:cNvPr>
          <p:cNvSpPr/>
          <p:nvPr/>
        </p:nvSpPr>
        <p:spPr>
          <a:xfrm>
            <a:off x="4576864" y="1605500"/>
            <a:ext cx="56312" cy="88908"/>
          </a:xfrm>
          <a:custGeom>
            <a:avLst/>
            <a:gdLst/>
            <a:ahLst/>
            <a:cxnLst/>
            <a:rect l="l" t="t" r="r" b="b"/>
            <a:pathLst>
              <a:path w="1712" h="2703" extrusionOk="0">
                <a:moveTo>
                  <a:pt x="1637" y="150"/>
                </a:moveTo>
                <a:lnTo>
                  <a:pt x="1637" y="1662"/>
                </a:lnTo>
                <a:lnTo>
                  <a:pt x="100" y="2554"/>
                </a:lnTo>
                <a:lnTo>
                  <a:pt x="100" y="1017"/>
                </a:lnTo>
                <a:lnTo>
                  <a:pt x="1637" y="150"/>
                </a:lnTo>
                <a:close/>
                <a:moveTo>
                  <a:pt x="1711" y="1"/>
                </a:moveTo>
                <a:lnTo>
                  <a:pt x="1" y="968"/>
                </a:lnTo>
                <a:lnTo>
                  <a:pt x="1" y="2703"/>
                </a:lnTo>
                <a:lnTo>
                  <a:pt x="1711" y="1711"/>
                </a:lnTo>
                <a:lnTo>
                  <a:pt x="17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2" name="Google Shape;3832;p73">
            <a:extLst>
              <a:ext uri="{FF2B5EF4-FFF2-40B4-BE49-F238E27FC236}">
                <a16:creationId xmlns:a16="http://schemas.microsoft.com/office/drawing/2014/main" id="{1D5D7CBD-FD4D-E37E-5D47-6FFEBBDB96B9}"/>
              </a:ext>
            </a:extLst>
          </p:cNvPr>
          <p:cNvSpPr/>
          <p:nvPr/>
        </p:nvSpPr>
        <p:spPr>
          <a:xfrm>
            <a:off x="4523877" y="1605500"/>
            <a:ext cx="56312" cy="88908"/>
          </a:xfrm>
          <a:custGeom>
            <a:avLst/>
            <a:gdLst/>
            <a:ahLst/>
            <a:cxnLst/>
            <a:rect l="l" t="t" r="r" b="b"/>
            <a:pathLst>
              <a:path w="1712" h="2703" extrusionOk="0">
                <a:moveTo>
                  <a:pt x="75" y="150"/>
                </a:moveTo>
                <a:lnTo>
                  <a:pt x="1612" y="1017"/>
                </a:lnTo>
                <a:lnTo>
                  <a:pt x="1612" y="2554"/>
                </a:lnTo>
                <a:lnTo>
                  <a:pt x="75" y="1662"/>
                </a:lnTo>
                <a:lnTo>
                  <a:pt x="75" y="150"/>
                </a:lnTo>
                <a:close/>
                <a:moveTo>
                  <a:pt x="1" y="1"/>
                </a:moveTo>
                <a:lnTo>
                  <a:pt x="1" y="1711"/>
                </a:lnTo>
                <a:lnTo>
                  <a:pt x="1711" y="2703"/>
                </a:lnTo>
                <a:lnTo>
                  <a:pt x="1711" y="968"/>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3" name="Google Shape;3833;p73">
            <a:extLst>
              <a:ext uri="{FF2B5EF4-FFF2-40B4-BE49-F238E27FC236}">
                <a16:creationId xmlns:a16="http://schemas.microsoft.com/office/drawing/2014/main" id="{524AD959-1D73-63A4-DF8E-D8B52B7B50F6}"/>
              </a:ext>
            </a:extLst>
          </p:cNvPr>
          <p:cNvSpPr/>
          <p:nvPr/>
        </p:nvSpPr>
        <p:spPr>
          <a:xfrm>
            <a:off x="4523877" y="1575339"/>
            <a:ext cx="109302" cy="64436"/>
          </a:xfrm>
          <a:custGeom>
            <a:avLst/>
            <a:gdLst/>
            <a:ahLst/>
            <a:cxnLst/>
            <a:rect l="l" t="t" r="r" b="b"/>
            <a:pathLst>
              <a:path w="3323" h="1959" extrusionOk="0">
                <a:moveTo>
                  <a:pt x="1661" y="75"/>
                </a:moveTo>
                <a:lnTo>
                  <a:pt x="3223" y="967"/>
                </a:lnTo>
                <a:lnTo>
                  <a:pt x="1661" y="1860"/>
                </a:lnTo>
                <a:lnTo>
                  <a:pt x="100" y="967"/>
                </a:lnTo>
                <a:lnTo>
                  <a:pt x="1661" y="75"/>
                </a:lnTo>
                <a:close/>
                <a:moveTo>
                  <a:pt x="1661" y="1"/>
                </a:moveTo>
                <a:lnTo>
                  <a:pt x="1" y="943"/>
                </a:lnTo>
                <a:lnTo>
                  <a:pt x="1" y="1017"/>
                </a:lnTo>
                <a:lnTo>
                  <a:pt x="1661" y="1959"/>
                </a:lnTo>
                <a:lnTo>
                  <a:pt x="3322" y="1017"/>
                </a:lnTo>
                <a:lnTo>
                  <a:pt x="3322" y="943"/>
                </a:lnTo>
                <a:lnTo>
                  <a:pt x="16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4" name="Google Shape;3834;p73">
            <a:extLst>
              <a:ext uri="{FF2B5EF4-FFF2-40B4-BE49-F238E27FC236}">
                <a16:creationId xmlns:a16="http://schemas.microsoft.com/office/drawing/2014/main" id="{79689C75-EC1C-19D6-2761-C5591C702DAC}"/>
              </a:ext>
            </a:extLst>
          </p:cNvPr>
          <p:cNvSpPr/>
          <p:nvPr/>
        </p:nvSpPr>
        <p:spPr>
          <a:xfrm>
            <a:off x="2435511" y="1615702"/>
            <a:ext cx="59568" cy="59568"/>
          </a:xfrm>
          <a:custGeom>
            <a:avLst/>
            <a:gdLst/>
            <a:ahLst/>
            <a:cxnLst/>
            <a:rect l="l" t="t" r="r" b="b"/>
            <a:pathLst>
              <a:path w="1811" h="1811" extrusionOk="0">
                <a:moveTo>
                  <a:pt x="918" y="100"/>
                </a:moveTo>
                <a:cubicBezTo>
                  <a:pt x="1340" y="100"/>
                  <a:pt x="1711" y="472"/>
                  <a:pt x="1711" y="893"/>
                </a:cubicBezTo>
                <a:cubicBezTo>
                  <a:pt x="1711" y="1339"/>
                  <a:pt x="1340" y="1686"/>
                  <a:pt x="918" y="1686"/>
                </a:cubicBezTo>
                <a:cubicBezTo>
                  <a:pt x="472" y="1686"/>
                  <a:pt x="125" y="1339"/>
                  <a:pt x="125" y="893"/>
                </a:cubicBezTo>
                <a:cubicBezTo>
                  <a:pt x="125" y="472"/>
                  <a:pt x="472" y="100"/>
                  <a:pt x="918" y="100"/>
                </a:cubicBezTo>
                <a:close/>
                <a:moveTo>
                  <a:pt x="918" y="1"/>
                </a:moveTo>
                <a:cubicBezTo>
                  <a:pt x="422" y="1"/>
                  <a:pt x="1" y="397"/>
                  <a:pt x="1" y="893"/>
                </a:cubicBezTo>
                <a:cubicBezTo>
                  <a:pt x="1" y="1389"/>
                  <a:pt x="422" y="1810"/>
                  <a:pt x="918" y="1810"/>
                </a:cubicBezTo>
                <a:cubicBezTo>
                  <a:pt x="1414" y="1810"/>
                  <a:pt x="1811" y="1389"/>
                  <a:pt x="1811" y="893"/>
                </a:cubicBezTo>
                <a:cubicBezTo>
                  <a:pt x="1811" y="397"/>
                  <a:pt x="1414" y="1"/>
                  <a:pt x="9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5" name="Google Shape;3835;p73">
            <a:extLst>
              <a:ext uri="{FF2B5EF4-FFF2-40B4-BE49-F238E27FC236}">
                <a16:creationId xmlns:a16="http://schemas.microsoft.com/office/drawing/2014/main" id="{36CF95DB-729E-B4B2-728C-56B987086A0F}"/>
              </a:ext>
            </a:extLst>
          </p:cNvPr>
          <p:cNvSpPr/>
          <p:nvPr/>
        </p:nvSpPr>
        <p:spPr>
          <a:xfrm>
            <a:off x="5233677" y="2110894"/>
            <a:ext cx="44076" cy="44865"/>
          </a:xfrm>
          <a:custGeom>
            <a:avLst/>
            <a:gdLst/>
            <a:ahLst/>
            <a:cxnLst/>
            <a:rect l="l" t="t" r="r" b="b"/>
            <a:pathLst>
              <a:path w="1340" h="1364" extrusionOk="0">
                <a:moveTo>
                  <a:pt x="670" y="100"/>
                </a:moveTo>
                <a:cubicBezTo>
                  <a:pt x="993" y="100"/>
                  <a:pt x="1240" y="347"/>
                  <a:pt x="1240" y="670"/>
                </a:cubicBezTo>
                <a:cubicBezTo>
                  <a:pt x="1240" y="992"/>
                  <a:pt x="993" y="1265"/>
                  <a:pt x="670" y="1265"/>
                </a:cubicBezTo>
                <a:cubicBezTo>
                  <a:pt x="348" y="1265"/>
                  <a:pt x="75" y="992"/>
                  <a:pt x="75" y="670"/>
                </a:cubicBezTo>
                <a:cubicBezTo>
                  <a:pt x="75" y="347"/>
                  <a:pt x="348" y="100"/>
                  <a:pt x="670" y="100"/>
                </a:cubicBezTo>
                <a:close/>
                <a:moveTo>
                  <a:pt x="670" y="0"/>
                </a:moveTo>
                <a:cubicBezTo>
                  <a:pt x="298" y="0"/>
                  <a:pt x="1" y="298"/>
                  <a:pt x="1" y="670"/>
                </a:cubicBezTo>
                <a:cubicBezTo>
                  <a:pt x="1" y="1042"/>
                  <a:pt x="298" y="1364"/>
                  <a:pt x="670" y="1364"/>
                </a:cubicBezTo>
                <a:cubicBezTo>
                  <a:pt x="1042" y="1364"/>
                  <a:pt x="1340" y="1042"/>
                  <a:pt x="1340" y="670"/>
                </a:cubicBezTo>
                <a:cubicBezTo>
                  <a:pt x="1340" y="298"/>
                  <a:pt x="1042" y="0"/>
                  <a:pt x="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6" name="Google Shape;3836;p73">
            <a:extLst>
              <a:ext uri="{FF2B5EF4-FFF2-40B4-BE49-F238E27FC236}">
                <a16:creationId xmlns:a16="http://schemas.microsoft.com/office/drawing/2014/main" id="{997EFC31-919E-C0DA-3601-320BC9A07ADD}"/>
              </a:ext>
            </a:extLst>
          </p:cNvPr>
          <p:cNvSpPr/>
          <p:nvPr/>
        </p:nvSpPr>
        <p:spPr>
          <a:xfrm>
            <a:off x="1820356" y="3936184"/>
            <a:ext cx="44043" cy="44043"/>
          </a:xfrm>
          <a:custGeom>
            <a:avLst/>
            <a:gdLst/>
            <a:ahLst/>
            <a:cxnLst/>
            <a:rect l="l" t="t" r="r" b="b"/>
            <a:pathLst>
              <a:path w="1339" h="1339" extrusionOk="0">
                <a:moveTo>
                  <a:pt x="669" y="74"/>
                </a:moveTo>
                <a:cubicBezTo>
                  <a:pt x="992" y="74"/>
                  <a:pt x="1264" y="347"/>
                  <a:pt x="1264" y="669"/>
                </a:cubicBezTo>
                <a:cubicBezTo>
                  <a:pt x="1264" y="992"/>
                  <a:pt x="992" y="1264"/>
                  <a:pt x="669" y="1264"/>
                </a:cubicBezTo>
                <a:cubicBezTo>
                  <a:pt x="347" y="1264"/>
                  <a:pt x="74" y="992"/>
                  <a:pt x="74" y="669"/>
                </a:cubicBezTo>
                <a:cubicBezTo>
                  <a:pt x="74" y="347"/>
                  <a:pt x="347" y="74"/>
                  <a:pt x="669" y="74"/>
                </a:cubicBezTo>
                <a:close/>
                <a:moveTo>
                  <a:pt x="669" y="0"/>
                </a:moveTo>
                <a:cubicBezTo>
                  <a:pt x="298" y="0"/>
                  <a:pt x="0" y="298"/>
                  <a:pt x="0" y="669"/>
                </a:cubicBezTo>
                <a:cubicBezTo>
                  <a:pt x="0" y="1041"/>
                  <a:pt x="298" y="1339"/>
                  <a:pt x="669" y="1339"/>
                </a:cubicBezTo>
                <a:cubicBezTo>
                  <a:pt x="1041" y="1339"/>
                  <a:pt x="1339" y="1041"/>
                  <a:pt x="1339" y="669"/>
                </a:cubicBezTo>
                <a:cubicBezTo>
                  <a:pt x="1339" y="298"/>
                  <a:pt x="1041"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37" name="Google Shape;3837;p73">
            <a:extLst>
              <a:ext uri="{FF2B5EF4-FFF2-40B4-BE49-F238E27FC236}">
                <a16:creationId xmlns:a16="http://schemas.microsoft.com/office/drawing/2014/main" id="{47D7A13F-451B-58AA-3ECC-800EB87473C5}"/>
              </a:ext>
            </a:extLst>
          </p:cNvPr>
          <p:cNvGrpSpPr/>
          <p:nvPr/>
        </p:nvGrpSpPr>
        <p:grpSpPr>
          <a:xfrm>
            <a:off x="5051063" y="1305302"/>
            <a:ext cx="3350664" cy="2780956"/>
            <a:chOff x="4802987" y="1077938"/>
            <a:chExt cx="3612186" cy="2998012"/>
          </a:xfrm>
        </p:grpSpPr>
        <p:sp>
          <p:nvSpPr>
            <p:cNvPr id="3838" name="Google Shape;3838;p73">
              <a:extLst>
                <a:ext uri="{FF2B5EF4-FFF2-40B4-BE49-F238E27FC236}">
                  <a16:creationId xmlns:a16="http://schemas.microsoft.com/office/drawing/2014/main" id="{E4312085-B1F6-B954-A235-F0A68FA208EA}"/>
                </a:ext>
              </a:extLst>
            </p:cNvPr>
            <p:cNvSpPr/>
            <p:nvPr/>
          </p:nvSpPr>
          <p:spPr>
            <a:xfrm>
              <a:off x="5238425" y="3872600"/>
              <a:ext cx="2902439" cy="69376"/>
            </a:xfrm>
            <a:custGeom>
              <a:avLst/>
              <a:gdLst/>
              <a:ahLst/>
              <a:cxnLst/>
              <a:rect l="l" t="t" r="r" b="b"/>
              <a:pathLst>
                <a:path w="70546" h="5229" extrusionOk="0">
                  <a:moveTo>
                    <a:pt x="35268" y="1"/>
                  </a:moveTo>
                  <a:cubicBezTo>
                    <a:pt x="15791" y="1"/>
                    <a:pt x="0" y="1168"/>
                    <a:pt x="0" y="2615"/>
                  </a:cubicBezTo>
                  <a:cubicBezTo>
                    <a:pt x="0" y="4062"/>
                    <a:pt x="15791" y="5229"/>
                    <a:pt x="35268" y="5229"/>
                  </a:cubicBezTo>
                  <a:cubicBezTo>
                    <a:pt x="54754" y="5229"/>
                    <a:pt x="70545" y="4062"/>
                    <a:pt x="70545" y="2615"/>
                  </a:cubicBezTo>
                  <a:cubicBezTo>
                    <a:pt x="70545" y="1168"/>
                    <a:pt x="54754" y="1"/>
                    <a:pt x="35268" y="1"/>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3839;p73">
              <a:extLst>
                <a:ext uri="{FF2B5EF4-FFF2-40B4-BE49-F238E27FC236}">
                  <a16:creationId xmlns:a16="http://schemas.microsoft.com/office/drawing/2014/main" id="{33F875C2-E39D-72F7-47D0-A5BF4A97C33C}"/>
                </a:ext>
              </a:extLst>
            </p:cNvPr>
            <p:cNvSpPr/>
            <p:nvPr/>
          </p:nvSpPr>
          <p:spPr>
            <a:xfrm>
              <a:off x="6897200" y="4034850"/>
              <a:ext cx="1517974" cy="41100"/>
            </a:xfrm>
            <a:custGeom>
              <a:avLst/>
              <a:gdLst/>
              <a:ahLst/>
              <a:cxnLst/>
              <a:rect l="l" t="t" r="r" b="b"/>
              <a:pathLst>
                <a:path w="70546" h="5229" extrusionOk="0">
                  <a:moveTo>
                    <a:pt x="35268" y="1"/>
                  </a:moveTo>
                  <a:cubicBezTo>
                    <a:pt x="15791" y="1"/>
                    <a:pt x="0" y="1168"/>
                    <a:pt x="0" y="2615"/>
                  </a:cubicBezTo>
                  <a:cubicBezTo>
                    <a:pt x="0" y="4062"/>
                    <a:pt x="15791" y="5229"/>
                    <a:pt x="35268" y="5229"/>
                  </a:cubicBezTo>
                  <a:cubicBezTo>
                    <a:pt x="54754" y="5229"/>
                    <a:pt x="70545" y="4062"/>
                    <a:pt x="70545" y="2615"/>
                  </a:cubicBezTo>
                  <a:cubicBezTo>
                    <a:pt x="70545" y="1168"/>
                    <a:pt x="54754" y="1"/>
                    <a:pt x="35268" y="1"/>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0" name="Google Shape;3840;p73">
              <a:extLst>
                <a:ext uri="{FF2B5EF4-FFF2-40B4-BE49-F238E27FC236}">
                  <a16:creationId xmlns:a16="http://schemas.microsoft.com/office/drawing/2014/main" id="{8BB2D0D4-4E60-8B3A-C751-EDD2A8033E66}"/>
                </a:ext>
              </a:extLst>
            </p:cNvPr>
            <p:cNvSpPr/>
            <p:nvPr/>
          </p:nvSpPr>
          <p:spPr>
            <a:xfrm>
              <a:off x="4824575" y="3653550"/>
              <a:ext cx="3231712" cy="69376"/>
            </a:xfrm>
            <a:custGeom>
              <a:avLst/>
              <a:gdLst/>
              <a:ahLst/>
              <a:cxnLst/>
              <a:rect l="l" t="t" r="r" b="b"/>
              <a:pathLst>
                <a:path w="70546" h="5229" extrusionOk="0">
                  <a:moveTo>
                    <a:pt x="35268" y="1"/>
                  </a:moveTo>
                  <a:cubicBezTo>
                    <a:pt x="15791" y="1"/>
                    <a:pt x="0" y="1168"/>
                    <a:pt x="0" y="2615"/>
                  </a:cubicBezTo>
                  <a:cubicBezTo>
                    <a:pt x="0" y="4062"/>
                    <a:pt x="15791" y="5229"/>
                    <a:pt x="35268" y="5229"/>
                  </a:cubicBezTo>
                  <a:cubicBezTo>
                    <a:pt x="54754" y="5229"/>
                    <a:pt x="70545" y="4062"/>
                    <a:pt x="70545" y="2615"/>
                  </a:cubicBezTo>
                  <a:cubicBezTo>
                    <a:pt x="70545" y="1168"/>
                    <a:pt x="54754" y="1"/>
                    <a:pt x="35268" y="1"/>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1" name="Google Shape;3841;p73">
              <a:extLst>
                <a:ext uri="{FF2B5EF4-FFF2-40B4-BE49-F238E27FC236}">
                  <a16:creationId xmlns:a16="http://schemas.microsoft.com/office/drawing/2014/main" id="{88B90BA3-9A9D-57F4-A0CD-D7AE6B2C846C}"/>
                </a:ext>
              </a:extLst>
            </p:cNvPr>
            <p:cNvSpPr/>
            <p:nvPr/>
          </p:nvSpPr>
          <p:spPr>
            <a:xfrm>
              <a:off x="4802987" y="1077938"/>
              <a:ext cx="1920698" cy="2599305"/>
            </a:xfrm>
            <a:custGeom>
              <a:avLst/>
              <a:gdLst/>
              <a:ahLst/>
              <a:cxnLst/>
              <a:rect l="l" t="t" r="r" b="b"/>
              <a:pathLst>
                <a:path w="64082" h="86723" extrusionOk="0">
                  <a:moveTo>
                    <a:pt x="4047" y="0"/>
                  </a:moveTo>
                  <a:cubicBezTo>
                    <a:pt x="1819" y="0"/>
                    <a:pt x="1" y="1799"/>
                    <a:pt x="1" y="4046"/>
                  </a:cubicBezTo>
                  <a:lnTo>
                    <a:pt x="1" y="82676"/>
                  </a:lnTo>
                  <a:cubicBezTo>
                    <a:pt x="1" y="84903"/>
                    <a:pt x="1819" y="86722"/>
                    <a:pt x="4047" y="86722"/>
                  </a:cubicBezTo>
                  <a:lnTo>
                    <a:pt x="60036" y="86722"/>
                  </a:lnTo>
                  <a:cubicBezTo>
                    <a:pt x="62284" y="86722"/>
                    <a:pt x="64082" y="84903"/>
                    <a:pt x="64082" y="82676"/>
                  </a:cubicBezTo>
                  <a:lnTo>
                    <a:pt x="64082" y="4046"/>
                  </a:lnTo>
                  <a:cubicBezTo>
                    <a:pt x="64082" y="1799"/>
                    <a:pt x="62284" y="0"/>
                    <a:pt x="600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3842;p73">
              <a:extLst>
                <a:ext uri="{FF2B5EF4-FFF2-40B4-BE49-F238E27FC236}">
                  <a16:creationId xmlns:a16="http://schemas.microsoft.com/office/drawing/2014/main" id="{694003BB-4F97-0700-76B0-138F57805286}"/>
                </a:ext>
              </a:extLst>
            </p:cNvPr>
            <p:cNvSpPr/>
            <p:nvPr/>
          </p:nvSpPr>
          <p:spPr>
            <a:xfrm>
              <a:off x="4921200" y="1201036"/>
              <a:ext cx="1684904" cy="2316335"/>
            </a:xfrm>
            <a:custGeom>
              <a:avLst/>
              <a:gdLst/>
              <a:ahLst/>
              <a:cxnLst/>
              <a:rect l="l" t="t" r="r" b="b"/>
              <a:pathLst>
                <a:path w="56215" h="77282" extrusionOk="0">
                  <a:moveTo>
                    <a:pt x="777" y="1"/>
                  </a:moveTo>
                  <a:cubicBezTo>
                    <a:pt x="348" y="1"/>
                    <a:pt x="0" y="348"/>
                    <a:pt x="0" y="798"/>
                  </a:cubicBezTo>
                  <a:lnTo>
                    <a:pt x="0" y="76505"/>
                  </a:lnTo>
                  <a:cubicBezTo>
                    <a:pt x="0" y="76934"/>
                    <a:pt x="348" y="77282"/>
                    <a:pt x="777" y="77282"/>
                  </a:cubicBezTo>
                  <a:lnTo>
                    <a:pt x="55418" y="77282"/>
                  </a:lnTo>
                  <a:cubicBezTo>
                    <a:pt x="55847" y="77282"/>
                    <a:pt x="56215" y="76934"/>
                    <a:pt x="56215" y="76505"/>
                  </a:cubicBezTo>
                  <a:lnTo>
                    <a:pt x="56215" y="798"/>
                  </a:lnTo>
                  <a:cubicBezTo>
                    <a:pt x="56215" y="348"/>
                    <a:pt x="55847" y="1"/>
                    <a:pt x="554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3" name="Google Shape;3843;p73">
              <a:extLst>
                <a:ext uri="{FF2B5EF4-FFF2-40B4-BE49-F238E27FC236}">
                  <a16:creationId xmlns:a16="http://schemas.microsoft.com/office/drawing/2014/main" id="{1DB28369-3117-F197-9C5D-E261E3D54566}"/>
                </a:ext>
              </a:extLst>
            </p:cNvPr>
            <p:cNvSpPr/>
            <p:nvPr/>
          </p:nvSpPr>
          <p:spPr>
            <a:xfrm>
              <a:off x="5052272" y="1405000"/>
              <a:ext cx="1453396" cy="84552"/>
            </a:xfrm>
            <a:custGeom>
              <a:avLst/>
              <a:gdLst/>
              <a:ahLst/>
              <a:cxnLst/>
              <a:rect l="l" t="t" r="r" b="b"/>
              <a:pathLst>
                <a:path w="48491" h="2821" extrusionOk="0">
                  <a:moveTo>
                    <a:pt x="1410" y="0"/>
                  </a:moveTo>
                  <a:cubicBezTo>
                    <a:pt x="613" y="0"/>
                    <a:pt x="0" y="634"/>
                    <a:pt x="0" y="1410"/>
                  </a:cubicBezTo>
                  <a:cubicBezTo>
                    <a:pt x="0" y="2207"/>
                    <a:pt x="613" y="2820"/>
                    <a:pt x="1410" y="2820"/>
                  </a:cubicBezTo>
                  <a:lnTo>
                    <a:pt x="47080" y="2820"/>
                  </a:lnTo>
                  <a:cubicBezTo>
                    <a:pt x="47857" y="2820"/>
                    <a:pt x="48490" y="2207"/>
                    <a:pt x="48490" y="1410"/>
                  </a:cubicBezTo>
                  <a:cubicBezTo>
                    <a:pt x="48490" y="634"/>
                    <a:pt x="47857" y="0"/>
                    <a:pt x="47080" y="0"/>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3844;p73">
              <a:extLst>
                <a:ext uri="{FF2B5EF4-FFF2-40B4-BE49-F238E27FC236}">
                  <a16:creationId xmlns:a16="http://schemas.microsoft.com/office/drawing/2014/main" id="{D236AC65-B4EA-8969-1C43-54207B96EB8A}"/>
                </a:ext>
              </a:extLst>
            </p:cNvPr>
            <p:cNvSpPr/>
            <p:nvPr/>
          </p:nvSpPr>
          <p:spPr>
            <a:xfrm>
              <a:off x="5052272" y="1559330"/>
              <a:ext cx="1453396" cy="766816"/>
            </a:xfrm>
            <a:custGeom>
              <a:avLst/>
              <a:gdLst/>
              <a:ahLst/>
              <a:cxnLst/>
              <a:rect l="l" t="t" r="r" b="b"/>
              <a:pathLst>
                <a:path w="48491" h="25584" extrusionOk="0">
                  <a:moveTo>
                    <a:pt x="1860" y="1"/>
                  </a:moveTo>
                  <a:cubicBezTo>
                    <a:pt x="818" y="1"/>
                    <a:pt x="0" y="838"/>
                    <a:pt x="0" y="1860"/>
                  </a:cubicBezTo>
                  <a:lnTo>
                    <a:pt x="0" y="23704"/>
                  </a:lnTo>
                  <a:cubicBezTo>
                    <a:pt x="0" y="24746"/>
                    <a:pt x="818" y="25584"/>
                    <a:pt x="1860" y="25584"/>
                  </a:cubicBezTo>
                  <a:lnTo>
                    <a:pt x="18616" y="25584"/>
                  </a:lnTo>
                  <a:lnTo>
                    <a:pt x="19208" y="19025"/>
                  </a:lnTo>
                  <a:lnTo>
                    <a:pt x="45466" y="19025"/>
                  </a:lnTo>
                  <a:lnTo>
                    <a:pt x="46059" y="25584"/>
                  </a:lnTo>
                  <a:lnTo>
                    <a:pt x="46631" y="25584"/>
                  </a:lnTo>
                  <a:cubicBezTo>
                    <a:pt x="47653" y="25584"/>
                    <a:pt x="48490" y="24746"/>
                    <a:pt x="48490" y="23704"/>
                  </a:cubicBezTo>
                  <a:lnTo>
                    <a:pt x="48490" y="1860"/>
                  </a:lnTo>
                  <a:cubicBezTo>
                    <a:pt x="48490" y="838"/>
                    <a:pt x="47653" y="1"/>
                    <a:pt x="46631" y="1"/>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845;p73">
              <a:extLst>
                <a:ext uri="{FF2B5EF4-FFF2-40B4-BE49-F238E27FC236}">
                  <a16:creationId xmlns:a16="http://schemas.microsoft.com/office/drawing/2014/main" id="{4385B42B-F21D-FB3A-83BB-6C69D76E3335}"/>
                </a:ext>
              </a:extLst>
            </p:cNvPr>
            <p:cNvSpPr/>
            <p:nvPr/>
          </p:nvSpPr>
          <p:spPr>
            <a:xfrm>
              <a:off x="5151482" y="1635880"/>
              <a:ext cx="403040" cy="403040"/>
            </a:xfrm>
            <a:custGeom>
              <a:avLst/>
              <a:gdLst/>
              <a:ahLst/>
              <a:cxnLst/>
              <a:rect l="l" t="t" r="r" b="b"/>
              <a:pathLst>
                <a:path w="13447" h="13447" extrusionOk="0">
                  <a:moveTo>
                    <a:pt x="818" y="1"/>
                  </a:moveTo>
                  <a:cubicBezTo>
                    <a:pt x="368" y="1"/>
                    <a:pt x="1" y="369"/>
                    <a:pt x="1" y="839"/>
                  </a:cubicBezTo>
                  <a:lnTo>
                    <a:pt x="1" y="12629"/>
                  </a:lnTo>
                  <a:cubicBezTo>
                    <a:pt x="1" y="13078"/>
                    <a:pt x="368" y="13446"/>
                    <a:pt x="818" y="13446"/>
                  </a:cubicBezTo>
                  <a:lnTo>
                    <a:pt x="12629" y="13446"/>
                  </a:lnTo>
                  <a:cubicBezTo>
                    <a:pt x="13078" y="13446"/>
                    <a:pt x="13446" y="13078"/>
                    <a:pt x="13446" y="12629"/>
                  </a:cubicBezTo>
                  <a:lnTo>
                    <a:pt x="13446" y="839"/>
                  </a:lnTo>
                  <a:cubicBezTo>
                    <a:pt x="13446" y="369"/>
                    <a:pt x="13078" y="1"/>
                    <a:pt x="12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6" name="Google Shape;3846;p73">
              <a:extLst>
                <a:ext uri="{FF2B5EF4-FFF2-40B4-BE49-F238E27FC236}">
                  <a16:creationId xmlns:a16="http://schemas.microsoft.com/office/drawing/2014/main" id="{AD29876A-F83F-E90A-EA19-B1972885CD50}"/>
                </a:ext>
              </a:extLst>
            </p:cNvPr>
            <p:cNvSpPr/>
            <p:nvPr/>
          </p:nvSpPr>
          <p:spPr>
            <a:xfrm>
              <a:off x="5594900" y="1635880"/>
              <a:ext cx="402441" cy="403040"/>
            </a:xfrm>
            <a:custGeom>
              <a:avLst/>
              <a:gdLst/>
              <a:ahLst/>
              <a:cxnLst/>
              <a:rect l="l" t="t" r="r" b="b"/>
              <a:pathLst>
                <a:path w="13427" h="13447" extrusionOk="0">
                  <a:moveTo>
                    <a:pt x="818" y="1"/>
                  </a:moveTo>
                  <a:cubicBezTo>
                    <a:pt x="369" y="1"/>
                    <a:pt x="1" y="369"/>
                    <a:pt x="1" y="839"/>
                  </a:cubicBezTo>
                  <a:lnTo>
                    <a:pt x="1" y="12629"/>
                  </a:lnTo>
                  <a:cubicBezTo>
                    <a:pt x="1" y="13078"/>
                    <a:pt x="369" y="13446"/>
                    <a:pt x="818" y="13446"/>
                  </a:cubicBezTo>
                  <a:lnTo>
                    <a:pt x="12609" y="13446"/>
                  </a:lnTo>
                  <a:cubicBezTo>
                    <a:pt x="13058" y="13446"/>
                    <a:pt x="13426" y="13078"/>
                    <a:pt x="13426" y="12629"/>
                  </a:cubicBezTo>
                  <a:lnTo>
                    <a:pt x="13426" y="839"/>
                  </a:lnTo>
                  <a:cubicBezTo>
                    <a:pt x="13426" y="369"/>
                    <a:pt x="13058" y="1"/>
                    <a:pt x="126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7" name="Google Shape;3847;p73">
              <a:extLst>
                <a:ext uri="{FF2B5EF4-FFF2-40B4-BE49-F238E27FC236}">
                  <a16:creationId xmlns:a16="http://schemas.microsoft.com/office/drawing/2014/main" id="{B4598EC2-6092-2E64-4354-02FC50946429}"/>
                </a:ext>
              </a:extLst>
            </p:cNvPr>
            <p:cNvSpPr/>
            <p:nvPr/>
          </p:nvSpPr>
          <p:spPr>
            <a:xfrm>
              <a:off x="6037718" y="1635880"/>
              <a:ext cx="403040" cy="403040"/>
            </a:xfrm>
            <a:custGeom>
              <a:avLst/>
              <a:gdLst/>
              <a:ahLst/>
              <a:cxnLst/>
              <a:rect l="l" t="t" r="r" b="b"/>
              <a:pathLst>
                <a:path w="13447" h="13447" extrusionOk="0">
                  <a:moveTo>
                    <a:pt x="818" y="1"/>
                  </a:moveTo>
                  <a:cubicBezTo>
                    <a:pt x="369" y="1"/>
                    <a:pt x="1" y="369"/>
                    <a:pt x="1" y="839"/>
                  </a:cubicBezTo>
                  <a:lnTo>
                    <a:pt x="1" y="12629"/>
                  </a:lnTo>
                  <a:cubicBezTo>
                    <a:pt x="1" y="13078"/>
                    <a:pt x="369" y="13446"/>
                    <a:pt x="818" y="13446"/>
                  </a:cubicBezTo>
                  <a:lnTo>
                    <a:pt x="12629" y="13446"/>
                  </a:lnTo>
                  <a:cubicBezTo>
                    <a:pt x="13079" y="13446"/>
                    <a:pt x="13446" y="13078"/>
                    <a:pt x="13446" y="12629"/>
                  </a:cubicBezTo>
                  <a:lnTo>
                    <a:pt x="13446" y="839"/>
                  </a:lnTo>
                  <a:cubicBezTo>
                    <a:pt x="13446" y="369"/>
                    <a:pt x="13079" y="1"/>
                    <a:pt x="12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8" name="Google Shape;3848;p73">
              <a:extLst>
                <a:ext uri="{FF2B5EF4-FFF2-40B4-BE49-F238E27FC236}">
                  <a16:creationId xmlns:a16="http://schemas.microsoft.com/office/drawing/2014/main" id="{431F2DFD-5637-E300-65C2-1C9004F4261A}"/>
                </a:ext>
              </a:extLst>
            </p:cNvPr>
            <p:cNvSpPr/>
            <p:nvPr/>
          </p:nvSpPr>
          <p:spPr>
            <a:xfrm>
              <a:off x="5052272" y="2365956"/>
              <a:ext cx="1453396" cy="85152"/>
            </a:xfrm>
            <a:custGeom>
              <a:avLst/>
              <a:gdLst/>
              <a:ahLst/>
              <a:cxnLst/>
              <a:rect l="l" t="t" r="r" b="b"/>
              <a:pathLst>
                <a:path w="48491" h="2841" extrusionOk="0">
                  <a:moveTo>
                    <a:pt x="1410" y="0"/>
                  </a:moveTo>
                  <a:cubicBezTo>
                    <a:pt x="613" y="0"/>
                    <a:pt x="0" y="633"/>
                    <a:pt x="0" y="1430"/>
                  </a:cubicBezTo>
                  <a:cubicBezTo>
                    <a:pt x="0" y="2207"/>
                    <a:pt x="613" y="2840"/>
                    <a:pt x="1410" y="2840"/>
                  </a:cubicBezTo>
                  <a:lnTo>
                    <a:pt x="18248" y="2840"/>
                  </a:lnTo>
                  <a:lnTo>
                    <a:pt x="18493" y="0"/>
                  </a:lnTo>
                  <a:close/>
                  <a:moveTo>
                    <a:pt x="46181" y="0"/>
                  </a:moveTo>
                  <a:lnTo>
                    <a:pt x="46427" y="2840"/>
                  </a:lnTo>
                  <a:lnTo>
                    <a:pt x="47080" y="2840"/>
                  </a:lnTo>
                  <a:cubicBezTo>
                    <a:pt x="47857" y="2840"/>
                    <a:pt x="48490" y="2207"/>
                    <a:pt x="48490" y="1430"/>
                  </a:cubicBezTo>
                  <a:cubicBezTo>
                    <a:pt x="48490" y="633"/>
                    <a:pt x="47857" y="0"/>
                    <a:pt x="47080" y="0"/>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9" name="Google Shape;3849;p73">
              <a:extLst>
                <a:ext uri="{FF2B5EF4-FFF2-40B4-BE49-F238E27FC236}">
                  <a16:creationId xmlns:a16="http://schemas.microsoft.com/office/drawing/2014/main" id="{94D9D13D-3BAE-91E3-EEF3-53134090EF7C}"/>
                </a:ext>
              </a:extLst>
            </p:cNvPr>
            <p:cNvSpPr/>
            <p:nvPr/>
          </p:nvSpPr>
          <p:spPr>
            <a:xfrm>
              <a:off x="5052272" y="2520285"/>
              <a:ext cx="540224" cy="766816"/>
            </a:xfrm>
            <a:custGeom>
              <a:avLst/>
              <a:gdLst/>
              <a:ahLst/>
              <a:cxnLst/>
              <a:rect l="l" t="t" r="r" b="b"/>
              <a:pathLst>
                <a:path w="18024" h="25584" extrusionOk="0">
                  <a:moveTo>
                    <a:pt x="1860" y="0"/>
                  </a:moveTo>
                  <a:cubicBezTo>
                    <a:pt x="818" y="0"/>
                    <a:pt x="0" y="838"/>
                    <a:pt x="0" y="1880"/>
                  </a:cubicBezTo>
                  <a:lnTo>
                    <a:pt x="0" y="23724"/>
                  </a:lnTo>
                  <a:cubicBezTo>
                    <a:pt x="0" y="24746"/>
                    <a:pt x="818" y="25584"/>
                    <a:pt x="1860" y="25584"/>
                  </a:cubicBezTo>
                  <a:lnTo>
                    <a:pt x="7622" y="25584"/>
                  </a:lnTo>
                  <a:lnTo>
                    <a:pt x="5885" y="18902"/>
                  </a:lnTo>
                  <a:lnTo>
                    <a:pt x="5129" y="16021"/>
                  </a:lnTo>
                  <a:lnTo>
                    <a:pt x="4128" y="16021"/>
                  </a:lnTo>
                  <a:cubicBezTo>
                    <a:pt x="3678" y="16021"/>
                    <a:pt x="3311" y="15653"/>
                    <a:pt x="3311" y="15183"/>
                  </a:cubicBezTo>
                  <a:lnTo>
                    <a:pt x="3311" y="3392"/>
                  </a:lnTo>
                  <a:cubicBezTo>
                    <a:pt x="3311" y="2943"/>
                    <a:pt x="3678" y="2575"/>
                    <a:pt x="4128" y="2575"/>
                  </a:cubicBezTo>
                  <a:lnTo>
                    <a:pt x="15939" y="2575"/>
                  </a:lnTo>
                  <a:cubicBezTo>
                    <a:pt x="16388" y="2575"/>
                    <a:pt x="16756" y="2943"/>
                    <a:pt x="16756" y="3392"/>
                  </a:cubicBezTo>
                  <a:lnTo>
                    <a:pt x="16756" y="12118"/>
                  </a:lnTo>
                  <a:lnTo>
                    <a:pt x="16920" y="12118"/>
                  </a:lnTo>
                  <a:lnTo>
                    <a:pt x="18023" y="0"/>
                  </a:ln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0" name="Google Shape;3850;p73">
              <a:extLst>
                <a:ext uri="{FF2B5EF4-FFF2-40B4-BE49-F238E27FC236}">
                  <a16:creationId xmlns:a16="http://schemas.microsoft.com/office/drawing/2014/main" id="{A66A4972-38CA-ADBB-7562-784F25A61711}"/>
                </a:ext>
              </a:extLst>
            </p:cNvPr>
            <p:cNvSpPr/>
            <p:nvPr/>
          </p:nvSpPr>
          <p:spPr>
            <a:xfrm>
              <a:off x="5151482" y="2597465"/>
              <a:ext cx="403040" cy="403010"/>
            </a:xfrm>
            <a:custGeom>
              <a:avLst/>
              <a:gdLst/>
              <a:ahLst/>
              <a:cxnLst/>
              <a:rect l="l" t="t" r="r" b="b"/>
              <a:pathLst>
                <a:path w="13447" h="13446" extrusionOk="0">
                  <a:moveTo>
                    <a:pt x="818" y="0"/>
                  </a:moveTo>
                  <a:cubicBezTo>
                    <a:pt x="368" y="0"/>
                    <a:pt x="1" y="368"/>
                    <a:pt x="1" y="817"/>
                  </a:cubicBezTo>
                  <a:lnTo>
                    <a:pt x="1" y="12608"/>
                  </a:lnTo>
                  <a:cubicBezTo>
                    <a:pt x="1" y="13078"/>
                    <a:pt x="368" y="13446"/>
                    <a:pt x="818" y="13446"/>
                  </a:cubicBezTo>
                  <a:lnTo>
                    <a:pt x="12629" y="13446"/>
                  </a:lnTo>
                  <a:cubicBezTo>
                    <a:pt x="13078" y="13446"/>
                    <a:pt x="13446" y="13078"/>
                    <a:pt x="13446" y="12608"/>
                  </a:cubicBezTo>
                  <a:lnTo>
                    <a:pt x="13446" y="817"/>
                  </a:lnTo>
                  <a:cubicBezTo>
                    <a:pt x="13446" y="368"/>
                    <a:pt x="13078" y="0"/>
                    <a:pt x="126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1" name="Google Shape;3851;p73">
              <a:extLst>
                <a:ext uri="{FF2B5EF4-FFF2-40B4-BE49-F238E27FC236}">
                  <a16:creationId xmlns:a16="http://schemas.microsoft.com/office/drawing/2014/main" id="{BFC63504-9C08-FD0E-48DC-29BF3B12252F}"/>
                </a:ext>
              </a:extLst>
            </p:cNvPr>
            <p:cNvSpPr/>
            <p:nvPr/>
          </p:nvSpPr>
          <p:spPr>
            <a:xfrm>
              <a:off x="5594900" y="2597465"/>
              <a:ext cx="402441" cy="403010"/>
            </a:xfrm>
            <a:custGeom>
              <a:avLst/>
              <a:gdLst/>
              <a:ahLst/>
              <a:cxnLst/>
              <a:rect l="l" t="t" r="r" b="b"/>
              <a:pathLst>
                <a:path w="13427" h="13446" extrusionOk="0">
                  <a:moveTo>
                    <a:pt x="818" y="0"/>
                  </a:moveTo>
                  <a:cubicBezTo>
                    <a:pt x="369" y="0"/>
                    <a:pt x="1" y="368"/>
                    <a:pt x="1" y="817"/>
                  </a:cubicBezTo>
                  <a:lnTo>
                    <a:pt x="1" y="12608"/>
                  </a:lnTo>
                  <a:cubicBezTo>
                    <a:pt x="1" y="13078"/>
                    <a:pt x="369" y="13446"/>
                    <a:pt x="818" y="13446"/>
                  </a:cubicBezTo>
                  <a:lnTo>
                    <a:pt x="12609" y="13446"/>
                  </a:lnTo>
                  <a:cubicBezTo>
                    <a:pt x="13058" y="13446"/>
                    <a:pt x="13426" y="13078"/>
                    <a:pt x="13426" y="12608"/>
                  </a:cubicBezTo>
                  <a:lnTo>
                    <a:pt x="13426" y="817"/>
                  </a:lnTo>
                  <a:cubicBezTo>
                    <a:pt x="13426" y="368"/>
                    <a:pt x="13058" y="0"/>
                    <a:pt x="126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2" name="Google Shape;3852;p73">
              <a:extLst>
                <a:ext uri="{FF2B5EF4-FFF2-40B4-BE49-F238E27FC236}">
                  <a16:creationId xmlns:a16="http://schemas.microsoft.com/office/drawing/2014/main" id="{C7BFE4C2-09A5-779B-64FE-1180B54CC6FB}"/>
                </a:ext>
              </a:extLst>
            </p:cNvPr>
            <p:cNvSpPr/>
            <p:nvPr/>
          </p:nvSpPr>
          <p:spPr>
            <a:xfrm>
              <a:off x="6037718" y="2597465"/>
              <a:ext cx="403040" cy="403010"/>
            </a:xfrm>
            <a:custGeom>
              <a:avLst/>
              <a:gdLst/>
              <a:ahLst/>
              <a:cxnLst/>
              <a:rect l="l" t="t" r="r" b="b"/>
              <a:pathLst>
                <a:path w="13447" h="13446" extrusionOk="0">
                  <a:moveTo>
                    <a:pt x="818" y="0"/>
                  </a:moveTo>
                  <a:cubicBezTo>
                    <a:pt x="369" y="0"/>
                    <a:pt x="1" y="368"/>
                    <a:pt x="1" y="817"/>
                  </a:cubicBezTo>
                  <a:lnTo>
                    <a:pt x="1" y="12608"/>
                  </a:lnTo>
                  <a:cubicBezTo>
                    <a:pt x="1" y="13078"/>
                    <a:pt x="369" y="13446"/>
                    <a:pt x="818" y="13446"/>
                  </a:cubicBezTo>
                  <a:lnTo>
                    <a:pt x="12629" y="13446"/>
                  </a:lnTo>
                  <a:cubicBezTo>
                    <a:pt x="13079" y="13446"/>
                    <a:pt x="13446" y="13078"/>
                    <a:pt x="13446" y="12608"/>
                  </a:cubicBezTo>
                  <a:lnTo>
                    <a:pt x="13446" y="817"/>
                  </a:lnTo>
                  <a:cubicBezTo>
                    <a:pt x="13446" y="368"/>
                    <a:pt x="13079" y="0"/>
                    <a:pt x="126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3" name="Google Shape;3853;p73">
              <a:extLst>
                <a:ext uri="{FF2B5EF4-FFF2-40B4-BE49-F238E27FC236}">
                  <a16:creationId xmlns:a16="http://schemas.microsoft.com/office/drawing/2014/main" id="{3987212E-6EF5-2960-8939-9465CC516EBC}"/>
                </a:ext>
              </a:extLst>
            </p:cNvPr>
            <p:cNvSpPr/>
            <p:nvPr/>
          </p:nvSpPr>
          <p:spPr>
            <a:xfrm>
              <a:off x="6856606" y="2074411"/>
              <a:ext cx="511421" cy="510821"/>
            </a:xfrm>
            <a:custGeom>
              <a:avLst/>
              <a:gdLst/>
              <a:ahLst/>
              <a:cxnLst/>
              <a:rect l="l" t="t" r="r" b="b"/>
              <a:pathLst>
                <a:path w="17063" h="17043" extrusionOk="0">
                  <a:moveTo>
                    <a:pt x="8542" y="0"/>
                  </a:moveTo>
                  <a:cubicBezTo>
                    <a:pt x="3821" y="0"/>
                    <a:pt x="0" y="3801"/>
                    <a:pt x="0" y="8521"/>
                  </a:cubicBezTo>
                  <a:cubicBezTo>
                    <a:pt x="0" y="13221"/>
                    <a:pt x="3821" y="17042"/>
                    <a:pt x="8542" y="17042"/>
                  </a:cubicBezTo>
                  <a:cubicBezTo>
                    <a:pt x="13241" y="17042"/>
                    <a:pt x="17063" y="13221"/>
                    <a:pt x="17063" y="8521"/>
                  </a:cubicBezTo>
                  <a:cubicBezTo>
                    <a:pt x="17063" y="3801"/>
                    <a:pt x="13241" y="0"/>
                    <a:pt x="8542" y="0"/>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4" name="Google Shape;3854;p73">
              <a:extLst>
                <a:ext uri="{FF2B5EF4-FFF2-40B4-BE49-F238E27FC236}">
                  <a16:creationId xmlns:a16="http://schemas.microsoft.com/office/drawing/2014/main" id="{6737DE0D-ABC8-32C1-FB4F-E1EEDA79D473}"/>
                </a:ext>
              </a:extLst>
            </p:cNvPr>
            <p:cNvSpPr/>
            <p:nvPr/>
          </p:nvSpPr>
          <p:spPr>
            <a:xfrm>
              <a:off x="6862721" y="2044408"/>
              <a:ext cx="510821" cy="511421"/>
            </a:xfrm>
            <a:custGeom>
              <a:avLst/>
              <a:gdLst/>
              <a:ahLst/>
              <a:cxnLst/>
              <a:rect l="l" t="t" r="r" b="b"/>
              <a:pathLst>
                <a:path w="17043" h="17063" extrusionOk="0">
                  <a:moveTo>
                    <a:pt x="8521" y="0"/>
                  </a:moveTo>
                  <a:cubicBezTo>
                    <a:pt x="3822" y="0"/>
                    <a:pt x="0" y="3821"/>
                    <a:pt x="0" y="8542"/>
                  </a:cubicBezTo>
                  <a:cubicBezTo>
                    <a:pt x="0" y="13241"/>
                    <a:pt x="3822" y="17063"/>
                    <a:pt x="8521" y="17063"/>
                  </a:cubicBezTo>
                  <a:cubicBezTo>
                    <a:pt x="13221" y="17063"/>
                    <a:pt x="17042" y="13241"/>
                    <a:pt x="17042" y="8542"/>
                  </a:cubicBezTo>
                  <a:cubicBezTo>
                    <a:pt x="17042" y="3821"/>
                    <a:pt x="13221" y="0"/>
                    <a:pt x="8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5" name="Google Shape;3855;p73">
              <a:extLst>
                <a:ext uri="{FF2B5EF4-FFF2-40B4-BE49-F238E27FC236}">
                  <a16:creationId xmlns:a16="http://schemas.microsoft.com/office/drawing/2014/main" id="{08B720FC-6C70-0EBC-C639-C0A64BA78320}"/>
                </a:ext>
              </a:extLst>
            </p:cNvPr>
            <p:cNvSpPr/>
            <p:nvPr/>
          </p:nvSpPr>
          <p:spPr>
            <a:xfrm>
              <a:off x="6944786" y="2193852"/>
              <a:ext cx="275028" cy="225393"/>
            </a:xfrm>
            <a:custGeom>
              <a:avLst/>
              <a:gdLst/>
              <a:ahLst/>
              <a:cxnLst/>
              <a:rect l="l" t="t" r="r" b="b"/>
              <a:pathLst>
                <a:path w="9176" h="7520" extrusionOk="0">
                  <a:moveTo>
                    <a:pt x="8174" y="2554"/>
                  </a:moveTo>
                  <a:cubicBezTo>
                    <a:pt x="8440" y="2554"/>
                    <a:pt x="8624" y="2759"/>
                    <a:pt x="8583" y="3024"/>
                  </a:cubicBezTo>
                  <a:cubicBezTo>
                    <a:pt x="8501" y="3556"/>
                    <a:pt x="8419" y="4066"/>
                    <a:pt x="8358" y="4577"/>
                  </a:cubicBezTo>
                  <a:cubicBezTo>
                    <a:pt x="8317" y="4822"/>
                    <a:pt x="8276" y="5068"/>
                    <a:pt x="8236" y="5333"/>
                  </a:cubicBezTo>
                  <a:cubicBezTo>
                    <a:pt x="8236" y="5374"/>
                    <a:pt x="8215" y="5395"/>
                    <a:pt x="8174" y="5395"/>
                  </a:cubicBezTo>
                  <a:cubicBezTo>
                    <a:pt x="7520" y="5374"/>
                    <a:pt x="6887" y="5374"/>
                    <a:pt x="6253" y="5374"/>
                  </a:cubicBezTo>
                  <a:lnTo>
                    <a:pt x="3413" y="5374"/>
                  </a:lnTo>
                  <a:cubicBezTo>
                    <a:pt x="3270" y="4455"/>
                    <a:pt x="3127" y="3515"/>
                    <a:pt x="2984" y="2554"/>
                  </a:cubicBezTo>
                  <a:close/>
                  <a:moveTo>
                    <a:pt x="8133" y="5946"/>
                  </a:moveTo>
                  <a:cubicBezTo>
                    <a:pt x="8113" y="6069"/>
                    <a:pt x="8113" y="6192"/>
                    <a:pt x="8092" y="6314"/>
                  </a:cubicBezTo>
                  <a:cubicBezTo>
                    <a:pt x="8072" y="6416"/>
                    <a:pt x="8052" y="6518"/>
                    <a:pt x="7990" y="6600"/>
                  </a:cubicBezTo>
                  <a:cubicBezTo>
                    <a:pt x="7868" y="6845"/>
                    <a:pt x="7663" y="6968"/>
                    <a:pt x="7398" y="6968"/>
                  </a:cubicBezTo>
                  <a:lnTo>
                    <a:pt x="4271" y="6968"/>
                  </a:lnTo>
                  <a:cubicBezTo>
                    <a:pt x="3883" y="6968"/>
                    <a:pt x="3617" y="6743"/>
                    <a:pt x="3556" y="6375"/>
                  </a:cubicBezTo>
                  <a:cubicBezTo>
                    <a:pt x="3536" y="6232"/>
                    <a:pt x="3515" y="6089"/>
                    <a:pt x="3495" y="5946"/>
                  </a:cubicBezTo>
                  <a:close/>
                  <a:moveTo>
                    <a:pt x="287" y="0"/>
                  </a:moveTo>
                  <a:cubicBezTo>
                    <a:pt x="123" y="0"/>
                    <a:pt x="1" y="123"/>
                    <a:pt x="1" y="286"/>
                  </a:cubicBezTo>
                  <a:cubicBezTo>
                    <a:pt x="1" y="450"/>
                    <a:pt x="123" y="572"/>
                    <a:pt x="307" y="572"/>
                  </a:cubicBezTo>
                  <a:lnTo>
                    <a:pt x="1574" y="572"/>
                  </a:lnTo>
                  <a:cubicBezTo>
                    <a:pt x="1901" y="572"/>
                    <a:pt x="2126" y="777"/>
                    <a:pt x="2167" y="1083"/>
                  </a:cubicBezTo>
                  <a:cubicBezTo>
                    <a:pt x="2228" y="1492"/>
                    <a:pt x="2310" y="1900"/>
                    <a:pt x="2371" y="2309"/>
                  </a:cubicBezTo>
                  <a:cubicBezTo>
                    <a:pt x="2432" y="2697"/>
                    <a:pt x="2494" y="3065"/>
                    <a:pt x="2534" y="3453"/>
                  </a:cubicBezTo>
                  <a:cubicBezTo>
                    <a:pt x="2616" y="3944"/>
                    <a:pt x="2698" y="4434"/>
                    <a:pt x="2759" y="4925"/>
                  </a:cubicBezTo>
                  <a:cubicBezTo>
                    <a:pt x="2841" y="5435"/>
                    <a:pt x="2923" y="5946"/>
                    <a:pt x="3004" y="6457"/>
                  </a:cubicBezTo>
                  <a:cubicBezTo>
                    <a:pt x="3086" y="7070"/>
                    <a:pt x="3617" y="7520"/>
                    <a:pt x="4210" y="7520"/>
                  </a:cubicBezTo>
                  <a:lnTo>
                    <a:pt x="7418" y="7520"/>
                  </a:lnTo>
                  <a:cubicBezTo>
                    <a:pt x="7929" y="7520"/>
                    <a:pt x="8419" y="7193"/>
                    <a:pt x="8583" y="6702"/>
                  </a:cubicBezTo>
                  <a:cubicBezTo>
                    <a:pt x="8624" y="6539"/>
                    <a:pt x="8644" y="6375"/>
                    <a:pt x="8665" y="6212"/>
                  </a:cubicBezTo>
                  <a:cubicBezTo>
                    <a:pt x="8746" y="5722"/>
                    <a:pt x="8828" y="5231"/>
                    <a:pt x="8889" y="4741"/>
                  </a:cubicBezTo>
                  <a:cubicBezTo>
                    <a:pt x="8971" y="4250"/>
                    <a:pt x="9053" y="3739"/>
                    <a:pt x="9135" y="3249"/>
                  </a:cubicBezTo>
                  <a:cubicBezTo>
                    <a:pt x="9155" y="3106"/>
                    <a:pt x="9176" y="2943"/>
                    <a:pt x="9155" y="2800"/>
                  </a:cubicBezTo>
                  <a:cubicBezTo>
                    <a:pt x="9053" y="2330"/>
                    <a:pt x="8665" y="2003"/>
                    <a:pt x="8174" y="2003"/>
                  </a:cubicBezTo>
                  <a:lnTo>
                    <a:pt x="2902" y="2003"/>
                  </a:lnTo>
                  <a:lnTo>
                    <a:pt x="2882" y="1962"/>
                  </a:lnTo>
                  <a:cubicBezTo>
                    <a:pt x="2841" y="1635"/>
                    <a:pt x="2780" y="1287"/>
                    <a:pt x="2739" y="960"/>
                  </a:cubicBezTo>
                  <a:cubicBezTo>
                    <a:pt x="2657" y="429"/>
                    <a:pt x="2187" y="21"/>
                    <a:pt x="16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6" name="Google Shape;3856;p73">
              <a:extLst>
                <a:ext uri="{FF2B5EF4-FFF2-40B4-BE49-F238E27FC236}">
                  <a16:creationId xmlns:a16="http://schemas.microsoft.com/office/drawing/2014/main" id="{F6B219B9-7533-980F-4A7F-B21180428318}"/>
                </a:ext>
              </a:extLst>
            </p:cNvPr>
            <p:cNvSpPr/>
            <p:nvPr/>
          </p:nvSpPr>
          <p:spPr>
            <a:xfrm>
              <a:off x="7074629" y="2125844"/>
              <a:ext cx="85152" cy="112667"/>
            </a:xfrm>
            <a:custGeom>
              <a:avLst/>
              <a:gdLst/>
              <a:ahLst/>
              <a:cxnLst/>
              <a:rect l="l" t="t" r="r" b="b"/>
              <a:pathLst>
                <a:path w="2841" h="3759" extrusionOk="0">
                  <a:moveTo>
                    <a:pt x="1406" y="1"/>
                  </a:moveTo>
                  <a:cubicBezTo>
                    <a:pt x="1311" y="1"/>
                    <a:pt x="1222" y="75"/>
                    <a:pt x="1206" y="185"/>
                  </a:cubicBezTo>
                  <a:lnTo>
                    <a:pt x="1206" y="267"/>
                  </a:lnTo>
                  <a:lnTo>
                    <a:pt x="1206" y="2943"/>
                  </a:lnTo>
                  <a:lnTo>
                    <a:pt x="1206" y="3025"/>
                  </a:lnTo>
                  <a:lnTo>
                    <a:pt x="1145" y="2964"/>
                  </a:lnTo>
                  <a:cubicBezTo>
                    <a:pt x="900" y="2719"/>
                    <a:pt x="634" y="2453"/>
                    <a:pt x="389" y="2208"/>
                  </a:cubicBezTo>
                  <a:cubicBezTo>
                    <a:pt x="341" y="2159"/>
                    <a:pt x="283" y="2136"/>
                    <a:pt x="226" y="2136"/>
                  </a:cubicBezTo>
                  <a:cubicBezTo>
                    <a:pt x="140" y="2136"/>
                    <a:pt x="58" y="2191"/>
                    <a:pt x="21" y="2290"/>
                  </a:cubicBezTo>
                  <a:cubicBezTo>
                    <a:pt x="1" y="2371"/>
                    <a:pt x="21" y="2453"/>
                    <a:pt x="82" y="2514"/>
                  </a:cubicBezTo>
                  <a:cubicBezTo>
                    <a:pt x="225" y="2657"/>
                    <a:pt x="368" y="2800"/>
                    <a:pt x="511" y="2943"/>
                  </a:cubicBezTo>
                  <a:cubicBezTo>
                    <a:pt x="757" y="3189"/>
                    <a:pt x="1002" y="3434"/>
                    <a:pt x="1247" y="3679"/>
                  </a:cubicBezTo>
                  <a:cubicBezTo>
                    <a:pt x="1301" y="3733"/>
                    <a:pt x="1361" y="3758"/>
                    <a:pt x="1420" y="3758"/>
                  </a:cubicBezTo>
                  <a:cubicBezTo>
                    <a:pt x="1473" y="3758"/>
                    <a:pt x="1526" y="3738"/>
                    <a:pt x="1574" y="3699"/>
                  </a:cubicBezTo>
                  <a:cubicBezTo>
                    <a:pt x="1962" y="3291"/>
                    <a:pt x="2371" y="2903"/>
                    <a:pt x="2759" y="2514"/>
                  </a:cubicBezTo>
                  <a:cubicBezTo>
                    <a:pt x="2841" y="2412"/>
                    <a:pt x="2841" y="2290"/>
                    <a:pt x="2759" y="2208"/>
                  </a:cubicBezTo>
                  <a:cubicBezTo>
                    <a:pt x="2718" y="2167"/>
                    <a:pt x="2662" y="2146"/>
                    <a:pt x="2606" y="2146"/>
                  </a:cubicBezTo>
                  <a:cubicBezTo>
                    <a:pt x="2550" y="2146"/>
                    <a:pt x="2494" y="2167"/>
                    <a:pt x="2453" y="2208"/>
                  </a:cubicBezTo>
                  <a:cubicBezTo>
                    <a:pt x="2208" y="2453"/>
                    <a:pt x="1942" y="2719"/>
                    <a:pt x="1676" y="2984"/>
                  </a:cubicBezTo>
                  <a:lnTo>
                    <a:pt x="1656" y="3025"/>
                  </a:lnTo>
                  <a:lnTo>
                    <a:pt x="1635" y="3025"/>
                  </a:lnTo>
                  <a:lnTo>
                    <a:pt x="1635" y="2964"/>
                  </a:lnTo>
                  <a:cubicBezTo>
                    <a:pt x="1635" y="2044"/>
                    <a:pt x="1635" y="1145"/>
                    <a:pt x="1635" y="246"/>
                  </a:cubicBezTo>
                  <a:cubicBezTo>
                    <a:pt x="1635" y="144"/>
                    <a:pt x="1594" y="62"/>
                    <a:pt x="1492" y="21"/>
                  </a:cubicBezTo>
                  <a:cubicBezTo>
                    <a:pt x="1464" y="7"/>
                    <a:pt x="1435" y="1"/>
                    <a:pt x="14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7" name="Google Shape;3857;p73">
              <a:extLst>
                <a:ext uri="{FF2B5EF4-FFF2-40B4-BE49-F238E27FC236}">
                  <a16:creationId xmlns:a16="http://schemas.microsoft.com/office/drawing/2014/main" id="{820482E0-E03E-6F1B-B5C8-EA2DD902E234}"/>
                </a:ext>
              </a:extLst>
            </p:cNvPr>
            <p:cNvSpPr/>
            <p:nvPr/>
          </p:nvSpPr>
          <p:spPr>
            <a:xfrm>
              <a:off x="7050740" y="2433304"/>
              <a:ext cx="41692" cy="41092"/>
            </a:xfrm>
            <a:custGeom>
              <a:avLst/>
              <a:gdLst/>
              <a:ahLst/>
              <a:cxnLst/>
              <a:rect l="l" t="t" r="r" b="b"/>
              <a:pathLst>
                <a:path w="1391" h="1371" extrusionOk="0">
                  <a:moveTo>
                    <a:pt x="716" y="1"/>
                  </a:moveTo>
                  <a:cubicBezTo>
                    <a:pt x="328" y="1"/>
                    <a:pt x="21" y="287"/>
                    <a:pt x="1" y="675"/>
                  </a:cubicBezTo>
                  <a:cubicBezTo>
                    <a:pt x="1" y="1063"/>
                    <a:pt x="307" y="1370"/>
                    <a:pt x="695" y="1370"/>
                  </a:cubicBezTo>
                  <a:cubicBezTo>
                    <a:pt x="707" y="1370"/>
                    <a:pt x="719" y="1371"/>
                    <a:pt x="730" y="1371"/>
                  </a:cubicBezTo>
                  <a:cubicBezTo>
                    <a:pt x="1084" y="1371"/>
                    <a:pt x="1390" y="1071"/>
                    <a:pt x="1390" y="695"/>
                  </a:cubicBezTo>
                  <a:cubicBezTo>
                    <a:pt x="1390" y="328"/>
                    <a:pt x="1084" y="1"/>
                    <a:pt x="7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8" name="Google Shape;3858;p73">
              <a:extLst>
                <a:ext uri="{FF2B5EF4-FFF2-40B4-BE49-F238E27FC236}">
                  <a16:creationId xmlns:a16="http://schemas.microsoft.com/office/drawing/2014/main" id="{F5C9FE90-1900-7511-D469-F8B52EFBD458}"/>
                </a:ext>
              </a:extLst>
            </p:cNvPr>
            <p:cNvSpPr/>
            <p:nvPr/>
          </p:nvSpPr>
          <p:spPr>
            <a:xfrm>
              <a:off x="7141378" y="2433304"/>
              <a:ext cx="41092" cy="41062"/>
            </a:xfrm>
            <a:custGeom>
              <a:avLst/>
              <a:gdLst/>
              <a:ahLst/>
              <a:cxnLst/>
              <a:rect l="l" t="t" r="r" b="b"/>
              <a:pathLst>
                <a:path w="1371" h="1370" extrusionOk="0">
                  <a:moveTo>
                    <a:pt x="696" y="1"/>
                  </a:moveTo>
                  <a:cubicBezTo>
                    <a:pt x="307" y="1"/>
                    <a:pt x="1" y="307"/>
                    <a:pt x="1" y="695"/>
                  </a:cubicBezTo>
                  <a:cubicBezTo>
                    <a:pt x="1" y="1063"/>
                    <a:pt x="307" y="1370"/>
                    <a:pt x="675" y="1370"/>
                  </a:cubicBezTo>
                  <a:cubicBezTo>
                    <a:pt x="1064" y="1370"/>
                    <a:pt x="1370" y="1063"/>
                    <a:pt x="1370" y="695"/>
                  </a:cubicBezTo>
                  <a:cubicBezTo>
                    <a:pt x="1370" y="307"/>
                    <a:pt x="1064" y="1"/>
                    <a:pt x="6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9" name="Google Shape;3859;p73">
              <a:extLst>
                <a:ext uri="{FF2B5EF4-FFF2-40B4-BE49-F238E27FC236}">
                  <a16:creationId xmlns:a16="http://schemas.microsoft.com/office/drawing/2014/main" id="{0F1F93B3-D4E7-C54C-8216-D6C588422BD3}"/>
                </a:ext>
              </a:extLst>
            </p:cNvPr>
            <p:cNvSpPr/>
            <p:nvPr/>
          </p:nvSpPr>
          <p:spPr>
            <a:xfrm>
              <a:off x="5808037" y="1965400"/>
              <a:ext cx="315461" cy="253567"/>
            </a:xfrm>
            <a:custGeom>
              <a:avLst/>
              <a:gdLst/>
              <a:ahLst/>
              <a:cxnLst/>
              <a:rect l="l" t="t" r="r" b="b"/>
              <a:pathLst>
                <a:path w="10525" h="8460" extrusionOk="0">
                  <a:moveTo>
                    <a:pt x="5253" y="0"/>
                  </a:moveTo>
                  <a:cubicBezTo>
                    <a:pt x="2351" y="0"/>
                    <a:pt x="1" y="2350"/>
                    <a:pt x="1" y="5252"/>
                  </a:cubicBezTo>
                  <a:lnTo>
                    <a:pt x="1" y="8460"/>
                  </a:lnTo>
                  <a:lnTo>
                    <a:pt x="491" y="8460"/>
                  </a:lnTo>
                  <a:lnTo>
                    <a:pt x="491" y="5252"/>
                  </a:lnTo>
                  <a:cubicBezTo>
                    <a:pt x="491" y="2616"/>
                    <a:pt x="2637" y="491"/>
                    <a:pt x="5253" y="491"/>
                  </a:cubicBezTo>
                  <a:cubicBezTo>
                    <a:pt x="7889" y="491"/>
                    <a:pt x="10034" y="2616"/>
                    <a:pt x="10034" y="5252"/>
                  </a:cubicBezTo>
                  <a:lnTo>
                    <a:pt x="10034" y="8358"/>
                  </a:lnTo>
                  <a:lnTo>
                    <a:pt x="10525" y="8358"/>
                  </a:lnTo>
                  <a:lnTo>
                    <a:pt x="10525" y="5252"/>
                  </a:lnTo>
                  <a:cubicBezTo>
                    <a:pt x="10525" y="2350"/>
                    <a:pt x="8154" y="0"/>
                    <a:pt x="5253" y="0"/>
                  </a:cubicBezTo>
                  <a:close/>
                </a:path>
              </a:pathLst>
            </a:custGeom>
            <a:solidFill>
              <a:srgbClr val="C9EB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0" name="Google Shape;3860;p73">
              <a:extLst>
                <a:ext uri="{FF2B5EF4-FFF2-40B4-BE49-F238E27FC236}">
                  <a16:creationId xmlns:a16="http://schemas.microsoft.com/office/drawing/2014/main" id="{D8E774FF-FF90-FD19-C84B-092498162FB1}"/>
                </a:ext>
              </a:extLst>
            </p:cNvPr>
            <p:cNvSpPr/>
            <p:nvPr/>
          </p:nvSpPr>
          <p:spPr>
            <a:xfrm>
              <a:off x="5798865" y="2202424"/>
              <a:ext cx="33090" cy="33090"/>
            </a:xfrm>
            <a:custGeom>
              <a:avLst/>
              <a:gdLst/>
              <a:ahLst/>
              <a:cxnLst/>
              <a:rect l="l" t="t" r="r" b="b"/>
              <a:pathLst>
                <a:path w="1104" h="1104" extrusionOk="0">
                  <a:moveTo>
                    <a:pt x="552" y="0"/>
                  </a:moveTo>
                  <a:cubicBezTo>
                    <a:pt x="246" y="0"/>
                    <a:pt x="0" y="245"/>
                    <a:pt x="0" y="552"/>
                  </a:cubicBezTo>
                  <a:cubicBezTo>
                    <a:pt x="0" y="858"/>
                    <a:pt x="246" y="1104"/>
                    <a:pt x="552" y="1104"/>
                  </a:cubicBezTo>
                  <a:cubicBezTo>
                    <a:pt x="859" y="1104"/>
                    <a:pt x="1104" y="858"/>
                    <a:pt x="1104" y="552"/>
                  </a:cubicBezTo>
                  <a:cubicBezTo>
                    <a:pt x="1104" y="245"/>
                    <a:pt x="859" y="0"/>
                    <a:pt x="552" y="0"/>
                  </a:cubicBezTo>
                  <a:close/>
                </a:path>
              </a:pathLst>
            </a:custGeom>
            <a:solidFill>
              <a:srgbClr val="C9EB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1" name="Google Shape;3861;p73">
              <a:extLst>
                <a:ext uri="{FF2B5EF4-FFF2-40B4-BE49-F238E27FC236}">
                  <a16:creationId xmlns:a16="http://schemas.microsoft.com/office/drawing/2014/main" id="{67F036B1-ABAA-6EFA-0026-C0C7BB7212EA}"/>
                </a:ext>
              </a:extLst>
            </p:cNvPr>
            <p:cNvSpPr/>
            <p:nvPr/>
          </p:nvSpPr>
          <p:spPr>
            <a:xfrm>
              <a:off x="6099582" y="2199337"/>
              <a:ext cx="33120" cy="33120"/>
            </a:xfrm>
            <a:custGeom>
              <a:avLst/>
              <a:gdLst/>
              <a:ahLst/>
              <a:cxnLst/>
              <a:rect l="l" t="t" r="r" b="b"/>
              <a:pathLst>
                <a:path w="1105" h="1105" extrusionOk="0">
                  <a:moveTo>
                    <a:pt x="552" y="1"/>
                  </a:moveTo>
                  <a:cubicBezTo>
                    <a:pt x="246" y="1"/>
                    <a:pt x="1" y="246"/>
                    <a:pt x="1" y="553"/>
                  </a:cubicBezTo>
                  <a:cubicBezTo>
                    <a:pt x="1" y="859"/>
                    <a:pt x="246" y="1104"/>
                    <a:pt x="552" y="1104"/>
                  </a:cubicBezTo>
                  <a:cubicBezTo>
                    <a:pt x="859" y="1104"/>
                    <a:pt x="1104" y="859"/>
                    <a:pt x="1104" y="553"/>
                  </a:cubicBezTo>
                  <a:cubicBezTo>
                    <a:pt x="1104" y="246"/>
                    <a:pt x="859" y="1"/>
                    <a:pt x="552" y="1"/>
                  </a:cubicBezTo>
                  <a:close/>
                </a:path>
              </a:pathLst>
            </a:custGeom>
            <a:solidFill>
              <a:srgbClr val="C9EB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2" name="Google Shape;3862;p73">
              <a:extLst>
                <a:ext uri="{FF2B5EF4-FFF2-40B4-BE49-F238E27FC236}">
                  <a16:creationId xmlns:a16="http://schemas.microsoft.com/office/drawing/2014/main" id="{B57A77EA-98F8-23B1-69E6-CABF8EF2E00A}"/>
                </a:ext>
              </a:extLst>
            </p:cNvPr>
            <p:cNvSpPr/>
            <p:nvPr/>
          </p:nvSpPr>
          <p:spPr>
            <a:xfrm>
              <a:off x="5537352" y="2129531"/>
              <a:ext cx="886257" cy="1002610"/>
            </a:xfrm>
            <a:custGeom>
              <a:avLst/>
              <a:gdLst/>
              <a:ahLst/>
              <a:cxnLst/>
              <a:rect l="l" t="t" r="r" b="b"/>
              <a:pathLst>
                <a:path w="29569" h="33451" extrusionOk="0">
                  <a:moveTo>
                    <a:pt x="3024" y="1"/>
                  </a:moveTo>
                  <a:lnTo>
                    <a:pt x="0" y="33451"/>
                  </a:lnTo>
                  <a:lnTo>
                    <a:pt x="29568" y="33451"/>
                  </a:lnTo>
                  <a:lnTo>
                    <a:pt x="265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3" name="Google Shape;3863;p73">
              <a:extLst>
                <a:ext uri="{FF2B5EF4-FFF2-40B4-BE49-F238E27FC236}">
                  <a16:creationId xmlns:a16="http://schemas.microsoft.com/office/drawing/2014/main" id="{5A977445-0217-6A68-4178-B9B7190DDC8E}"/>
                </a:ext>
              </a:extLst>
            </p:cNvPr>
            <p:cNvSpPr/>
            <p:nvPr/>
          </p:nvSpPr>
          <p:spPr>
            <a:xfrm>
              <a:off x="5619418" y="2129531"/>
              <a:ext cx="886257" cy="1002610"/>
            </a:xfrm>
            <a:custGeom>
              <a:avLst/>
              <a:gdLst/>
              <a:ahLst/>
              <a:cxnLst/>
              <a:rect l="l" t="t" r="r" b="b"/>
              <a:pathLst>
                <a:path w="29569" h="33451" extrusionOk="0">
                  <a:moveTo>
                    <a:pt x="3025" y="1"/>
                  </a:moveTo>
                  <a:lnTo>
                    <a:pt x="0" y="33451"/>
                  </a:lnTo>
                  <a:lnTo>
                    <a:pt x="29568" y="33451"/>
                  </a:lnTo>
                  <a:lnTo>
                    <a:pt x="2654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4" name="Google Shape;3864;p73">
              <a:extLst>
                <a:ext uri="{FF2B5EF4-FFF2-40B4-BE49-F238E27FC236}">
                  <a16:creationId xmlns:a16="http://schemas.microsoft.com/office/drawing/2014/main" id="{6CDEC788-0540-F92F-F67A-08674903BC69}"/>
                </a:ext>
              </a:extLst>
            </p:cNvPr>
            <p:cNvSpPr/>
            <p:nvPr/>
          </p:nvSpPr>
          <p:spPr>
            <a:xfrm>
              <a:off x="5923822" y="1965400"/>
              <a:ext cx="315431" cy="253567"/>
            </a:xfrm>
            <a:custGeom>
              <a:avLst/>
              <a:gdLst/>
              <a:ahLst/>
              <a:cxnLst/>
              <a:rect l="l" t="t" r="r" b="b"/>
              <a:pathLst>
                <a:path w="10524" h="8460" extrusionOk="0">
                  <a:moveTo>
                    <a:pt x="5252" y="0"/>
                  </a:moveTo>
                  <a:cubicBezTo>
                    <a:pt x="2350" y="0"/>
                    <a:pt x="0" y="2350"/>
                    <a:pt x="0" y="5252"/>
                  </a:cubicBezTo>
                  <a:lnTo>
                    <a:pt x="0" y="8460"/>
                  </a:lnTo>
                  <a:lnTo>
                    <a:pt x="490" y="8460"/>
                  </a:lnTo>
                  <a:lnTo>
                    <a:pt x="490" y="5252"/>
                  </a:lnTo>
                  <a:cubicBezTo>
                    <a:pt x="490" y="2616"/>
                    <a:pt x="2636" y="491"/>
                    <a:pt x="5252" y="491"/>
                  </a:cubicBezTo>
                  <a:cubicBezTo>
                    <a:pt x="7888" y="491"/>
                    <a:pt x="10033" y="2616"/>
                    <a:pt x="10033" y="5252"/>
                  </a:cubicBezTo>
                  <a:lnTo>
                    <a:pt x="10033" y="8358"/>
                  </a:lnTo>
                  <a:lnTo>
                    <a:pt x="10524" y="8358"/>
                  </a:lnTo>
                  <a:lnTo>
                    <a:pt x="10524" y="5252"/>
                  </a:lnTo>
                  <a:cubicBezTo>
                    <a:pt x="10524" y="2350"/>
                    <a:pt x="8153" y="0"/>
                    <a:pt x="5252" y="0"/>
                  </a:cubicBezTo>
                  <a:close/>
                </a:path>
              </a:pathLst>
            </a:custGeom>
            <a:solidFill>
              <a:srgbClr val="C9EB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5" name="Google Shape;3865;p73">
              <a:extLst>
                <a:ext uri="{FF2B5EF4-FFF2-40B4-BE49-F238E27FC236}">
                  <a16:creationId xmlns:a16="http://schemas.microsoft.com/office/drawing/2014/main" id="{F2C88EDA-5C23-707A-1456-82573324FD3B}"/>
                </a:ext>
              </a:extLst>
            </p:cNvPr>
            <p:cNvSpPr/>
            <p:nvPr/>
          </p:nvSpPr>
          <p:spPr>
            <a:xfrm>
              <a:off x="5914620" y="2202424"/>
              <a:ext cx="33090" cy="33090"/>
            </a:xfrm>
            <a:custGeom>
              <a:avLst/>
              <a:gdLst/>
              <a:ahLst/>
              <a:cxnLst/>
              <a:rect l="l" t="t" r="r" b="b"/>
              <a:pathLst>
                <a:path w="1104" h="1104" extrusionOk="0">
                  <a:moveTo>
                    <a:pt x="552" y="0"/>
                  </a:moveTo>
                  <a:cubicBezTo>
                    <a:pt x="246" y="0"/>
                    <a:pt x="1" y="245"/>
                    <a:pt x="1" y="552"/>
                  </a:cubicBezTo>
                  <a:cubicBezTo>
                    <a:pt x="1" y="858"/>
                    <a:pt x="246" y="1104"/>
                    <a:pt x="552" y="1104"/>
                  </a:cubicBezTo>
                  <a:cubicBezTo>
                    <a:pt x="859" y="1104"/>
                    <a:pt x="1104" y="858"/>
                    <a:pt x="1104" y="552"/>
                  </a:cubicBezTo>
                  <a:cubicBezTo>
                    <a:pt x="1104" y="245"/>
                    <a:pt x="859" y="0"/>
                    <a:pt x="552" y="0"/>
                  </a:cubicBezTo>
                  <a:close/>
                </a:path>
              </a:pathLst>
            </a:custGeom>
            <a:solidFill>
              <a:srgbClr val="C9EB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6" name="Google Shape;3866;p73">
              <a:extLst>
                <a:ext uri="{FF2B5EF4-FFF2-40B4-BE49-F238E27FC236}">
                  <a16:creationId xmlns:a16="http://schemas.microsoft.com/office/drawing/2014/main" id="{EEE4C20E-1232-BDFF-C028-CBB6A5C42C1F}"/>
                </a:ext>
              </a:extLst>
            </p:cNvPr>
            <p:cNvSpPr/>
            <p:nvPr/>
          </p:nvSpPr>
          <p:spPr>
            <a:xfrm>
              <a:off x="6215337" y="2199337"/>
              <a:ext cx="33120" cy="33120"/>
            </a:xfrm>
            <a:custGeom>
              <a:avLst/>
              <a:gdLst/>
              <a:ahLst/>
              <a:cxnLst/>
              <a:rect l="l" t="t" r="r" b="b"/>
              <a:pathLst>
                <a:path w="1105" h="1105" extrusionOk="0">
                  <a:moveTo>
                    <a:pt x="552" y="1"/>
                  </a:moveTo>
                  <a:cubicBezTo>
                    <a:pt x="246" y="1"/>
                    <a:pt x="1" y="246"/>
                    <a:pt x="1" y="553"/>
                  </a:cubicBezTo>
                  <a:cubicBezTo>
                    <a:pt x="1" y="859"/>
                    <a:pt x="246" y="1104"/>
                    <a:pt x="552" y="1104"/>
                  </a:cubicBezTo>
                  <a:cubicBezTo>
                    <a:pt x="859" y="1104"/>
                    <a:pt x="1104" y="859"/>
                    <a:pt x="1104" y="553"/>
                  </a:cubicBezTo>
                  <a:cubicBezTo>
                    <a:pt x="1104" y="246"/>
                    <a:pt x="859" y="1"/>
                    <a:pt x="552" y="1"/>
                  </a:cubicBezTo>
                  <a:close/>
                </a:path>
              </a:pathLst>
            </a:custGeom>
            <a:solidFill>
              <a:srgbClr val="C9EB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7" name="Google Shape;3867;p73">
              <a:extLst>
                <a:ext uri="{FF2B5EF4-FFF2-40B4-BE49-F238E27FC236}">
                  <a16:creationId xmlns:a16="http://schemas.microsoft.com/office/drawing/2014/main" id="{163263C7-7EA8-24AC-622C-8078609A4AFC}"/>
                </a:ext>
              </a:extLst>
            </p:cNvPr>
            <p:cNvSpPr/>
            <p:nvPr/>
          </p:nvSpPr>
          <p:spPr>
            <a:xfrm>
              <a:off x="7119948" y="2789860"/>
              <a:ext cx="245025" cy="434661"/>
            </a:xfrm>
            <a:custGeom>
              <a:avLst/>
              <a:gdLst/>
              <a:ahLst/>
              <a:cxnLst/>
              <a:rect l="l" t="t" r="r" b="b"/>
              <a:pathLst>
                <a:path w="8175" h="14502" extrusionOk="0">
                  <a:moveTo>
                    <a:pt x="1236" y="1"/>
                  </a:moveTo>
                  <a:cubicBezTo>
                    <a:pt x="1084" y="1"/>
                    <a:pt x="927" y="33"/>
                    <a:pt x="777" y="99"/>
                  </a:cubicBezTo>
                  <a:cubicBezTo>
                    <a:pt x="246" y="345"/>
                    <a:pt x="1" y="978"/>
                    <a:pt x="246" y="1530"/>
                  </a:cubicBezTo>
                  <a:lnTo>
                    <a:pt x="5968" y="13872"/>
                  </a:lnTo>
                  <a:cubicBezTo>
                    <a:pt x="6146" y="14273"/>
                    <a:pt x="6541" y="14502"/>
                    <a:pt x="6948" y="14502"/>
                  </a:cubicBezTo>
                  <a:cubicBezTo>
                    <a:pt x="7100" y="14502"/>
                    <a:pt x="7253" y="14470"/>
                    <a:pt x="7398" y="14403"/>
                  </a:cubicBezTo>
                  <a:cubicBezTo>
                    <a:pt x="7929" y="14158"/>
                    <a:pt x="8174" y="13525"/>
                    <a:pt x="7929" y="12973"/>
                  </a:cubicBezTo>
                  <a:lnTo>
                    <a:pt x="2208" y="631"/>
                  </a:lnTo>
                  <a:cubicBezTo>
                    <a:pt x="2029" y="229"/>
                    <a:pt x="1645" y="1"/>
                    <a:pt x="12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8" name="Google Shape;3868;p73">
              <a:extLst>
                <a:ext uri="{FF2B5EF4-FFF2-40B4-BE49-F238E27FC236}">
                  <a16:creationId xmlns:a16="http://schemas.microsoft.com/office/drawing/2014/main" id="{CEF81947-7C8D-CA2A-DF43-9CF244387D25}"/>
                </a:ext>
              </a:extLst>
            </p:cNvPr>
            <p:cNvSpPr/>
            <p:nvPr/>
          </p:nvSpPr>
          <p:spPr>
            <a:xfrm>
              <a:off x="5112907" y="2418078"/>
              <a:ext cx="244396" cy="434691"/>
            </a:xfrm>
            <a:custGeom>
              <a:avLst/>
              <a:gdLst/>
              <a:ahLst/>
              <a:cxnLst/>
              <a:rect l="l" t="t" r="r" b="b"/>
              <a:pathLst>
                <a:path w="8154" h="14503" extrusionOk="0">
                  <a:moveTo>
                    <a:pt x="1226" y="1"/>
                  </a:moveTo>
                  <a:cubicBezTo>
                    <a:pt x="1076" y="1"/>
                    <a:pt x="922" y="33"/>
                    <a:pt x="777" y="100"/>
                  </a:cubicBezTo>
                  <a:cubicBezTo>
                    <a:pt x="225" y="345"/>
                    <a:pt x="0" y="979"/>
                    <a:pt x="246" y="1530"/>
                  </a:cubicBezTo>
                  <a:lnTo>
                    <a:pt x="5947" y="13873"/>
                  </a:lnTo>
                  <a:cubicBezTo>
                    <a:pt x="6140" y="14274"/>
                    <a:pt x="6528" y="14502"/>
                    <a:pt x="6930" y="14502"/>
                  </a:cubicBezTo>
                  <a:cubicBezTo>
                    <a:pt x="7080" y="14502"/>
                    <a:pt x="7232" y="14471"/>
                    <a:pt x="7377" y="14404"/>
                  </a:cubicBezTo>
                  <a:cubicBezTo>
                    <a:pt x="7929" y="14159"/>
                    <a:pt x="8154" y="13525"/>
                    <a:pt x="7908" y="12973"/>
                  </a:cubicBezTo>
                  <a:lnTo>
                    <a:pt x="2187" y="611"/>
                  </a:lnTo>
                  <a:cubicBezTo>
                    <a:pt x="2009" y="225"/>
                    <a:pt x="1626" y="1"/>
                    <a:pt x="12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9" name="Google Shape;3869;p73">
              <a:extLst>
                <a:ext uri="{FF2B5EF4-FFF2-40B4-BE49-F238E27FC236}">
                  <a16:creationId xmlns:a16="http://schemas.microsoft.com/office/drawing/2014/main" id="{5C73732A-A565-3A6E-25F1-E3E37B79D997}"/>
                </a:ext>
              </a:extLst>
            </p:cNvPr>
            <p:cNvSpPr/>
            <p:nvPr/>
          </p:nvSpPr>
          <p:spPr>
            <a:xfrm>
              <a:off x="5175370" y="2883465"/>
              <a:ext cx="2018078" cy="1000182"/>
            </a:xfrm>
            <a:custGeom>
              <a:avLst/>
              <a:gdLst/>
              <a:ahLst/>
              <a:cxnLst/>
              <a:rect l="l" t="t" r="r" b="b"/>
              <a:pathLst>
                <a:path w="67331" h="33370" extrusionOk="0">
                  <a:moveTo>
                    <a:pt x="15960" y="4803"/>
                  </a:moveTo>
                  <a:cubicBezTo>
                    <a:pt x="17206" y="4803"/>
                    <a:pt x="18228" y="5824"/>
                    <a:pt x="18228" y="7071"/>
                  </a:cubicBezTo>
                  <a:lnTo>
                    <a:pt x="18228" y="26299"/>
                  </a:lnTo>
                  <a:cubicBezTo>
                    <a:pt x="18228" y="27546"/>
                    <a:pt x="17206" y="28567"/>
                    <a:pt x="15960" y="28567"/>
                  </a:cubicBezTo>
                  <a:cubicBezTo>
                    <a:pt x="14713" y="28567"/>
                    <a:pt x="13691" y="27546"/>
                    <a:pt x="13691" y="26299"/>
                  </a:cubicBezTo>
                  <a:lnTo>
                    <a:pt x="13691" y="7071"/>
                  </a:lnTo>
                  <a:cubicBezTo>
                    <a:pt x="13691" y="5824"/>
                    <a:pt x="14713" y="4803"/>
                    <a:pt x="15960" y="4803"/>
                  </a:cubicBezTo>
                  <a:close/>
                  <a:moveTo>
                    <a:pt x="27770" y="4803"/>
                  </a:moveTo>
                  <a:cubicBezTo>
                    <a:pt x="29017" y="4803"/>
                    <a:pt x="30018" y="5824"/>
                    <a:pt x="30018" y="7071"/>
                  </a:cubicBezTo>
                  <a:lnTo>
                    <a:pt x="30018" y="26299"/>
                  </a:lnTo>
                  <a:cubicBezTo>
                    <a:pt x="30018" y="27546"/>
                    <a:pt x="29017" y="28567"/>
                    <a:pt x="27770" y="28567"/>
                  </a:cubicBezTo>
                  <a:cubicBezTo>
                    <a:pt x="26524" y="28567"/>
                    <a:pt x="25502" y="27546"/>
                    <a:pt x="25502" y="26299"/>
                  </a:cubicBezTo>
                  <a:lnTo>
                    <a:pt x="25502" y="7071"/>
                  </a:lnTo>
                  <a:cubicBezTo>
                    <a:pt x="25502" y="5824"/>
                    <a:pt x="26524" y="4803"/>
                    <a:pt x="27770" y="4803"/>
                  </a:cubicBezTo>
                  <a:close/>
                  <a:moveTo>
                    <a:pt x="39581" y="4803"/>
                  </a:moveTo>
                  <a:cubicBezTo>
                    <a:pt x="40828" y="4803"/>
                    <a:pt x="41829" y="5824"/>
                    <a:pt x="41829" y="7071"/>
                  </a:cubicBezTo>
                  <a:lnTo>
                    <a:pt x="41829" y="26299"/>
                  </a:lnTo>
                  <a:cubicBezTo>
                    <a:pt x="41829" y="27546"/>
                    <a:pt x="40828" y="28567"/>
                    <a:pt x="39581" y="28567"/>
                  </a:cubicBezTo>
                  <a:cubicBezTo>
                    <a:pt x="38314" y="28567"/>
                    <a:pt x="37313" y="27546"/>
                    <a:pt x="37313" y="26299"/>
                  </a:cubicBezTo>
                  <a:lnTo>
                    <a:pt x="37313" y="7071"/>
                  </a:lnTo>
                  <a:cubicBezTo>
                    <a:pt x="37313" y="5824"/>
                    <a:pt x="38314" y="4803"/>
                    <a:pt x="39581" y="4803"/>
                  </a:cubicBezTo>
                  <a:close/>
                  <a:moveTo>
                    <a:pt x="51372" y="4803"/>
                  </a:moveTo>
                  <a:cubicBezTo>
                    <a:pt x="52618" y="4803"/>
                    <a:pt x="53640" y="5824"/>
                    <a:pt x="53640" y="7071"/>
                  </a:cubicBezTo>
                  <a:lnTo>
                    <a:pt x="53640" y="26299"/>
                  </a:lnTo>
                  <a:cubicBezTo>
                    <a:pt x="53640" y="27546"/>
                    <a:pt x="52618" y="28567"/>
                    <a:pt x="51372" y="28567"/>
                  </a:cubicBezTo>
                  <a:cubicBezTo>
                    <a:pt x="50125" y="28567"/>
                    <a:pt x="49124" y="27546"/>
                    <a:pt x="49124" y="26299"/>
                  </a:cubicBezTo>
                  <a:lnTo>
                    <a:pt x="49124" y="7071"/>
                  </a:lnTo>
                  <a:cubicBezTo>
                    <a:pt x="49124" y="5824"/>
                    <a:pt x="50125" y="4803"/>
                    <a:pt x="51372" y="4803"/>
                  </a:cubicBezTo>
                  <a:close/>
                  <a:moveTo>
                    <a:pt x="1" y="1"/>
                  </a:moveTo>
                  <a:lnTo>
                    <a:pt x="1778" y="6785"/>
                  </a:lnTo>
                  <a:lnTo>
                    <a:pt x="7909" y="30304"/>
                  </a:lnTo>
                  <a:cubicBezTo>
                    <a:pt x="8379" y="32102"/>
                    <a:pt x="10013" y="33369"/>
                    <a:pt x="11873" y="33369"/>
                  </a:cubicBezTo>
                  <a:lnTo>
                    <a:pt x="55459" y="33369"/>
                  </a:lnTo>
                  <a:cubicBezTo>
                    <a:pt x="57318" y="33369"/>
                    <a:pt x="58953" y="32102"/>
                    <a:pt x="59423" y="30304"/>
                  </a:cubicBezTo>
                  <a:lnTo>
                    <a:pt x="65860" y="5640"/>
                  </a:lnTo>
                  <a:lnTo>
                    <a:pt x="673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0" name="Google Shape;3870;p73">
              <a:extLst>
                <a:ext uri="{FF2B5EF4-FFF2-40B4-BE49-F238E27FC236}">
                  <a16:creationId xmlns:a16="http://schemas.microsoft.com/office/drawing/2014/main" id="{C4276ED7-07F6-DFDF-F853-51B55DF9099A}"/>
                </a:ext>
              </a:extLst>
            </p:cNvPr>
            <p:cNvSpPr/>
            <p:nvPr/>
          </p:nvSpPr>
          <p:spPr>
            <a:xfrm>
              <a:off x="5691682" y="3133348"/>
              <a:ext cx="1090819" cy="670665"/>
            </a:xfrm>
            <a:custGeom>
              <a:avLst/>
              <a:gdLst/>
              <a:ahLst/>
              <a:cxnLst/>
              <a:rect l="l" t="t" r="r" b="b"/>
              <a:pathLst>
                <a:path w="36394" h="22376" extrusionOk="0">
                  <a:moveTo>
                    <a:pt x="1" y="1"/>
                  </a:moveTo>
                  <a:lnTo>
                    <a:pt x="1" y="22376"/>
                  </a:lnTo>
                  <a:lnTo>
                    <a:pt x="36394" y="22376"/>
                  </a:lnTo>
                  <a:lnTo>
                    <a:pt x="363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1" name="Google Shape;3871;p73">
              <a:extLst>
                <a:ext uri="{FF2B5EF4-FFF2-40B4-BE49-F238E27FC236}">
                  <a16:creationId xmlns:a16="http://schemas.microsoft.com/office/drawing/2014/main" id="{2DD2D678-592F-65F5-60C5-79821618F4B4}"/>
                </a:ext>
              </a:extLst>
            </p:cNvPr>
            <p:cNvSpPr/>
            <p:nvPr/>
          </p:nvSpPr>
          <p:spPr>
            <a:xfrm>
              <a:off x="5747432" y="3133348"/>
              <a:ext cx="135356" cy="606374"/>
            </a:xfrm>
            <a:custGeom>
              <a:avLst/>
              <a:gdLst/>
              <a:ahLst/>
              <a:cxnLst/>
              <a:rect l="l" t="t" r="r" b="b"/>
              <a:pathLst>
                <a:path w="4516" h="20231" extrusionOk="0">
                  <a:moveTo>
                    <a:pt x="0" y="1"/>
                  </a:moveTo>
                  <a:lnTo>
                    <a:pt x="0" y="17962"/>
                  </a:lnTo>
                  <a:cubicBezTo>
                    <a:pt x="0" y="19209"/>
                    <a:pt x="1022" y="20230"/>
                    <a:pt x="2268" y="20230"/>
                  </a:cubicBezTo>
                  <a:cubicBezTo>
                    <a:pt x="3515" y="20230"/>
                    <a:pt x="4516" y="19209"/>
                    <a:pt x="4516" y="17962"/>
                  </a:cubicBezTo>
                  <a:lnTo>
                    <a:pt x="4516" y="7909"/>
                  </a:lnTo>
                  <a:lnTo>
                    <a:pt x="3004" y="7909"/>
                  </a:lnTo>
                  <a:lnTo>
                    <a:pt x="30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2" name="Google Shape;3872;p73">
              <a:extLst>
                <a:ext uri="{FF2B5EF4-FFF2-40B4-BE49-F238E27FC236}">
                  <a16:creationId xmlns:a16="http://schemas.microsoft.com/office/drawing/2014/main" id="{3CBCB9C0-416D-3958-B70A-26E23CDE1999}"/>
                </a:ext>
              </a:extLst>
            </p:cNvPr>
            <p:cNvSpPr/>
            <p:nvPr/>
          </p:nvSpPr>
          <p:spPr>
            <a:xfrm>
              <a:off x="5837440" y="3133348"/>
              <a:ext cx="105383" cy="237053"/>
            </a:xfrm>
            <a:custGeom>
              <a:avLst/>
              <a:gdLst/>
              <a:ahLst/>
              <a:cxnLst/>
              <a:rect l="l" t="t" r="r" b="b"/>
              <a:pathLst>
                <a:path w="3516" h="7909" extrusionOk="0">
                  <a:moveTo>
                    <a:pt x="1" y="1"/>
                  </a:moveTo>
                  <a:lnTo>
                    <a:pt x="1" y="7909"/>
                  </a:lnTo>
                  <a:lnTo>
                    <a:pt x="3515" y="7909"/>
                  </a:lnTo>
                  <a:lnTo>
                    <a:pt x="3515" y="1"/>
                  </a:ln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3" name="Google Shape;3873;p73">
              <a:extLst>
                <a:ext uri="{FF2B5EF4-FFF2-40B4-BE49-F238E27FC236}">
                  <a16:creationId xmlns:a16="http://schemas.microsoft.com/office/drawing/2014/main" id="{AEEE07E9-9934-9E3B-8DD7-6157BC6C307C}"/>
                </a:ext>
              </a:extLst>
            </p:cNvPr>
            <p:cNvSpPr/>
            <p:nvPr/>
          </p:nvSpPr>
          <p:spPr>
            <a:xfrm>
              <a:off x="5895018" y="2461479"/>
              <a:ext cx="1090819" cy="670665"/>
            </a:xfrm>
            <a:custGeom>
              <a:avLst/>
              <a:gdLst/>
              <a:ahLst/>
              <a:cxnLst/>
              <a:rect l="l" t="t" r="r" b="b"/>
              <a:pathLst>
                <a:path w="36394" h="22376" extrusionOk="0">
                  <a:moveTo>
                    <a:pt x="1" y="1"/>
                  </a:moveTo>
                  <a:lnTo>
                    <a:pt x="1" y="22376"/>
                  </a:lnTo>
                  <a:lnTo>
                    <a:pt x="36394" y="22376"/>
                  </a:lnTo>
                  <a:lnTo>
                    <a:pt x="363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4" name="Google Shape;3874;p73">
              <a:extLst>
                <a:ext uri="{FF2B5EF4-FFF2-40B4-BE49-F238E27FC236}">
                  <a16:creationId xmlns:a16="http://schemas.microsoft.com/office/drawing/2014/main" id="{D69BC402-9BF9-B3B0-EC32-58AE55E91ECE}"/>
                </a:ext>
              </a:extLst>
            </p:cNvPr>
            <p:cNvSpPr/>
            <p:nvPr/>
          </p:nvSpPr>
          <p:spPr>
            <a:xfrm>
              <a:off x="5895018" y="2461479"/>
              <a:ext cx="409754" cy="670665"/>
            </a:xfrm>
            <a:custGeom>
              <a:avLst/>
              <a:gdLst/>
              <a:ahLst/>
              <a:cxnLst/>
              <a:rect l="l" t="t" r="r" b="b"/>
              <a:pathLst>
                <a:path w="13671" h="22376" extrusionOk="0">
                  <a:moveTo>
                    <a:pt x="1" y="1"/>
                  </a:moveTo>
                  <a:lnTo>
                    <a:pt x="1" y="14080"/>
                  </a:lnTo>
                  <a:lnTo>
                    <a:pt x="13671" y="14080"/>
                  </a:lnTo>
                  <a:lnTo>
                    <a:pt x="13671" y="1"/>
                  </a:lnTo>
                  <a:close/>
                  <a:moveTo>
                    <a:pt x="9155" y="18882"/>
                  </a:moveTo>
                  <a:cubicBezTo>
                    <a:pt x="7909" y="18882"/>
                    <a:pt x="6887" y="19903"/>
                    <a:pt x="6887" y="21150"/>
                  </a:cubicBezTo>
                  <a:lnTo>
                    <a:pt x="6887" y="22376"/>
                  </a:lnTo>
                  <a:lnTo>
                    <a:pt x="11403" y="22376"/>
                  </a:lnTo>
                  <a:lnTo>
                    <a:pt x="11403" y="21150"/>
                  </a:lnTo>
                  <a:cubicBezTo>
                    <a:pt x="11403" y="19903"/>
                    <a:pt x="10402" y="18882"/>
                    <a:pt x="9155" y="18882"/>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5" name="Google Shape;3875;p73">
              <a:extLst>
                <a:ext uri="{FF2B5EF4-FFF2-40B4-BE49-F238E27FC236}">
                  <a16:creationId xmlns:a16="http://schemas.microsoft.com/office/drawing/2014/main" id="{347C21D7-D4E1-F0BD-0A20-38841E5A29D1}"/>
                </a:ext>
              </a:extLst>
            </p:cNvPr>
            <p:cNvSpPr/>
            <p:nvPr/>
          </p:nvSpPr>
          <p:spPr>
            <a:xfrm>
              <a:off x="6040776" y="2461479"/>
              <a:ext cx="105983" cy="237682"/>
            </a:xfrm>
            <a:custGeom>
              <a:avLst/>
              <a:gdLst/>
              <a:ahLst/>
              <a:cxnLst/>
              <a:rect l="l" t="t" r="r" b="b"/>
              <a:pathLst>
                <a:path w="3536" h="7930" extrusionOk="0">
                  <a:moveTo>
                    <a:pt x="1" y="1"/>
                  </a:moveTo>
                  <a:lnTo>
                    <a:pt x="1" y="7929"/>
                  </a:lnTo>
                  <a:lnTo>
                    <a:pt x="3536" y="7929"/>
                  </a:lnTo>
                  <a:lnTo>
                    <a:pt x="3536" y="1"/>
                  </a:lnTo>
                  <a:close/>
                </a:path>
              </a:pathLst>
            </a:custGeom>
            <a:solidFill>
              <a:srgbClr val="FBC8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6" name="Google Shape;3876;p73">
              <a:extLst>
                <a:ext uri="{FF2B5EF4-FFF2-40B4-BE49-F238E27FC236}">
                  <a16:creationId xmlns:a16="http://schemas.microsoft.com/office/drawing/2014/main" id="{10F34089-244E-2B5C-798A-632AC4E5354E}"/>
                </a:ext>
              </a:extLst>
            </p:cNvPr>
            <p:cNvSpPr/>
            <p:nvPr/>
          </p:nvSpPr>
          <p:spPr>
            <a:xfrm>
              <a:off x="5337073" y="2883465"/>
              <a:ext cx="2018078" cy="1000182"/>
            </a:xfrm>
            <a:custGeom>
              <a:avLst/>
              <a:gdLst/>
              <a:ahLst/>
              <a:cxnLst/>
              <a:rect l="l" t="t" r="r" b="b"/>
              <a:pathLst>
                <a:path w="67331" h="33370" extrusionOk="0">
                  <a:moveTo>
                    <a:pt x="15959" y="4803"/>
                  </a:moveTo>
                  <a:cubicBezTo>
                    <a:pt x="17206" y="4803"/>
                    <a:pt x="18207" y="5824"/>
                    <a:pt x="18207" y="7071"/>
                  </a:cubicBezTo>
                  <a:lnTo>
                    <a:pt x="18207" y="26299"/>
                  </a:lnTo>
                  <a:cubicBezTo>
                    <a:pt x="18207" y="27546"/>
                    <a:pt x="17206" y="28567"/>
                    <a:pt x="15959" y="28567"/>
                  </a:cubicBezTo>
                  <a:cubicBezTo>
                    <a:pt x="14713" y="28567"/>
                    <a:pt x="13691" y="27546"/>
                    <a:pt x="13691" y="26299"/>
                  </a:cubicBezTo>
                  <a:lnTo>
                    <a:pt x="13691" y="7071"/>
                  </a:lnTo>
                  <a:cubicBezTo>
                    <a:pt x="13691" y="5824"/>
                    <a:pt x="14713" y="4803"/>
                    <a:pt x="15959" y="4803"/>
                  </a:cubicBezTo>
                  <a:close/>
                  <a:moveTo>
                    <a:pt x="27770" y="4803"/>
                  </a:moveTo>
                  <a:cubicBezTo>
                    <a:pt x="29017" y="4803"/>
                    <a:pt x="30018" y="5824"/>
                    <a:pt x="30018" y="7071"/>
                  </a:cubicBezTo>
                  <a:lnTo>
                    <a:pt x="30018" y="26299"/>
                  </a:lnTo>
                  <a:cubicBezTo>
                    <a:pt x="30018" y="27546"/>
                    <a:pt x="29017" y="28567"/>
                    <a:pt x="27770" y="28567"/>
                  </a:cubicBezTo>
                  <a:cubicBezTo>
                    <a:pt x="26524" y="28567"/>
                    <a:pt x="25502" y="27546"/>
                    <a:pt x="25502" y="26299"/>
                  </a:cubicBezTo>
                  <a:lnTo>
                    <a:pt x="25502" y="7071"/>
                  </a:lnTo>
                  <a:cubicBezTo>
                    <a:pt x="25502" y="5824"/>
                    <a:pt x="26524" y="4803"/>
                    <a:pt x="27770" y="4803"/>
                  </a:cubicBezTo>
                  <a:close/>
                  <a:moveTo>
                    <a:pt x="39561" y="4803"/>
                  </a:moveTo>
                  <a:cubicBezTo>
                    <a:pt x="40807" y="4803"/>
                    <a:pt x="41829" y="5824"/>
                    <a:pt x="41829" y="7071"/>
                  </a:cubicBezTo>
                  <a:lnTo>
                    <a:pt x="41829" y="26299"/>
                  </a:lnTo>
                  <a:cubicBezTo>
                    <a:pt x="41829" y="27546"/>
                    <a:pt x="40807" y="28567"/>
                    <a:pt x="39561" y="28567"/>
                  </a:cubicBezTo>
                  <a:cubicBezTo>
                    <a:pt x="38314" y="28567"/>
                    <a:pt x="37313" y="27546"/>
                    <a:pt x="37313" y="26299"/>
                  </a:cubicBezTo>
                  <a:lnTo>
                    <a:pt x="37313" y="7071"/>
                  </a:lnTo>
                  <a:cubicBezTo>
                    <a:pt x="37313" y="5824"/>
                    <a:pt x="38314" y="4803"/>
                    <a:pt x="39561" y="4803"/>
                  </a:cubicBezTo>
                  <a:close/>
                  <a:moveTo>
                    <a:pt x="51371" y="4803"/>
                  </a:moveTo>
                  <a:cubicBezTo>
                    <a:pt x="52618" y="4803"/>
                    <a:pt x="53640" y="5824"/>
                    <a:pt x="53640" y="7071"/>
                  </a:cubicBezTo>
                  <a:lnTo>
                    <a:pt x="53640" y="26299"/>
                  </a:lnTo>
                  <a:cubicBezTo>
                    <a:pt x="53640" y="27546"/>
                    <a:pt x="52618" y="28567"/>
                    <a:pt x="51371" y="28567"/>
                  </a:cubicBezTo>
                  <a:cubicBezTo>
                    <a:pt x="50125" y="28567"/>
                    <a:pt x="49124" y="27546"/>
                    <a:pt x="49124" y="26299"/>
                  </a:cubicBezTo>
                  <a:lnTo>
                    <a:pt x="49124" y="7071"/>
                  </a:lnTo>
                  <a:cubicBezTo>
                    <a:pt x="49124" y="5824"/>
                    <a:pt x="50125" y="4803"/>
                    <a:pt x="51371" y="4803"/>
                  </a:cubicBezTo>
                  <a:close/>
                  <a:moveTo>
                    <a:pt x="0" y="1"/>
                  </a:moveTo>
                  <a:lnTo>
                    <a:pt x="1778" y="6785"/>
                  </a:lnTo>
                  <a:lnTo>
                    <a:pt x="7908" y="30304"/>
                  </a:lnTo>
                  <a:cubicBezTo>
                    <a:pt x="8378" y="32102"/>
                    <a:pt x="10013" y="33369"/>
                    <a:pt x="11872" y="33369"/>
                  </a:cubicBezTo>
                  <a:lnTo>
                    <a:pt x="55458" y="33369"/>
                  </a:lnTo>
                  <a:cubicBezTo>
                    <a:pt x="57318" y="33369"/>
                    <a:pt x="58952" y="32102"/>
                    <a:pt x="59422" y="30304"/>
                  </a:cubicBezTo>
                  <a:lnTo>
                    <a:pt x="65859" y="5640"/>
                  </a:lnTo>
                  <a:lnTo>
                    <a:pt x="6733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7" name="Google Shape;3877;p73">
              <a:extLst>
                <a:ext uri="{FF2B5EF4-FFF2-40B4-BE49-F238E27FC236}">
                  <a16:creationId xmlns:a16="http://schemas.microsoft.com/office/drawing/2014/main" id="{76E5F9F9-12AF-5239-E1AB-4554C78A6E5E}"/>
                </a:ext>
              </a:extLst>
            </p:cNvPr>
            <p:cNvSpPr/>
            <p:nvPr/>
          </p:nvSpPr>
          <p:spPr>
            <a:xfrm>
              <a:off x="5337073" y="2883465"/>
              <a:ext cx="2018078" cy="203363"/>
            </a:xfrm>
            <a:custGeom>
              <a:avLst/>
              <a:gdLst/>
              <a:ahLst/>
              <a:cxnLst/>
              <a:rect l="l" t="t" r="r" b="b"/>
              <a:pathLst>
                <a:path w="67331" h="6785" extrusionOk="0">
                  <a:moveTo>
                    <a:pt x="0" y="1"/>
                  </a:moveTo>
                  <a:lnTo>
                    <a:pt x="1778" y="6785"/>
                  </a:lnTo>
                  <a:cubicBezTo>
                    <a:pt x="5803" y="5579"/>
                    <a:pt x="18534" y="2187"/>
                    <a:pt x="34840" y="2187"/>
                  </a:cubicBezTo>
                  <a:cubicBezTo>
                    <a:pt x="43423" y="2187"/>
                    <a:pt x="50595" y="2882"/>
                    <a:pt x="55949" y="3679"/>
                  </a:cubicBezTo>
                  <a:lnTo>
                    <a:pt x="57277" y="3679"/>
                  </a:lnTo>
                  <a:lnTo>
                    <a:pt x="57277" y="3883"/>
                  </a:lnTo>
                  <a:cubicBezTo>
                    <a:pt x="61527" y="4557"/>
                    <a:pt x="64449" y="5252"/>
                    <a:pt x="65859" y="5640"/>
                  </a:cubicBezTo>
                  <a:lnTo>
                    <a:pt x="67330" y="1"/>
                  </a:ln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8" name="Google Shape;3878;p73">
              <a:extLst>
                <a:ext uri="{FF2B5EF4-FFF2-40B4-BE49-F238E27FC236}">
                  <a16:creationId xmlns:a16="http://schemas.microsoft.com/office/drawing/2014/main" id="{C24708D6-A110-FC57-A4EF-608C93005428}"/>
                </a:ext>
              </a:extLst>
            </p:cNvPr>
            <p:cNvSpPr/>
            <p:nvPr/>
          </p:nvSpPr>
          <p:spPr>
            <a:xfrm>
              <a:off x="5198029" y="2776912"/>
              <a:ext cx="2260616" cy="125585"/>
            </a:xfrm>
            <a:custGeom>
              <a:avLst/>
              <a:gdLst/>
              <a:ahLst/>
              <a:cxnLst/>
              <a:rect l="l" t="t" r="r" b="b"/>
              <a:pathLst>
                <a:path w="75423" h="4190" extrusionOk="0">
                  <a:moveTo>
                    <a:pt x="2105" y="0"/>
                  </a:moveTo>
                  <a:cubicBezTo>
                    <a:pt x="961" y="0"/>
                    <a:pt x="1" y="940"/>
                    <a:pt x="1" y="2084"/>
                  </a:cubicBezTo>
                  <a:cubicBezTo>
                    <a:pt x="1" y="3249"/>
                    <a:pt x="961" y="4189"/>
                    <a:pt x="2105" y="4189"/>
                  </a:cubicBezTo>
                  <a:lnTo>
                    <a:pt x="73318" y="4189"/>
                  </a:lnTo>
                  <a:cubicBezTo>
                    <a:pt x="74483" y="4189"/>
                    <a:pt x="75423" y="3249"/>
                    <a:pt x="75423" y="2084"/>
                  </a:cubicBezTo>
                  <a:cubicBezTo>
                    <a:pt x="75423" y="940"/>
                    <a:pt x="74483" y="0"/>
                    <a:pt x="733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9" name="Google Shape;3879;p73">
              <a:extLst>
                <a:ext uri="{FF2B5EF4-FFF2-40B4-BE49-F238E27FC236}">
                  <a16:creationId xmlns:a16="http://schemas.microsoft.com/office/drawing/2014/main" id="{F1949141-FAAC-DA18-11B3-53D89B05DB76}"/>
                </a:ext>
              </a:extLst>
            </p:cNvPr>
            <p:cNvSpPr/>
            <p:nvPr/>
          </p:nvSpPr>
          <p:spPr>
            <a:xfrm>
              <a:off x="5052272" y="2776912"/>
              <a:ext cx="2260016" cy="125585"/>
            </a:xfrm>
            <a:custGeom>
              <a:avLst/>
              <a:gdLst/>
              <a:ahLst/>
              <a:cxnLst/>
              <a:rect l="l" t="t" r="r" b="b"/>
              <a:pathLst>
                <a:path w="75403" h="4190" extrusionOk="0">
                  <a:moveTo>
                    <a:pt x="2085" y="0"/>
                  </a:moveTo>
                  <a:cubicBezTo>
                    <a:pt x="940" y="0"/>
                    <a:pt x="0" y="940"/>
                    <a:pt x="0" y="2084"/>
                  </a:cubicBezTo>
                  <a:cubicBezTo>
                    <a:pt x="0" y="3249"/>
                    <a:pt x="940" y="4189"/>
                    <a:pt x="2085" y="4189"/>
                  </a:cubicBezTo>
                  <a:lnTo>
                    <a:pt x="73297" y="4189"/>
                  </a:lnTo>
                  <a:cubicBezTo>
                    <a:pt x="74462" y="4189"/>
                    <a:pt x="75402" y="3249"/>
                    <a:pt x="75402" y="2084"/>
                  </a:cubicBezTo>
                  <a:cubicBezTo>
                    <a:pt x="75402" y="940"/>
                    <a:pt x="74462" y="0"/>
                    <a:pt x="732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0" name="Google Shape;3880;p73">
              <a:extLst>
                <a:ext uri="{FF2B5EF4-FFF2-40B4-BE49-F238E27FC236}">
                  <a16:creationId xmlns:a16="http://schemas.microsoft.com/office/drawing/2014/main" id="{98C9DE20-8F70-29F1-CF00-70658E42C042}"/>
                </a:ext>
              </a:extLst>
            </p:cNvPr>
            <p:cNvSpPr/>
            <p:nvPr/>
          </p:nvSpPr>
          <p:spPr>
            <a:xfrm>
              <a:off x="5283152" y="2418078"/>
              <a:ext cx="245025" cy="434691"/>
            </a:xfrm>
            <a:custGeom>
              <a:avLst/>
              <a:gdLst/>
              <a:ahLst/>
              <a:cxnLst/>
              <a:rect l="l" t="t" r="r" b="b"/>
              <a:pathLst>
                <a:path w="8175" h="14503" extrusionOk="0">
                  <a:moveTo>
                    <a:pt x="1240" y="1"/>
                  </a:moveTo>
                  <a:cubicBezTo>
                    <a:pt x="1086" y="1"/>
                    <a:pt x="929" y="33"/>
                    <a:pt x="777" y="100"/>
                  </a:cubicBezTo>
                  <a:cubicBezTo>
                    <a:pt x="246" y="345"/>
                    <a:pt x="1" y="979"/>
                    <a:pt x="246" y="1530"/>
                  </a:cubicBezTo>
                  <a:lnTo>
                    <a:pt x="5968" y="13873"/>
                  </a:lnTo>
                  <a:cubicBezTo>
                    <a:pt x="6146" y="14274"/>
                    <a:pt x="6541" y="14502"/>
                    <a:pt x="6948" y="14502"/>
                  </a:cubicBezTo>
                  <a:cubicBezTo>
                    <a:pt x="7100" y="14502"/>
                    <a:pt x="7254" y="14471"/>
                    <a:pt x="7398" y="14404"/>
                  </a:cubicBezTo>
                  <a:cubicBezTo>
                    <a:pt x="7929" y="14159"/>
                    <a:pt x="8175" y="13525"/>
                    <a:pt x="7929" y="12973"/>
                  </a:cubicBezTo>
                  <a:lnTo>
                    <a:pt x="2208" y="611"/>
                  </a:lnTo>
                  <a:cubicBezTo>
                    <a:pt x="2030" y="225"/>
                    <a:pt x="1647" y="1"/>
                    <a:pt x="12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1" name="Google Shape;3881;p73">
              <a:extLst>
                <a:ext uri="{FF2B5EF4-FFF2-40B4-BE49-F238E27FC236}">
                  <a16:creationId xmlns:a16="http://schemas.microsoft.com/office/drawing/2014/main" id="{A0624A34-B107-B3FF-532E-AFD752C377D8}"/>
                </a:ext>
              </a:extLst>
            </p:cNvPr>
            <p:cNvSpPr/>
            <p:nvPr/>
          </p:nvSpPr>
          <p:spPr>
            <a:xfrm>
              <a:off x="5118422" y="2415561"/>
              <a:ext cx="234595" cy="64321"/>
            </a:xfrm>
            <a:custGeom>
              <a:avLst/>
              <a:gdLst/>
              <a:ahLst/>
              <a:cxnLst/>
              <a:rect l="l" t="t" r="r" b="b"/>
              <a:pathLst>
                <a:path w="7827" h="2146" extrusionOk="0">
                  <a:moveTo>
                    <a:pt x="1083" y="0"/>
                  </a:moveTo>
                  <a:cubicBezTo>
                    <a:pt x="491" y="0"/>
                    <a:pt x="0" y="491"/>
                    <a:pt x="0" y="1083"/>
                  </a:cubicBezTo>
                  <a:cubicBezTo>
                    <a:pt x="0" y="1676"/>
                    <a:pt x="491" y="2146"/>
                    <a:pt x="1083" y="2146"/>
                  </a:cubicBezTo>
                  <a:lnTo>
                    <a:pt x="6764" y="2146"/>
                  </a:lnTo>
                  <a:cubicBezTo>
                    <a:pt x="7356" y="2146"/>
                    <a:pt x="7826" y="1676"/>
                    <a:pt x="7826" y="1083"/>
                  </a:cubicBezTo>
                  <a:cubicBezTo>
                    <a:pt x="7826" y="491"/>
                    <a:pt x="7356" y="0"/>
                    <a:pt x="67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73">
              <a:extLst>
                <a:ext uri="{FF2B5EF4-FFF2-40B4-BE49-F238E27FC236}">
                  <a16:creationId xmlns:a16="http://schemas.microsoft.com/office/drawing/2014/main" id="{5B7C2FEC-A80B-A7FE-AD56-374EF598E3B5}"/>
                </a:ext>
              </a:extLst>
            </p:cNvPr>
            <p:cNvSpPr/>
            <p:nvPr/>
          </p:nvSpPr>
          <p:spPr>
            <a:xfrm>
              <a:off x="7288395" y="2786203"/>
              <a:ext cx="244995" cy="434661"/>
            </a:xfrm>
            <a:custGeom>
              <a:avLst/>
              <a:gdLst/>
              <a:ahLst/>
              <a:cxnLst/>
              <a:rect l="l" t="t" r="r" b="b"/>
              <a:pathLst>
                <a:path w="8174" h="14502" extrusionOk="0">
                  <a:moveTo>
                    <a:pt x="1236" y="0"/>
                  </a:moveTo>
                  <a:cubicBezTo>
                    <a:pt x="1083" y="0"/>
                    <a:pt x="927" y="32"/>
                    <a:pt x="777" y="99"/>
                  </a:cubicBezTo>
                  <a:cubicBezTo>
                    <a:pt x="245" y="344"/>
                    <a:pt x="0" y="978"/>
                    <a:pt x="266" y="1529"/>
                  </a:cubicBezTo>
                  <a:lnTo>
                    <a:pt x="5967" y="13871"/>
                  </a:lnTo>
                  <a:cubicBezTo>
                    <a:pt x="6145" y="14273"/>
                    <a:pt x="6540" y="14501"/>
                    <a:pt x="6947" y="14501"/>
                  </a:cubicBezTo>
                  <a:cubicBezTo>
                    <a:pt x="7099" y="14501"/>
                    <a:pt x="7253" y="14469"/>
                    <a:pt x="7397" y="14403"/>
                  </a:cubicBezTo>
                  <a:cubicBezTo>
                    <a:pt x="7949" y="14157"/>
                    <a:pt x="8174" y="13524"/>
                    <a:pt x="7929" y="12972"/>
                  </a:cubicBezTo>
                  <a:lnTo>
                    <a:pt x="2207" y="630"/>
                  </a:lnTo>
                  <a:cubicBezTo>
                    <a:pt x="2029" y="229"/>
                    <a:pt x="1644" y="0"/>
                    <a:pt x="12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3" name="Google Shape;3883;p73">
              <a:extLst>
                <a:ext uri="{FF2B5EF4-FFF2-40B4-BE49-F238E27FC236}">
                  <a16:creationId xmlns:a16="http://schemas.microsoft.com/office/drawing/2014/main" id="{46CF754A-28D5-0963-512F-636EF7BBEA5D}"/>
                </a:ext>
              </a:extLst>
            </p:cNvPr>
            <p:cNvSpPr/>
            <p:nvPr/>
          </p:nvSpPr>
          <p:spPr>
            <a:xfrm>
              <a:off x="7295109" y="3158465"/>
              <a:ext cx="235224" cy="64950"/>
            </a:xfrm>
            <a:custGeom>
              <a:avLst/>
              <a:gdLst/>
              <a:ahLst/>
              <a:cxnLst/>
              <a:rect l="l" t="t" r="r" b="b"/>
              <a:pathLst>
                <a:path w="7848" h="2167" extrusionOk="0">
                  <a:moveTo>
                    <a:pt x="1084" y="0"/>
                  </a:moveTo>
                  <a:cubicBezTo>
                    <a:pt x="491" y="0"/>
                    <a:pt x="1" y="491"/>
                    <a:pt x="1" y="1083"/>
                  </a:cubicBezTo>
                  <a:cubicBezTo>
                    <a:pt x="1" y="1676"/>
                    <a:pt x="491" y="2166"/>
                    <a:pt x="1084" y="2166"/>
                  </a:cubicBezTo>
                  <a:lnTo>
                    <a:pt x="6765" y="2166"/>
                  </a:lnTo>
                  <a:cubicBezTo>
                    <a:pt x="7357" y="2166"/>
                    <a:pt x="7848" y="1676"/>
                    <a:pt x="7848" y="1083"/>
                  </a:cubicBezTo>
                  <a:cubicBezTo>
                    <a:pt x="7848" y="491"/>
                    <a:pt x="7357" y="0"/>
                    <a:pt x="67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4" name="Google Shape;3884;p73">
              <a:extLst>
                <a:ext uri="{FF2B5EF4-FFF2-40B4-BE49-F238E27FC236}">
                  <a16:creationId xmlns:a16="http://schemas.microsoft.com/office/drawing/2014/main" id="{A8781B66-94AE-791E-82ED-486FBEAC744E}"/>
                </a:ext>
              </a:extLst>
            </p:cNvPr>
            <p:cNvSpPr/>
            <p:nvPr/>
          </p:nvSpPr>
          <p:spPr>
            <a:xfrm>
              <a:off x="6342123" y="3406519"/>
              <a:ext cx="881971" cy="541423"/>
            </a:xfrm>
            <a:custGeom>
              <a:avLst/>
              <a:gdLst/>
              <a:ahLst/>
              <a:cxnLst/>
              <a:rect l="l" t="t" r="r" b="b"/>
              <a:pathLst>
                <a:path w="29426" h="18064" extrusionOk="0">
                  <a:moveTo>
                    <a:pt x="0" y="0"/>
                  </a:moveTo>
                  <a:lnTo>
                    <a:pt x="0" y="18064"/>
                  </a:lnTo>
                  <a:lnTo>
                    <a:pt x="29426" y="18064"/>
                  </a:lnTo>
                  <a:lnTo>
                    <a:pt x="29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73">
              <a:extLst>
                <a:ext uri="{FF2B5EF4-FFF2-40B4-BE49-F238E27FC236}">
                  <a16:creationId xmlns:a16="http://schemas.microsoft.com/office/drawing/2014/main" id="{A5792164-E7A3-FE39-BE9D-7641C34DE8AC}"/>
                </a:ext>
              </a:extLst>
            </p:cNvPr>
            <p:cNvSpPr/>
            <p:nvPr/>
          </p:nvSpPr>
          <p:spPr>
            <a:xfrm>
              <a:off x="6342123" y="3406519"/>
              <a:ext cx="331376" cy="541423"/>
            </a:xfrm>
            <a:custGeom>
              <a:avLst/>
              <a:gdLst/>
              <a:ahLst/>
              <a:cxnLst/>
              <a:rect l="l" t="t" r="r" b="b"/>
              <a:pathLst>
                <a:path w="11056" h="18064" extrusionOk="0">
                  <a:moveTo>
                    <a:pt x="0" y="0"/>
                  </a:moveTo>
                  <a:lnTo>
                    <a:pt x="0" y="18064"/>
                  </a:lnTo>
                  <a:lnTo>
                    <a:pt x="11055" y="18064"/>
                  </a:lnTo>
                  <a:lnTo>
                    <a:pt x="11055" y="0"/>
                  </a:lnTo>
                  <a:lnTo>
                    <a:pt x="6785" y="0"/>
                  </a:lnTo>
                  <a:lnTo>
                    <a:pt x="6785" y="6396"/>
                  </a:lnTo>
                  <a:lnTo>
                    <a:pt x="3944" y="6396"/>
                  </a:lnTo>
                  <a:lnTo>
                    <a:pt x="3944" y="0"/>
                  </a:ln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73">
              <a:extLst>
                <a:ext uri="{FF2B5EF4-FFF2-40B4-BE49-F238E27FC236}">
                  <a16:creationId xmlns:a16="http://schemas.microsoft.com/office/drawing/2014/main" id="{E70D3B3A-9BF7-955D-1B4E-4DD873571069}"/>
                </a:ext>
              </a:extLst>
            </p:cNvPr>
            <p:cNvSpPr/>
            <p:nvPr/>
          </p:nvSpPr>
          <p:spPr>
            <a:xfrm>
              <a:off x="6460335" y="3406519"/>
              <a:ext cx="85152" cy="191734"/>
            </a:xfrm>
            <a:custGeom>
              <a:avLst/>
              <a:gdLst/>
              <a:ahLst/>
              <a:cxnLst/>
              <a:rect l="l" t="t" r="r" b="b"/>
              <a:pathLst>
                <a:path w="2841" h="6397" extrusionOk="0">
                  <a:moveTo>
                    <a:pt x="0" y="0"/>
                  </a:moveTo>
                  <a:lnTo>
                    <a:pt x="0" y="6396"/>
                  </a:lnTo>
                  <a:lnTo>
                    <a:pt x="2841" y="6396"/>
                  </a:lnTo>
                  <a:lnTo>
                    <a:pt x="2841" y="0"/>
                  </a:lnTo>
                  <a:close/>
                </a:path>
              </a:pathLst>
            </a:custGeom>
            <a:solidFill>
              <a:srgbClr val="FBC8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73">
              <a:extLst>
                <a:ext uri="{FF2B5EF4-FFF2-40B4-BE49-F238E27FC236}">
                  <a16:creationId xmlns:a16="http://schemas.microsoft.com/office/drawing/2014/main" id="{47FA1EA7-D3F8-8FB8-FF2D-6CC0A35B71D1}"/>
                </a:ext>
              </a:extLst>
            </p:cNvPr>
            <p:cNvSpPr/>
            <p:nvPr/>
          </p:nvSpPr>
          <p:spPr>
            <a:xfrm>
              <a:off x="6411929" y="2993705"/>
              <a:ext cx="641891" cy="412841"/>
            </a:xfrm>
            <a:custGeom>
              <a:avLst/>
              <a:gdLst/>
              <a:ahLst/>
              <a:cxnLst/>
              <a:rect l="l" t="t" r="r" b="b"/>
              <a:pathLst>
                <a:path w="21416" h="13774" extrusionOk="0">
                  <a:moveTo>
                    <a:pt x="1" y="1"/>
                  </a:moveTo>
                  <a:lnTo>
                    <a:pt x="1" y="13773"/>
                  </a:lnTo>
                  <a:lnTo>
                    <a:pt x="21416" y="13773"/>
                  </a:lnTo>
                  <a:lnTo>
                    <a:pt x="214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8" name="Google Shape;3888;p73">
              <a:extLst>
                <a:ext uri="{FF2B5EF4-FFF2-40B4-BE49-F238E27FC236}">
                  <a16:creationId xmlns:a16="http://schemas.microsoft.com/office/drawing/2014/main" id="{448A458C-64D7-30BC-7DC2-B6995C315573}"/>
                </a:ext>
              </a:extLst>
            </p:cNvPr>
            <p:cNvSpPr/>
            <p:nvPr/>
          </p:nvSpPr>
          <p:spPr>
            <a:xfrm>
              <a:off x="6411929" y="2993705"/>
              <a:ext cx="241339" cy="412841"/>
            </a:xfrm>
            <a:custGeom>
              <a:avLst/>
              <a:gdLst/>
              <a:ahLst/>
              <a:cxnLst/>
              <a:rect l="l" t="t" r="r" b="b"/>
              <a:pathLst>
                <a:path w="8052" h="13774" extrusionOk="0">
                  <a:moveTo>
                    <a:pt x="1" y="1"/>
                  </a:moveTo>
                  <a:lnTo>
                    <a:pt x="1" y="13773"/>
                  </a:lnTo>
                  <a:lnTo>
                    <a:pt x="8052" y="13773"/>
                  </a:lnTo>
                  <a:lnTo>
                    <a:pt x="8052" y="1"/>
                  </a:ln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73">
              <a:extLst>
                <a:ext uri="{FF2B5EF4-FFF2-40B4-BE49-F238E27FC236}">
                  <a16:creationId xmlns:a16="http://schemas.microsoft.com/office/drawing/2014/main" id="{0D141E5F-60C2-327E-3EB2-7A8F18AACA1D}"/>
                </a:ext>
              </a:extLst>
            </p:cNvPr>
            <p:cNvSpPr/>
            <p:nvPr/>
          </p:nvSpPr>
          <p:spPr>
            <a:xfrm>
              <a:off x="6484823" y="2993705"/>
              <a:ext cx="85152" cy="145816"/>
            </a:xfrm>
            <a:custGeom>
              <a:avLst/>
              <a:gdLst/>
              <a:ahLst/>
              <a:cxnLst/>
              <a:rect l="l" t="t" r="r" b="b"/>
              <a:pathLst>
                <a:path w="2841" h="4865" extrusionOk="0">
                  <a:moveTo>
                    <a:pt x="1" y="1"/>
                  </a:moveTo>
                  <a:lnTo>
                    <a:pt x="1" y="4864"/>
                  </a:lnTo>
                  <a:lnTo>
                    <a:pt x="2841" y="4864"/>
                  </a:lnTo>
                  <a:lnTo>
                    <a:pt x="2841" y="1"/>
                  </a:lnTo>
                  <a:close/>
                </a:path>
              </a:pathLst>
            </a:custGeom>
            <a:solidFill>
              <a:srgbClr val="FBC8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73">
              <a:extLst>
                <a:ext uri="{FF2B5EF4-FFF2-40B4-BE49-F238E27FC236}">
                  <a16:creationId xmlns:a16="http://schemas.microsoft.com/office/drawing/2014/main" id="{37D543C2-8463-0FE2-CDE0-DB0CF55A9271}"/>
                </a:ext>
              </a:extLst>
            </p:cNvPr>
            <p:cNvSpPr/>
            <p:nvPr/>
          </p:nvSpPr>
          <p:spPr>
            <a:xfrm>
              <a:off x="6822287" y="1408057"/>
              <a:ext cx="304431" cy="304431"/>
            </a:xfrm>
            <a:custGeom>
              <a:avLst/>
              <a:gdLst/>
              <a:ahLst/>
              <a:cxnLst/>
              <a:rect l="l" t="t" r="r" b="b"/>
              <a:pathLst>
                <a:path w="10157" h="10157" extrusionOk="0">
                  <a:moveTo>
                    <a:pt x="5068" y="0"/>
                  </a:moveTo>
                  <a:cubicBezTo>
                    <a:pt x="5068" y="2412"/>
                    <a:pt x="2392" y="5088"/>
                    <a:pt x="1" y="5088"/>
                  </a:cubicBezTo>
                  <a:cubicBezTo>
                    <a:pt x="2392" y="5088"/>
                    <a:pt x="5068" y="7765"/>
                    <a:pt x="5068" y="10156"/>
                  </a:cubicBezTo>
                  <a:cubicBezTo>
                    <a:pt x="5068" y="7765"/>
                    <a:pt x="7745" y="5088"/>
                    <a:pt x="10157" y="5088"/>
                  </a:cubicBezTo>
                  <a:cubicBezTo>
                    <a:pt x="7745" y="5088"/>
                    <a:pt x="5068" y="2412"/>
                    <a:pt x="50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73">
              <a:extLst>
                <a:ext uri="{FF2B5EF4-FFF2-40B4-BE49-F238E27FC236}">
                  <a16:creationId xmlns:a16="http://schemas.microsoft.com/office/drawing/2014/main" id="{15001E2D-2DF0-3B11-0944-E404A40679A1}"/>
                </a:ext>
              </a:extLst>
            </p:cNvPr>
            <p:cNvSpPr/>
            <p:nvPr/>
          </p:nvSpPr>
          <p:spPr>
            <a:xfrm>
              <a:off x="7045225" y="1299646"/>
              <a:ext cx="118242" cy="118242"/>
            </a:xfrm>
            <a:custGeom>
              <a:avLst/>
              <a:gdLst/>
              <a:ahLst/>
              <a:cxnLst/>
              <a:rect l="l" t="t" r="r" b="b"/>
              <a:pathLst>
                <a:path w="3945" h="3945" extrusionOk="0">
                  <a:moveTo>
                    <a:pt x="1962" y="1"/>
                  </a:moveTo>
                  <a:cubicBezTo>
                    <a:pt x="1962" y="941"/>
                    <a:pt x="920" y="1962"/>
                    <a:pt x="1" y="1962"/>
                  </a:cubicBezTo>
                  <a:cubicBezTo>
                    <a:pt x="920" y="1962"/>
                    <a:pt x="1962" y="3004"/>
                    <a:pt x="1962" y="3944"/>
                  </a:cubicBezTo>
                  <a:cubicBezTo>
                    <a:pt x="1962" y="3004"/>
                    <a:pt x="3005" y="1962"/>
                    <a:pt x="3945" y="1962"/>
                  </a:cubicBezTo>
                  <a:cubicBezTo>
                    <a:pt x="3005" y="1962"/>
                    <a:pt x="1962" y="941"/>
                    <a:pt x="19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73">
              <a:extLst>
                <a:ext uri="{FF2B5EF4-FFF2-40B4-BE49-F238E27FC236}">
                  <a16:creationId xmlns:a16="http://schemas.microsoft.com/office/drawing/2014/main" id="{B3EA6E06-BD49-7E52-FABD-9D43B91A7AE7}"/>
                </a:ext>
              </a:extLst>
            </p:cNvPr>
            <p:cNvSpPr/>
            <p:nvPr/>
          </p:nvSpPr>
          <p:spPr>
            <a:xfrm>
              <a:off x="7042797" y="1718575"/>
              <a:ext cx="118212" cy="118242"/>
            </a:xfrm>
            <a:custGeom>
              <a:avLst/>
              <a:gdLst/>
              <a:ahLst/>
              <a:cxnLst/>
              <a:rect l="l" t="t" r="r" b="b"/>
              <a:pathLst>
                <a:path w="3944" h="3945" extrusionOk="0">
                  <a:moveTo>
                    <a:pt x="1982" y="0"/>
                  </a:moveTo>
                  <a:cubicBezTo>
                    <a:pt x="1982" y="920"/>
                    <a:pt x="940" y="1962"/>
                    <a:pt x="0" y="1962"/>
                  </a:cubicBezTo>
                  <a:cubicBezTo>
                    <a:pt x="940" y="1962"/>
                    <a:pt x="1982" y="3004"/>
                    <a:pt x="1982" y="3944"/>
                  </a:cubicBezTo>
                  <a:cubicBezTo>
                    <a:pt x="1982" y="3004"/>
                    <a:pt x="3024" y="1962"/>
                    <a:pt x="3944" y="1962"/>
                  </a:cubicBezTo>
                  <a:cubicBezTo>
                    <a:pt x="3024" y="1962"/>
                    <a:pt x="1982" y="920"/>
                    <a:pt x="19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3" name="Google Shape;3893;p73">
              <a:extLst>
                <a:ext uri="{FF2B5EF4-FFF2-40B4-BE49-F238E27FC236}">
                  <a16:creationId xmlns:a16="http://schemas.microsoft.com/office/drawing/2014/main" id="{5FAB01F4-540C-7C76-1888-A7B8715353E0}"/>
                </a:ext>
              </a:extLst>
            </p:cNvPr>
            <p:cNvSpPr/>
            <p:nvPr/>
          </p:nvSpPr>
          <p:spPr>
            <a:xfrm>
              <a:off x="7119348" y="3370372"/>
              <a:ext cx="1073675" cy="695182"/>
            </a:xfrm>
            <a:custGeom>
              <a:avLst/>
              <a:gdLst/>
              <a:ahLst/>
              <a:cxnLst/>
              <a:rect l="l" t="t" r="r" b="b"/>
              <a:pathLst>
                <a:path w="35822" h="23194" extrusionOk="0">
                  <a:moveTo>
                    <a:pt x="1267" y="1"/>
                  </a:moveTo>
                  <a:cubicBezTo>
                    <a:pt x="572" y="1"/>
                    <a:pt x="0" y="573"/>
                    <a:pt x="0" y="1288"/>
                  </a:cubicBezTo>
                  <a:lnTo>
                    <a:pt x="0" y="21926"/>
                  </a:lnTo>
                  <a:cubicBezTo>
                    <a:pt x="0" y="22621"/>
                    <a:pt x="572" y="23193"/>
                    <a:pt x="1267" y="23193"/>
                  </a:cubicBezTo>
                  <a:lnTo>
                    <a:pt x="34554" y="23193"/>
                  </a:lnTo>
                  <a:cubicBezTo>
                    <a:pt x="35249" y="23193"/>
                    <a:pt x="35821" y="22621"/>
                    <a:pt x="35821" y="21926"/>
                  </a:cubicBezTo>
                  <a:lnTo>
                    <a:pt x="35821" y="1288"/>
                  </a:lnTo>
                  <a:cubicBezTo>
                    <a:pt x="35821" y="573"/>
                    <a:pt x="35249" y="1"/>
                    <a:pt x="345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4" name="Google Shape;3894;p73">
              <a:extLst>
                <a:ext uri="{FF2B5EF4-FFF2-40B4-BE49-F238E27FC236}">
                  <a16:creationId xmlns:a16="http://schemas.microsoft.com/office/drawing/2014/main" id="{EB7EB856-2C16-873F-76A4-075022966F01}"/>
                </a:ext>
              </a:extLst>
            </p:cNvPr>
            <p:cNvSpPr/>
            <p:nvPr/>
          </p:nvSpPr>
          <p:spPr>
            <a:xfrm>
              <a:off x="7814478" y="3859107"/>
              <a:ext cx="102926" cy="116413"/>
            </a:xfrm>
            <a:custGeom>
              <a:avLst/>
              <a:gdLst/>
              <a:ahLst/>
              <a:cxnLst/>
              <a:rect l="l" t="t" r="r" b="b"/>
              <a:pathLst>
                <a:path w="3434" h="3884" extrusionOk="0">
                  <a:moveTo>
                    <a:pt x="1942" y="1"/>
                  </a:moveTo>
                  <a:cubicBezTo>
                    <a:pt x="880" y="1"/>
                    <a:pt x="1" y="880"/>
                    <a:pt x="1" y="1942"/>
                  </a:cubicBezTo>
                  <a:cubicBezTo>
                    <a:pt x="1" y="3025"/>
                    <a:pt x="880" y="3883"/>
                    <a:pt x="1942" y="3883"/>
                  </a:cubicBezTo>
                  <a:cubicBezTo>
                    <a:pt x="2535" y="3883"/>
                    <a:pt x="3087" y="3618"/>
                    <a:pt x="3434" y="3189"/>
                  </a:cubicBezTo>
                  <a:cubicBezTo>
                    <a:pt x="3148" y="2862"/>
                    <a:pt x="2984" y="2412"/>
                    <a:pt x="2984" y="1942"/>
                  </a:cubicBezTo>
                  <a:cubicBezTo>
                    <a:pt x="2984" y="1472"/>
                    <a:pt x="3148" y="1043"/>
                    <a:pt x="3434" y="696"/>
                  </a:cubicBezTo>
                  <a:cubicBezTo>
                    <a:pt x="3087" y="287"/>
                    <a:pt x="2535"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5" name="Google Shape;3895;p73">
              <a:extLst>
                <a:ext uri="{FF2B5EF4-FFF2-40B4-BE49-F238E27FC236}">
                  <a16:creationId xmlns:a16="http://schemas.microsoft.com/office/drawing/2014/main" id="{DBAD54F8-AB47-2EFF-0CC6-0B89F13D6988}"/>
                </a:ext>
              </a:extLst>
            </p:cNvPr>
            <p:cNvSpPr/>
            <p:nvPr/>
          </p:nvSpPr>
          <p:spPr>
            <a:xfrm>
              <a:off x="7917375" y="3859107"/>
              <a:ext cx="88838" cy="116413"/>
            </a:xfrm>
            <a:custGeom>
              <a:avLst/>
              <a:gdLst/>
              <a:ahLst/>
              <a:cxnLst/>
              <a:rect l="l" t="t" r="r" b="b"/>
              <a:pathLst>
                <a:path w="2964" h="3884" extrusionOk="0">
                  <a:moveTo>
                    <a:pt x="1493" y="1"/>
                  </a:moveTo>
                  <a:cubicBezTo>
                    <a:pt x="880" y="1"/>
                    <a:pt x="348" y="287"/>
                    <a:pt x="1" y="696"/>
                  </a:cubicBezTo>
                  <a:cubicBezTo>
                    <a:pt x="287" y="1043"/>
                    <a:pt x="450" y="1472"/>
                    <a:pt x="450" y="1942"/>
                  </a:cubicBezTo>
                  <a:cubicBezTo>
                    <a:pt x="450" y="2412"/>
                    <a:pt x="287" y="2862"/>
                    <a:pt x="1" y="3189"/>
                  </a:cubicBezTo>
                  <a:cubicBezTo>
                    <a:pt x="348" y="3618"/>
                    <a:pt x="880" y="3883"/>
                    <a:pt x="1493" y="3883"/>
                  </a:cubicBezTo>
                  <a:cubicBezTo>
                    <a:pt x="2085" y="3883"/>
                    <a:pt x="2616" y="3618"/>
                    <a:pt x="2964" y="3189"/>
                  </a:cubicBezTo>
                  <a:cubicBezTo>
                    <a:pt x="2698" y="2862"/>
                    <a:pt x="2514" y="2412"/>
                    <a:pt x="2514" y="1942"/>
                  </a:cubicBezTo>
                  <a:cubicBezTo>
                    <a:pt x="2514" y="1472"/>
                    <a:pt x="2698" y="1043"/>
                    <a:pt x="2964" y="696"/>
                  </a:cubicBezTo>
                  <a:cubicBezTo>
                    <a:pt x="2616" y="287"/>
                    <a:pt x="2085" y="1"/>
                    <a:pt x="14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6" name="Google Shape;3896;p73">
              <a:extLst>
                <a:ext uri="{FF2B5EF4-FFF2-40B4-BE49-F238E27FC236}">
                  <a16:creationId xmlns:a16="http://schemas.microsoft.com/office/drawing/2014/main" id="{A3FF566D-49CD-CBA8-2C21-53686AECAF8B}"/>
                </a:ext>
              </a:extLst>
            </p:cNvPr>
            <p:cNvSpPr/>
            <p:nvPr/>
          </p:nvSpPr>
          <p:spPr>
            <a:xfrm>
              <a:off x="7903917" y="3879938"/>
              <a:ext cx="26975" cy="74751"/>
            </a:xfrm>
            <a:custGeom>
              <a:avLst/>
              <a:gdLst/>
              <a:ahLst/>
              <a:cxnLst/>
              <a:rect l="l" t="t" r="r" b="b"/>
              <a:pathLst>
                <a:path w="900" h="2494" extrusionOk="0">
                  <a:moveTo>
                    <a:pt x="450" y="1"/>
                  </a:moveTo>
                  <a:cubicBezTo>
                    <a:pt x="164" y="348"/>
                    <a:pt x="0" y="777"/>
                    <a:pt x="0" y="1247"/>
                  </a:cubicBezTo>
                  <a:cubicBezTo>
                    <a:pt x="0" y="1717"/>
                    <a:pt x="164" y="2167"/>
                    <a:pt x="450" y="2494"/>
                  </a:cubicBezTo>
                  <a:cubicBezTo>
                    <a:pt x="736" y="2167"/>
                    <a:pt x="899" y="1717"/>
                    <a:pt x="899" y="1247"/>
                  </a:cubicBezTo>
                  <a:cubicBezTo>
                    <a:pt x="899" y="777"/>
                    <a:pt x="736" y="348"/>
                    <a:pt x="450" y="1"/>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7" name="Google Shape;3897;p73">
              <a:extLst>
                <a:ext uri="{FF2B5EF4-FFF2-40B4-BE49-F238E27FC236}">
                  <a16:creationId xmlns:a16="http://schemas.microsoft.com/office/drawing/2014/main" id="{21C3CF34-8D5D-6F54-E3D8-234D92E097D8}"/>
                </a:ext>
              </a:extLst>
            </p:cNvPr>
            <p:cNvSpPr/>
            <p:nvPr/>
          </p:nvSpPr>
          <p:spPr>
            <a:xfrm>
              <a:off x="8006184" y="3859107"/>
              <a:ext cx="102926" cy="116413"/>
            </a:xfrm>
            <a:custGeom>
              <a:avLst/>
              <a:gdLst/>
              <a:ahLst/>
              <a:cxnLst/>
              <a:rect l="l" t="t" r="r" b="b"/>
              <a:pathLst>
                <a:path w="3434" h="3884" extrusionOk="0">
                  <a:moveTo>
                    <a:pt x="1493" y="1"/>
                  </a:moveTo>
                  <a:cubicBezTo>
                    <a:pt x="900" y="1"/>
                    <a:pt x="369" y="287"/>
                    <a:pt x="1" y="696"/>
                  </a:cubicBezTo>
                  <a:cubicBezTo>
                    <a:pt x="287" y="1043"/>
                    <a:pt x="450" y="1472"/>
                    <a:pt x="450" y="1942"/>
                  </a:cubicBezTo>
                  <a:cubicBezTo>
                    <a:pt x="450" y="2412"/>
                    <a:pt x="287" y="2862"/>
                    <a:pt x="1" y="3189"/>
                  </a:cubicBezTo>
                  <a:cubicBezTo>
                    <a:pt x="369" y="3618"/>
                    <a:pt x="900" y="3883"/>
                    <a:pt x="1493" y="3883"/>
                  </a:cubicBezTo>
                  <a:cubicBezTo>
                    <a:pt x="2555" y="3883"/>
                    <a:pt x="3434" y="3025"/>
                    <a:pt x="3434" y="1942"/>
                  </a:cubicBezTo>
                  <a:cubicBezTo>
                    <a:pt x="3434" y="880"/>
                    <a:pt x="2555" y="1"/>
                    <a:pt x="14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8" name="Google Shape;3898;p73">
              <a:extLst>
                <a:ext uri="{FF2B5EF4-FFF2-40B4-BE49-F238E27FC236}">
                  <a16:creationId xmlns:a16="http://schemas.microsoft.com/office/drawing/2014/main" id="{5C03C4B3-5A9E-B5B1-D48D-D75229B286C0}"/>
                </a:ext>
              </a:extLst>
            </p:cNvPr>
            <p:cNvSpPr/>
            <p:nvPr/>
          </p:nvSpPr>
          <p:spPr>
            <a:xfrm>
              <a:off x="7992727" y="3879938"/>
              <a:ext cx="26975" cy="74751"/>
            </a:xfrm>
            <a:custGeom>
              <a:avLst/>
              <a:gdLst/>
              <a:ahLst/>
              <a:cxnLst/>
              <a:rect l="l" t="t" r="r" b="b"/>
              <a:pathLst>
                <a:path w="900" h="2494" extrusionOk="0">
                  <a:moveTo>
                    <a:pt x="450" y="1"/>
                  </a:moveTo>
                  <a:cubicBezTo>
                    <a:pt x="184" y="348"/>
                    <a:pt x="0" y="777"/>
                    <a:pt x="0" y="1247"/>
                  </a:cubicBezTo>
                  <a:cubicBezTo>
                    <a:pt x="0" y="1717"/>
                    <a:pt x="184" y="2167"/>
                    <a:pt x="450" y="2494"/>
                  </a:cubicBezTo>
                  <a:cubicBezTo>
                    <a:pt x="736" y="2167"/>
                    <a:pt x="899" y="1717"/>
                    <a:pt x="899" y="1247"/>
                  </a:cubicBezTo>
                  <a:cubicBezTo>
                    <a:pt x="899" y="777"/>
                    <a:pt x="736" y="348"/>
                    <a:pt x="450" y="1"/>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9" name="Google Shape;3899;p73">
              <a:extLst>
                <a:ext uri="{FF2B5EF4-FFF2-40B4-BE49-F238E27FC236}">
                  <a16:creationId xmlns:a16="http://schemas.microsoft.com/office/drawing/2014/main" id="{D34F5CC9-7943-768A-1D2E-AE8E787473B1}"/>
                </a:ext>
              </a:extLst>
            </p:cNvPr>
            <p:cNvSpPr/>
            <p:nvPr/>
          </p:nvSpPr>
          <p:spPr>
            <a:xfrm>
              <a:off x="7851854" y="3463467"/>
              <a:ext cx="219279" cy="111498"/>
            </a:xfrm>
            <a:custGeom>
              <a:avLst/>
              <a:gdLst/>
              <a:ahLst/>
              <a:cxnLst/>
              <a:rect l="l" t="t" r="r" b="b"/>
              <a:pathLst>
                <a:path w="7316" h="3720" extrusionOk="0">
                  <a:moveTo>
                    <a:pt x="348" y="1"/>
                  </a:moveTo>
                  <a:cubicBezTo>
                    <a:pt x="144" y="1"/>
                    <a:pt x="0" y="164"/>
                    <a:pt x="0" y="348"/>
                  </a:cubicBezTo>
                  <a:lnTo>
                    <a:pt x="0" y="3372"/>
                  </a:lnTo>
                  <a:cubicBezTo>
                    <a:pt x="0" y="3577"/>
                    <a:pt x="144" y="3720"/>
                    <a:pt x="348" y="3720"/>
                  </a:cubicBezTo>
                  <a:lnTo>
                    <a:pt x="6968" y="3720"/>
                  </a:lnTo>
                  <a:cubicBezTo>
                    <a:pt x="7152" y="3720"/>
                    <a:pt x="7316" y="3577"/>
                    <a:pt x="7316" y="3372"/>
                  </a:cubicBezTo>
                  <a:lnTo>
                    <a:pt x="7316" y="348"/>
                  </a:lnTo>
                  <a:cubicBezTo>
                    <a:pt x="7316" y="164"/>
                    <a:pt x="7152" y="1"/>
                    <a:pt x="69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0" name="Google Shape;3900;p73">
              <a:extLst>
                <a:ext uri="{FF2B5EF4-FFF2-40B4-BE49-F238E27FC236}">
                  <a16:creationId xmlns:a16="http://schemas.microsoft.com/office/drawing/2014/main" id="{E7373257-3AF7-4DD3-EF5A-855F9F886386}"/>
                </a:ext>
              </a:extLst>
            </p:cNvPr>
            <p:cNvSpPr/>
            <p:nvPr/>
          </p:nvSpPr>
          <p:spPr>
            <a:xfrm>
              <a:off x="7300624" y="1702030"/>
              <a:ext cx="358321" cy="358321"/>
            </a:xfrm>
            <a:custGeom>
              <a:avLst/>
              <a:gdLst/>
              <a:ahLst/>
              <a:cxnLst/>
              <a:rect l="l" t="t" r="r" b="b"/>
              <a:pathLst>
                <a:path w="11955" h="11955" extrusionOk="0">
                  <a:moveTo>
                    <a:pt x="5968" y="1"/>
                  </a:moveTo>
                  <a:cubicBezTo>
                    <a:pt x="2678" y="1"/>
                    <a:pt x="1" y="2677"/>
                    <a:pt x="1" y="5967"/>
                  </a:cubicBezTo>
                  <a:cubicBezTo>
                    <a:pt x="1" y="9278"/>
                    <a:pt x="2678" y="11954"/>
                    <a:pt x="5968" y="11954"/>
                  </a:cubicBezTo>
                  <a:cubicBezTo>
                    <a:pt x="9278" y="11954"/>
                    <a:pt x="11955" y="9278"/>
                    <a:pt x="11955" y="5967"/>
                  </a:cubicBezTo>
                  <a:cubicBezTo>
                    <a:pt x="11955" y="2677"/>
                    <a:pt x="9278" y="1"/>
                    <a:pt x="5968" y="1"/>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1" name="Google Shape;3901;p73">
              <a:extLst>
                <a:ext uri="{FF2B5EF4-FFF2-40B4-BE49-F238E27FC236}">
                  <a16:creationId xmlns:a16="http://schemas.microsoft.com/office/drawing/2014/main" id="{029DEAEB-002B-0D56-BCA4-B52CF1B493D5}"/>
                </a:ext>
              </a:extLst>
            </p:cNvPr>
            <p:cNvSpPr/>
            <p:nvPr/>
          </p:nvSpPr>
          <p:spPr>
            <a:xfrm>
              <a:off x="7297567" y="1672626"/>
              <a:ext cx="358321" cy="358321"/>
            </a:xfrm>
            <a:custGeom>
              <a:avLst/>
              <a:gdLst/>
              <a:ahLst/>
              <a:cxnLst/>
              <a:rect l="l" t="t" r="r" b="b"/>
              <a:pathLst>
                <a:path w="11955" h="11955" extrusionOk="0">
                  <a:moveTo>
                    <a:pt x="5988" y="1"/>
                  </a:moveTo>
                  <a:cubicBezTo>
                    <a:pt x="2677" y="1"/>
                    <a:pt x="1" y="2678"/>
                    <a:pt x="1" y="5968"/>
                  </a:cubicBezTo>
                  <a:cubicBezTo>
                    <a:pt x="1" y="9278"/>
                    <a:pt x="2677" y="11955"/>
                    <a:pt x="5988" y="11955"/>
                  </a:cubicBezTo>
                  <a:cubicBezTo>
                    <a:pt x="9278" y="11955"/>
                    <a:pt x="11955" y="9278"/>
                    <a:pt x="11955" y="5968"/>
                  </a:cubicBezTo>
                  <a:cubicBezTo>
                    <a:pt x="11955" y="2678"/>
                    <a:pt x="9278" y="1"/>
                    <a:pt x="59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2" name="Google Shape;3902;p73">
              <a:extLst>
                <a:ext uri="{FF2B5EF4-FFF2-40B4-BE49-F238E27FC236}">
                  <a16:creationId xmlns:a16="http://schemas.microsoft.com/office/drawing/2014/main" id="{15F41100-CFF5-5461-66BB-99CDAB07C42F}"/>
                </a:ext>
              </a:extLst>
            </p:cNvPr>
            <p:cNvSpPr/>
            <p:nvPr/>
          </p:nvSpPr>
          <p:spPr>
            <a:xfrm>
              <a:off x="7412722" y="1738776"/>
              <a:ext cx="132928" cy="226023"/>
            </a:xfrm>
            <a:custGeom>
              <a:avLst/>
              <a:gdLst/>
              <a:ahLst/>
              <a:cxnLst/>
              <a:rect l="l" t="t" r="r" b="b"/>
              <a:pathLst>
                <a:path w="4435" h="7541" extrusionOk="0">
                  <a:moveTo>
                    <a:pt x="1778" y="1"/>
                  </a:moveTo>
                  <a:cubicBezTo>
                    <a:pt x="1778" y="144"/>
                    <a:pt x="1778" y="266"/>
                    <a:pt x="1778" y="389"/>
                  </a:cubicBezTo>
                  <a:cubicBezTo>
                    <a:pt x="1798" y="552"/>
                    <a:pt x="1758" y="634"/>
                    <a:pt x="1553" y="695"/>
                  </a:cubicBezTo>
                  <a:cubicBezTo>
                    <a:pt x="572" y="900"/>
                    <a:pt x="0" y="1921"/>
                    <a:pt x="307" y="2923"/>
                  </a:cubicBezTo>
                  <a:cubicBezTo>
                    <a:pt x="491" y="3474"/>
                    <a:pt x="879" y="3781"/>
                    <a:pt x="1390" y="4006"/>
                  </a:cubicBezTo>
                  <a:cubicBezTo>
                    <a:pt x="1798" y="4169"/>
                    <a:pt x="2207" y="4312"/>
                    <a:pt x="2616" y="4496"/>
                  </a:cubicBezTo>
                  <a:cubicBezTo>
                    <a:pt x="2861" y="4598"/>
                    <a:pt x="2963" y="4823"/>
                    <a:pt x="2943" y="5109"/>
                  </a:cubicBezTo>
                  <a:cubicBezTo>
                    <a:pt x="2902" y="5395"/>
                    <a:pt x="2738" y="5620"/>
                    <a:pt x="2473" y="5661"/>
                  </a:cubicBezTo>
                  <a:cubicBezTo>
                    <a:pt x="2358" y="5682"/>
                    <a:pt x="2244" y="5694"/>
                    <a:pt x="2133" y="5694"/>
                  </a:cubicBezTo>
                  <a:cubicBezTo>
                    <a:pt x="1708" y="5694"/>
                    <a:pt x="1331" y="5513"/>
                    <a:pt x="1185" y="4946"/>
                  </a:cubicBezTo>
                  <a:cubicBezTo>
                    <a:pt x="1165" y="4884"/>
                    <a:pt x="1145" y="4844"/>
                    <a:pt x="1124" y="4782"/>
                  </a:cubicBezTo>
                  <a:cubicBezTo>
                    <a:pt x="756" y="4864"/>
                    <a:pt x="409" y="4966"/>
                    <a:pt x="41" y="5068"/>
                  </a:cubicBezTo>
                  <a:cubicBezTo>
                    <a:pt x="245" y="6029"/>
                    <a:pt x="797" y="6601"/>
                    <a:pt x="1798" y="6703"/>
                  </a:cubicBezTo>
                  <a:lnTo>
                    <a:pt x="1798" y="7541"/>
                  </a:lnTo>
                  <a:lnTo>
                    <a:pt x="2493" y="7541"/>
                  </a:lnTo>
                  <a:lnTo>
                    <a:pt x="2493" y="6723"/>
                  </a:lnTo>
                  <a:cubicBezTo>
                    <a:pt x="2616" y="6683"/>
                    <a:pt x="2698" y="6662"/>
                    <a:pt x="2800" y="6642"/>
                  </a:cubicBezTo>
                  <a:cubicBezTo>
                    <a:pt x="4107" y="6376"/>
                    <a:pt x="4434" y="5150"/>
                    <a:pt x="4128" y="4251"/>
                  </a:cubicBezTo>
                  <a:cubicBezTo>
                    <a:pt x="3944" y="3699"/>
                    <a:pt x="3494" y="3413"/>
                    <a:pt x="2984" y="3209"/>
                  </a:cubicBezTo>
                  <a:cubicBezTo>
                    <a:pt x="2595" y="3045"/>
                    <a:pt x="2207" y="2882"/>
                    <a:pt x="1819" y="2718"/>
                  </a:cubicBezTo>
                  <a:cubicBezTo>
                    <a:pt x="1594" y="2616"/>
                    <a:pt x="1471" y="2412"/>
                    <a:pt x="1512" y="2146"/>
                  </a:cubicBezTo>
                  <a:cubicBezTo>
                    <a:pt x="1533" y="1881"/>
                    <a:pt x="1676" y="1717"/>
                    <a:pt x="1921" y="1615"/>
                  </a:cubicBezTo>
                  <a:cubicBezTo>
                    <a:pt x="2001" y="1587"/>
                    <a:pt x="2083" y="1572"/>
                    <a:pt x="2166" y="1572"/>
                  </a:cubicBezTo>
                  <a:cubicBezTo>
                    <a:pt x="2381" y="1572"/>
                    <a:pt x="2597" y="1668"/>
                    <a:pt x="2759" y="1860"/>
                  </a:cubicBezTo>
                  <a:cubicBezTo>
                    <a:pt x="2881" y="2024"/>
                    <a:pt x="2984" y="2208"/>
                    <a:pt x="3086" y="2391"/>
                  </a:cubicBezTo>
                  <a:cubicBezTo>
                    <a:pt x="3413" y="2269"/>
                    <a:pt x="3719" y="2146"/>
                    <a:pt x="4046" y="2003"/>
                  </a:cubicBezTo>
                  <a:cubicBezTo>
                    <a:pt x="3821" y="1288"/>
                    <a:pt x="3413" y="818"/>
                    <a:pt x="2657" y="655"/>
                  </a:cubicBezTo>
                  <a:cubicBezTo>
                    <a:pt x="2595" y="655"/>
                    <a:pt x="2514" y="532"/>
                    <a:pt x="2493" y="450"/>
                  </a:cubicBezTo>
                  <a:cubicBezTo>
                    <a:pt x="2473" y="307"/>
                    <a:pt x="2493" y="144"/>
                    <a:pt x="24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265325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05">
          <a:extLst>
            <a:ext uri="{FF2B5EF4-FFF2-40B4-BE49-F238E27FC236}">
              <a16:creationId xmlns:a16="http://schemas.microsoft.com/office/drawing/2014/main" id="{4A8DCCA5-F66B-5F75-41E5-2023982FF0C5}"/>
            </a:ext>
          </a:extLst>
        </p:cNvPr>
        <p:cNvGrpSpPr/>
        <p:nvPr/>
      </p:nvGrpSpPr>
      <p:grpSpPr>
        <a:xfrm>
          <a:off x="0" y="0"/>
          <a:ext cx="0" cy="0"/>
          <a:chOff x="0" y="0"/>
          <a:chExt cx="0" cy="0"/>
        </a:xfrm>
      </p:grpSpPr>
      <p:sp>
        <p:nvSpPr>
          <p:cNvPr id="2809" name="Google Shape;2809;p57">
            <a:extLst>
              <a:ext uri="{FF2B5EF4-FFF2-40B4-BE49-F238E27FC236}">
                <a16:creationId xmlns:a16="http://schemas.microsoft.com/office/drawing/2014/main" id="{EFB91784-51BE-FD0A-62D0-B48E37C0B5F2}"/>
              </a:ext>
            </a:extLst>
          </p:cNvPr>
          <p:cNvSpPr/>
          <p:nvPr/>
        </p:nvSpPr>
        <p:spPr>
          <a:xfrm>
            <a:off x="1050857" y="1400334"/>
            <a:ext cx="59568" cy="59535"/>
          </a:xfrm>
          <a:custGeom>
            <a:avLst/>
            <a:gdLst/>
            <a:ahLst/>
            <a:cxnLst/>
            <a:rect l="l" t="t" r="r" b="b"/>
            <a:pathLst>
              <a:path w="1811" h="1810" extrusionOk="0">
                <a:moveTo>
                  <a:pt x="918" y="124"/>
                </a:moveTo>
                <a:cubicBezTo>
                  <a:pt x="1339" y="124"/>
                  <a:pt x="1711" y="471"/>
                  <a:pt x="1711" y="918"/>
                </a:cubicBezTo>
                <a:cubicBezTo>
                  <a:pt x="1711" y="1339"/>
                  <a:pt x="1339" y="1711"/>
                  <a:pt x="918" y="1711"/>
                </a:cubicBezTo>
                <a:cubicBezTo>
                  <a:pt x="472" y="1711"/>
                  <a:pt x="125" y="1339"/>
                  <a:pt x="125" y="918"/>
                </a:cubicBezTo>
                <a:cubicBezTo>
                  <a:pt x="125" y="471"/>
                  <a:pt x="472" y="124"/>
                  <a:pt x="918" y="124"/>
                </a:cubicBezTo>
                <a:close/>
                <a:moveTo>
                  <a:pt x="918" y="0"/>
                </a:moveTo>
                <a:cubicBezTo>
                  <a:pt x="397" y="0"/>
                  <a:pt x="1" y="422"/>
                  <a:pt x="1" y="918"/>
                </a:cubicBezTo>
                <a:cubicBezTo>
                  <a:pt x="1" y="1413"/>
                  <a:pt x="397" y="1810"/>
                  <a:pt x="918" y="1810"/>
                </a:cubicBezTo>
                <a:cubicBezTo>
                  <a:pt x="1414" y="1810"/>
                  <a:pt x="1810" y="1413"/>
                  <a:pt x="1810" y="918"/>
                </a:cubicBezTo>
                <a:cubicBezTo>
                  <a:pt x="1810" y="422"/>
                  <a:pt x="1414" y="0"/>
                  <a:pt x="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7">
            <a:extLst>
              <a:ext uri="{FF2B5EF4-FFF2-40B4-BE49-F238E27FC236}">
                <a16:creationId xmlns:a16="http://schemas.microsoft.com/office/drawing/2014/main" id="{0BDD30E7-5A20-22A1-B244-4C838ED3518F}"/>
              </a:ext>
            </a:extLst>
          </p:cNvPr>
          <p:cNvSpPr/>
          <p:nvPr/>
        </p:nvSpPr>
        <p:spPr>
          <a:xfrm>
            <a:off x="7612000" y="1167394"/>
            <a:ext cx="71804" cy="71804"/>
          </a:xfrm>
          <a:custGeom>
            <a:avLst/>
            <a:gdLst/>
            <a:ahLst/>
            <a:cxnLst/>
            <a:rect l="l" t="t" r="r" b="b"/>
            <a:pathLst>
              <a:path w="2183" h="2183" extrusionOk="0">
                <a:moveTo>
                  <a:pt x="1736" y="100"/>
                </a:moveTo>
                <a:lnTo>
                  <a:pt x="2108" y="472"/>
                </a:lnTo>
                <a:lnTo>
                  <a:pt x="1463" y="1091"/>
                </a:lnTo>
                <a:lnTo>
                  <a:pt x="2108" y="1736"/>
                </a:lnTo>
                <a:lnTo>
                  <a:pt x="1736" y="2108"/>
                </a:lnTo>
                <a:lnTo>
                  <a:pt x="1091" y="1463"/>
                </a:lnTo>
                <a:lnTo>
                  <a:pt x="472" y="2108"/>
                </a:lnTo>
                <a:lnTo>
                  <a:pt x="100" y="1736"/>
                </a:lnTo>
                <a:lnTo>
                  <a:pt x="720" y="1091"/>
                </a:lnTo>
                <a:lnTo>
                  <a:pt x="100" y="472"/>
                </a:lnTo>
                <a:lnTo>
                  <a:pt x="472" y="100"/>
                </a:lnTo>
                <a:lnTo>
                  <a:pt x="1091" y="719"/>
                </a:lnTo>
                <a:lnTo>
                  <a:pt x="1736" y="100"/>
                </a:lnTo>
                <a:close/>
                <a:moveTo>
                  <a:pt x="472" y="1"/>
                </a:moveTo>
                <a:lnTo>
                  <a:pt x="1" y="472"/>
                </a:lnTo>
                <a:lnTo>
                  <a:pt x="645" y="1091"/>
                </a:lnTo>
                <a:lnTo>
                  <a:pt x="1" y="1736"/>
                </a:lnTo>
                <a:lnTo>
                  <a:pt x="472" y="2182"/>
                </a:lnTo>
                <a:lnTo>
                  <a:pt x="1091" y="1562"/>
                </a:lnTo>
                <a:lnTo>
                  <a:pt x="1736" y="2182"/>
                </a:lnTo>
                <a:lnTo>
                  <a:pt x="2182" y="1736"/>
                </a:lnTo>
                <a:lnTo>
                  <a:pt x="1562" y="1091"/>
                </a:lnTo>
                <a:lnTo>
                  <a:pt x="2182" y="472"/>
                </a:lnTo>
                <a:lnTo>
                  <a:pt x="1736" y="1"/>
                </a:lnTo>
                <a:lnTo>
                  <a:pt x="1091" y="645"/>
                </a:lnTo>
                <a:lnTo>
                  <a:pt x="4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57">
            <a:extLst>
              <a:ext uri="{FF2B5EF4-FFF2-40B4-BE49-F238E27FC236}">
                <a16:creationId xmlns:a16="http://schemas.microsoft.com/office/drawing/2014/main" id="{E1968B93-1114-CBE3-8B69-B68546C2B6B0}"/>
              </a:ext>
            </a:extLst>
          </p:cNvPr>
          <p:cNvSpPr/>
          <p:nvPr/>
        </p:nvSpPr>
        <p:spPr>
          <a:xfrm>
            <a:off x="5271460" y="4226484"/>
            <a:ext cx="44076" cy="44043"/>
          </a:xfrm>
          <a:custGeom>
            <a:avLst/>
            <a:gdLst/>
            <a:ahLst/>
            <a:cxnLst/>
            <a:rect l="l" t="t" r="r" b="b"/>
            <a:pathLst>
              <a:path w="1340" h="1339" extrusionOk="0">
                <a:moveTo>
                  <a:pt x="670" y="74"/>
                </a:moveTo>
                <a:cubicBezTo>
                  <a:pt x="992" y="74"/>
                  <a:pt x="1265" y="347"/>
                  <a:pt x="1265" y="669"/>
                </a:cubicBezTo>
                <a:cubicBezTo>
                  <a:pt x="1265" y="992"/>
                  <a:pt x="992" y="1264"/>
                  <a:pt x="670" y="1264"/>
                </a:cubicBezTo>
                <a:cubicBezTo>
                  <a:pt x="348" y="1264"/>
                  <a:pt x="75" y="992"/>
                  <a:pt x="75" y="669"/>
                </a:cubicBezTo>
                <a:cubicBezTo>
                  <a:pt x="75" y="347"/>
                  <a:pt x="348" y="74"/>
                  <a:pt x="670" y="74"/>
                </a:cubicBezTo>
                <a:close/>
                <a:moveTo>
                  <a:pt x="670" y="0"/>
                </a:moveTo>
                <a:cubicBezTo>
                  <a:pt x="298" y="0"/>
                  <a:pt x="1" y="298"/>
                  <a:pt x="1" y="669"/>
                </a:cubicBezTo>
                <a:cubicBezTo>
                  <a:pt x="1" y="1041"/>
                  <a:pt x="298" y="1339"/>
                  <a:pt x="670" y="1339"/>
                </a:cubicBezTo>
                <a:cubicBezTo>
                  <a:pt x="1042" y="1339"/>
                  <a:pt x="1340" y="1041"/>
                  <a:pt x="1340" y="669"/>
                </a:cubicBezTo>
                <a:cubicBezTo>
                  <a:pt x="1340" y="298"/>
                  <a:pt x="1042" y="0"/>
                  <a:pt x="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828EE371-CB1A-AFF8-00B9-F8F10893C2FC}"/>
              </a:ext>
            </a:extLst>
          </p:cNvPr>
          <p:cNvPicPr>
            <a:picLocks noChangeAspect="1"/>
          </p:cNvPicPr>
          <p:nvPr/>
        </p:nvPicPr>
        <p:blipFill>
          <a:blip r:embed="rId3"/>
          <a:stretch>
            <a:fillRect/>
          </a:stretch>
        </p:blipFill>
        <p:spPr>
          <a:xfrm>
            <a:off x="534253" y="0"/>
            <a:ext cx="7302611" cy="4976643"/>
          </a:xfrm>
          <a:prstGeom prst="rect">
            <a:avLst/>
          </a:prstGeom>
        </p:spPr>
      </p:pic>
    </p:spTree>
    <p:extLst>
      <p:ext uri="{BB962C8B-B14F-4D97-AF65-F5344CB8AC3E}">
        <p14:creationId xmlns:p14="http://schemas.microsoft.com/office/powerpoint/2010/main" val="27048908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05">
          <a:extLst>
            <a:ext uri="{FF2B5EF4-FFF2-40B4-BE49-F238E27FC236}">
              <a16:creationId xmlns:a16="http://schemas.microsoft.com/office/drawing/2014/main" id="{7A91610E-9268-AC31-DE44-03BD62014D5F}"/>
            </a:ext>
          </a:extLst>
        </p:cNvPr>
        <p:cNvGrpSpPr/>
        <p:nvPr/>
      </p:nvGrpSpPr>
      <p:grpSpPr>
        <a:xfrm>
          <a:off x="0" y="0"/>
          <a:ext cx="0" cy="0"/>
          <a:chOff x="0" y="0"/>
          <a:chExt cx="0" cy="0"/>
        </a:xfrm>
      </p:grpSpPr>
      <p:sp>
        <p:nvSpPr>
          <p:cNvPr id="2806" name="Google Shape;2806;p57">
            <a:extLst>
              <a:ext uri="{FF2B5EF4-FFF2-40B4-BE49-F238E27FC236}">
                <a16:creationId xmlns:a16="http://schemas.microsoft.com/office/drawing/2014/main" id="{E297A49D-6576-DACC-18DB-3FF5E98B1FBE}"/>
              </a:ext>
            </a:extLst>
          </p:cNvPr>
          <p:cNvSpPr txBox="1">
            <a:spLocks noGrp="1"/>
          </p:cNvSpPr>
          <p:nvPr>
            <p:ph type="title"/>
          </p:nvPr>
        </p:nvSpPr>
        <p:spPr>
          <a:xfrm>
            <a:off x="720000" y="41089"/>
            <a:ext cx="7704000" cy="74153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Geographical Interpretation</a:t>
            </a:r>
            <a:endParaRPr dirty="0"/>
          </a:p>
        </p:txBody>
      </p:sp>
      <p:sp>
        <p:nvSpPr>
          <p:cNvPr id="2809" name="Google Shape;2809;p57">
            <a:extLst>
              <a:ext uri="{FF2B5EF4-FFF2-40B4-BE49-F238E27FC236}">
                <a16:creationId xmlns:a16="http://schemas.microsoft.com/office/drawing/2014/main" id="{C6C88B2C-1C75-E279-0AE0-CC4A64472C13}"/>
              </a:ext>
            </a:extLst>
          </p:cNvPr>
          <p:cNvSpPr/>
          <p:nvPr/>
        </p:nvSpPr>
        <p:spPr>
          <a:xfrm>
            <a:off x="1050857" y="1400334"/>
            <a:ext cx="59568" cy="59535"/>
          </a:xfrm>
          <a:custGeom>
            <a:avLst/>
            <a:gdLst/>
            <a:ahLst/>
            <a:cxnLst/>
            <a:rect l="l" t="t" r="r" b="b"/>
            <a:pathLst>
              <a:path w="1811" h="1810" extrusionOk="0">
                <a:moveTo>
                  <a:pt x="918" y="124"/>
                </a:moveTo>
                <a:cubicBezTo>
                  <a:pt x="1339" y="124"/>
                  <a:pt x="1711" y="471"/>
                  <a:pt x="1711" y="918"/>
                </a:cubicBezTo>
                <a:cubicBezTo>
                  <a:pt x="1711" y="1339"/>
                  <a:pt x="1339" y="1711"/>
                  <a:pt x="918" y="1711"/>
                </a:cubicBezTo>
                <a:cubicBezTo>
                  <a:pt x="472" y="1711"/>
                  <a:pt x="125" y="1339"/>
                  <a:pt x="125" y="918"/>
                </a:cubicBezTo>
                <a:cubicBezTo>
                  <a:pt x="125" y="471"/>
                  <a:pt x="472" y="124"/>
                  <a:pt x="918" y="124"/>
                </a:cubicBezTo>
                <a:close/>
                <a:moveTo>
                  <a:pt x="918" y="0"/>
                </a:moveTo>
                <a:cubicBezTo>
                  <a:pt x="397" y="0"/>
                  <a:pt x="1" y="422"/>
                  <a:pt x="1" y="918"/>
                </a:cubicBezTo>
                <a:cubicBezTo>
                  <a:pt x="1" y="1413"/>
                  <a:pt x="397" y="1810"/>
                  <a:pt x="918" y="1810"/>
                </a:cubicBezTo>
                <a:cubicBezTo>
                  <a:pt x="1414" y="1810"/>
                  <a:pt x="1810" y="1413"/>
                  <a:pt x="1810" y="918"/>
                </a:cubicBezTo>
                <a:cubicBezTo>
                  <a:pt x="1810" y="422"/>
                  <a:pt x="1414" y="0"/>
                  <a:pt x="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7">
            <a:extLst>
              <a:ext uri="{FF2B5EF4-FFF2-40B4-BE49-F238E27FC236}">
                <a16:creationId xmlns:a16="http://schemas.microsoft.com/office/drawing/2014/main" id="{67C8D56D-E7EE-B501-336D-6DD8920F6732}"/>
              </a:ext>
            </a:extLst>
          </p:cNvPr>
          <p:cNvSpPr/>
          <p:nvPr/>
        </p:nvSpPr>
        <p:spPr>
          <a:xfrm>
            <a:off x="7612000" y="1167394"/>
            <a:ext cx="71804" cy="71804"/>
          </a:xfrm>
          <a:custGeom>
            <a:avLst/>
            <a:gdLst/>
            <a:ahLst/>
            <a:cxnLst/>
            <a:rect l="l" t="t" r="r" b="b"/>
            <a:pathLst>
              <a:path w="2183" h="2183" extrusionOk="0">
                <a:moveTo>
                  <a:pt x="1736" y="100"/>
                </a:moveTo>
                <a:lnTo>
                  <a:pt x="2108" y="472"/>
                </a:lnTo>
                <a:lnTo>
                  <a:pt x="1463" y="1091"/>
                </a:lnTo>
                <a:lnTo>
                  <a:pt x="2108" y="1736"/>
                </a:lnTo>
                <a:lnTo>
                  <a:pt x="1736" y="2108"/>
                </a:lnTo>
                <a:lnTo>
                  <a:pt x="1091" y="1463"/>
                </a:lnTo>
                <a:lnTo>
                  <a:pt x="472" y="2108"/>
                </a:lnTo>
                <a:lnTo>
                  <a:pt x="100" y="1736"/>
                </a:lnTo>
                <a:lnTo>
                  <a:pt x="720" y="1091"/>
                </a:lnTo>
                <a:lnTo>
                  <a:pt x="100" y="472"/>
                </a:lnTo>
                <a:lnTo>
                  <a:pt x="472" y="100"/>
                </a:lnTo>
                <a:lnTo>
                  <a:pt x="1091" y="719"/>
                </a:lnTo>
                <a:lnTo>
                  <a:pt x="1736" y="100"/>
                </a:lnTo>
                <a:close/>
                <a:moveTo>
                  <a:pt x="472" y="1"/>
                </a:moveTo>
                <a:lnTo>
                  <a:pt x="1" y="472"/>
                </a:lnTo>
                <a:lnTo>
                  <a:pt x="645" y="1091"/>
                </a:lnTo>
                <a:lnTo>
                  <a:pt x="1" y="1736"/>
                </a:lnTo>
                <a:lnTo>
                  <a:pt x="472" y="2182"/>
                </a:lnTo>
                <a:lnTo>
                  <a:pt x="1091" y="1562"/>
                </a:lnTo>
                <a:lnTo>
                  <a:pt x="1736" y="2182"/>
                </a:lnTo>
                <a:lnTo>
                  <a:pt x="2182" y="1736"/>
                </a:lnTo>
                <a:lnTo>
                  <a:pt x="1562" y="1091"/>
                </a:lnTo>
                <a:lnTo>
                  <a:pt x="2182" y="472"/>
                </a:lnTo>
                <a:lnTo>
                  <a:pt x="1736" y="1"/>
                </a:lnTo>
                <a:lnTo>
                  <a:pt x="1091" y="645"/>
                </a:lnTo>
                <a:lnTo>
                  <a:pt x="4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57">
            <a:extLst>
              <a:ext uri="{FF2B5EF4-FFF2-40B4-BE49-F238E27FC236}">
                <a16:creationId xmlns:a16="http://schemas.microsoft.com/office/drawing/2014/main" id="{927F0A6F-1BD3-EFAE-EA0C-9A4F8289F4C8}"/>
              </a:ext>
            </a:extLst>
          </p:cNvPr>
          <p:cNvSpPr/>
          <p:nvPr/>
        </p:nvSpPr>
        <p:spPr>
          <a:xfrm>
            <a:off x="5271460" y="4226484"/>
            <a:ext cx="44076" cy="44043"/>
          </a:xfrm>
          <a:custGeom>
            <a:avLst/>
            <a:gdLst/>
            <a:ahLst/>
            <a:cxnLst/>
            <a:rect l="l" t="t" r="r" b="b"/>
            <a:pathLst>
              <a:path w="1340" h="1339" extrusionOk="0">
                <a:moveTo>
                  <a:pt x="670" y="74"/>
                </a:moveTo>
                <a:cubicBezTo>
                  <a:pt x="992" y="74"/>
                  <a:pt x="1265" y="347"/>
                  <a:pt x="1265" y="669"/>
                </a:cubicBezTo>
                <a:cubicBezTo>
                  <a:pt x="1265" y="992"/>
                  <a:pt x="992" y="1264"/>
                  <a:pt x="670" y="1264"/>
                </a:cubicBezTo>
                <a:cubicBezTo>
                  <a:pt x="348" y="1264"/>
                  <a:pt x="75" y="992"/>
                  <a:pt x="75" y="669"/>
                </a:cubicBezTo>
                <a:cubicBezTo>
                  <a:pt x="75" y="347"/>
                  <a:pt x="348" y="74"/>
                  <a:pt x="670" y="74"/>
                </a:cubicBezTo>
                <a:close/>
                <a:moveTo>
                  <a:pt x="670" y="0"/>
                </a:moveTo>
                <a:cubicBezTo>
                  <a:pt x="298" y="0"/>
                  <a:pt x="1" y="298"/>
                  <a:pt x="1" y="669"/>
                </a:cubicBezTo>
                <a:cubicBezTo>
                  <a:pt x="1" y="1041"/>
                  <a:pt x="298" y="1339"/>
                  <a:pt x="670" y="1339"/>
                </a:cubicBezTo>
                <a:cubicBezTo>
                  <a:pt x="1042" y="1339"/>
                  <a:pt x="1340" y="1041"/>
                  <a:pt x="1340" y="669"/>
                </a:cubicBezTo>
                <a:cubicBezTo>
                  <a:pt x="1340" y="298"/>
                  <a:pt x="1042" y="0"/>
                  <a:pt x="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 Placeholder 2">
            <a:extLst>
              <a:ext uri="{FF2B5EF4-FFF2-40B4-BE49-F238E27FC236}">
                <a16:creationId xmlns:a16="http://schemas.microsoft.com/office/drawing/2014/main" id="{4065B251-3B51-795C-5E15-3DAA643BD7CC}"/>
              </a:ext>
            </a:extLst>
          </p:cNvPr>
          <p:cNvSpPr>
            <a:spLocks noGrp="1"/>
          </p:cNvSpPr>
          <p:nvPr>
            <p:ph type="body" idx="1"/>
          </p:nvPr>
        </p:nvSpPr>
        <p:spPr>
          <a:xfrm>
            <a:off x="401952" y="782628"/>
            <a:ext cx="8022047" cy="2267100"/>
          </a:xfrm>
        </p:spPr>
        <p:txBody>
          <a:bodyPr/>
          <a:lstStyle/>
          <a:p>
            <a:r>
              <a:rPr lang="en-US" dirty="0"/>
              <a:t>Canada generates most of Succeeded Sales during 2019 – 2023 </a:t>
            </a:r>
          </a:p>
          <a:p>
            <a:r>
              <a:rPr lang="en-US" dirty="0"/>
              <a:t>However, Australia has the most percentage of Succeeded Sales </a:t>
            </a:r>
          </a:p>
          <a:p>
            <a:r>
              <a:rPr lang="en-US" dirty="0"/>
              <a:t>Japan has least succeeded sales, while least successful sales percentage is in Spain</a:t>
            </a:r>
          </a:p>
          <a:p>
            <a:r>
              <a:rPr lang="en-US" dirty="0"/>
              <a:t>Details in Australia and Canada are as below</a:t>
            </a:r>
            <a:endParaRPr lang="en-ID" dirty="0"/>
          </a:p>
        </p:txBody>
      </p:sp>
      <p:pic>
        <p:nvPicPr>
          <p:cNvPr id="5" name="Picture 4">
            <a:extLst>
              <a:ext uri="{FF2B5EF4-FFF2-40B4-BE49-F238E27FC236}">
                <a16:creationId xmlns:a16="http://schemas.microsoft.com/office/drawing/2014/main" id="{21A24978-D254-2854-7E56-940B1BB9F6A9}"/>
              </a:ext>
            </a:extLst>
          </p:cNvPr>
          <p:cNvPicPr>
            <a:picLocks noChangeAspect="1"/>
          </p:cNvPicPr>
          <p:nvPr/>
        </p:nvPicPr>
        <p:blipFill>
          <a:blip r:embed="rId3"/>
          <a:stretch>
            <a:fillRect/>
          </a:stretch>
        </p:blipFill>
        <p:spPr>
          <a:xfrm>
            <a:off x="855321" y="1771568"/>
            <a:ext cx="3601140" cy="3039924"/>
          </a:xfrm>
          <a:prstGeom prst="rect">
            <a:avLst/>
          </a:prstGeom>
        </p:spPr>
      </p:pic>
      <p:pic>
        <p:nvPicPr>
          <p:cNvPr id="10" name="Picture 9">
            <a:extLst>
              <a:ext uri="{FF2B5EF4-FFF2-40B4-BE49-F238E27FC236}">
                <a16:creationId xmlns:a16="http://schemas.microsoft.com/office/drawing/2014/main" id="{3E2A9C09-4B67-6A00-B13D-AD2748EB0846}"/>
              </a:ext>
            </a:extLst>
          </p:cNvPr>
          <p:cNvPicPr>
            <a:picLocks noChangeAspect="1"/>
          </p:cNvPicPr>
          <p:nvPr/>
        </p:nvPicPr>
        <p:blipFill>
          <a:blip r:embed="rId4"/>
          <a:stretch>
            <a:fillRect/>
          </a:stretch>
        </p:blipFill>
        <p:spPr>
          <a:xfrm>
            <a:off x="4909830" y="1771567"/>
            <a:ext cx="3639757" cy="3039925"/>
          </a:xfrm>
          <a:prstGeom prst="rect">
            <a:avLst/>
          </a:prstGeom>
        </p:spPr>
      </p:pic>
    </p:spTree>
    <p:extLst>
      <p:ext uri="{BB962C8B-B14F-4D97-AF65-F5344CB8AC3E}">
        <p14:creationId xmlns:p14="http://schemas.microsoft.com/office/powerpoint/2010/main" val="41379132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05">
          <a:extLst>
            <a:ext uri="{FF2B5EF4-FFF2-40B4-BE49-F238E27FC236}">
              <a16:creationId xmlns:a16="http://schemas.microsoft.com/office/drawing/2014/main" id="{F5860A26-F079-C2F6-3219-C613B7D7B91B}"/>
            </a:ext>
          </a:extLst>
        </p:cNvPr>
        <p:cNvGrpSpPr/>
        <p:nvPr/>
      </p:nvGrpSpPr>
      <p:grpSpPr>
        <a:xfrm>
          <a:off x="0" y="0"/>
          <a:ext cx="0" cy="0"/>
          <a:chOff x="0" y="0"/>
          <a:chExt cx="0" cy="0"/>
        </a:xfrm>
      </p:grpSpPr>
      <p:sp>
        <p:nvSpPr>
          <p:cNvPr id="2806" name="Google Shape;2806;p57">
            <a:extLst>
              <a:ext uri="{FF2B5EF4-FFF2-40B4-BE49-F238E27FC236}">
                <a16:creationId xmlns:a16="http://schemas.microsoft.com/office/drawing/2014/main" id="{415DFAFE-69BC-3A3E-5AAA-7BD5C17D30BA}"/>
              </a:ext>
            </a:extLst>
          </p:cNvPr>
          <p:cNvSpPr txBox="1">
            <a:spLocks noGrp="1"/>
          </p:cNvSpPr>
          <p:nvPr>
            <p:ph type="title"/>
          </p:nvPr>
        </p:nvSpPr>
        <p:spPr>
          <a:xfrm>
            <a:off x="720000" y="41089"/>
            <a:ext cx="7704000" cy="74153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Dashboard</a:t>
            </a:r>
            <a:endParaRPr dirty="0"/>
          </a:p>
        </p:txBody>
      </p:sp>
      <p:sp>
        <p:nvSpPr>
          <p:cNvPr id="2809" name="Google Shape;2809;p57">
            <a:extLst>
              <a:ext uri="{FF2B5EF4-FFF2-40B4-BE49-F238E27FC236}">
                <a16:creationId xmlns:a16="http://schemas.microsoft.com/office/drawing/2014/main" id="{3909B7F0-4ADE-D80C-8C27-FA497DD15167}"/>
              </a:ext>
            </a:extLst>
          </p:cNvPr>
          <p:cNvSpPr/>
          <p:nvPr/>
        </p:nvSpPr>
        <p:spPr>
          <a:xfrm>
            <a:off x="1050857" y="1400334"/>
            <a:ext cx="59568" cy="59535"/>
          </a:xfrm>
          <a:custGeom>
            <a:avLst/>
            <a:gdLst/>
            <a:ahLst/>
            <a:cxnLst/>
            <a:rect l="l" t="t" r="r" b="b"/>
            <a:pathLst>
              <a:path w="1811" h="1810" extrusionOk="0">
                <a:moveTo>
                  <a:pt x="918" y="124"/>
                </a:moveTo>
                <a:cubicBezTo>
                  <a:pt x="1339" y="124"/>
                  <a:pt x="1711" y="471"/>
                  <a:pt x="1711" y="918"/>
                </a:cubicBezTo>
                <a:cubicBezTo>
                  <a:pt x="1711" y="1339"/>
                  <a:pt x="1339" y="1711"/>
                  <a:pt x="918" y="1711"/>
                </a:cubicBezTo>
                <a:cubicBezTo>
                  <a:pt x="472" y="1711"/>
                  <a:pt x="125" y="1339"/>
                  <a:pt x="125" y="918"/>
                </a:cubicBezTo>
                <a:cubicBezTo>
                  <a:pt x="125" y="471"/>
                  <a:pt x="472" y="124"/>
                  <a:pt x="918" y="124"/>
                </a:cubicBezTo>
                <a:close/>
                <a:moveTo>
                  <a:pt x="918" y="0"/>
                </a:moveTo>
                <a:cubicBezTo>
                  <a:pt x="397" y="0"/>
                  <a:pt x="1" y="422"/>
                  <a:pt x="1" y="918"/>
                </a:cubicBezTo>
                <a:cubicBezTo>
                  <a:pt x="1" y="1413"/>
                  <a:pt x="397" y="1810"/>
                  <a:pt x="918" y="1810"/>
                </a:cubicBezTo>
                <a:cubicBezTo>
                  <a:pt x="1414" y="1810"/>
                  <a:pt x="1810" y="1413"/>
                  <a:pt x="1810" y="918"/>
                </a:cubicBezTo>
                <a:cubicBezTo>
                  <a:pt x="1810" y="422"/>
                  <a:pt x="1414" y="0"/>
                  <a:pt x="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7">
            <a:extLst>
              <a:ext uri="{FF2B5EF4-FFF2-40B4-BE49-F238E27FC236}">
                <a16:creationId xmlns:a16="http://schemas.microsoft.com/office/drawing/2014/main" id="{795B33E7-DE33-3FE3-20E9-4B8F09D91B9A}"/>
              </a:ext>
            </a:extLst>
          </p:cNvPr>
          <p:cNvSpPr/>
          <p:nvPr/>
        </p:nvSpPr>
        <p:spPr>
          <a:xfrm>
            <a:off x="7612000" y="1167394"/>
            <a:ext cx="71804" cy="71804"/>
          </a:xfrm>
          <a:custGeom>
            <a:avLst/>
            <a:gdLst/>
            <a:ahLst/>
            <a:cxnLst/>
            <a:rect l="l" t="t" r="r" b="b"/>
            <a:pathLst>
              <a:path w="2183" h="2183" extrusionOk="0">
                <a:moveTo>
                  <a:pt x="1736" y="100"/>
                </a:moveTo>
                <a:lnTo>
                  <a:pt x="2108" y="472"/>
                </a:lnTo>
                <a:lnTo>
                  <a:pt x="1463" y="1091"/>
                </a:lnTo>
                <a:lnTo>
                  <a:pt x="2108" y="1736"/>
                </a:lnTo>
                <a:lnTo>
                  <a:pt x="1736" y="2108"/>
                </a:lnTo>
                <a:lnTo>
                  <a:pt x="1091" y="1463"/>
                </a:lnTo>
                <a:lnTo>
                  <a:pt x="472" y="2108"/>
                </a:lnTo>
                <a:lnTo>
                  <a:pt x="100" y="1736"/>
                </a:lnTo>
                <a:lnTo>
                  <a:pt x="720" y="1091"/>
                </a:lnTo>
                <a:lnTo>
                  <a:pt x="100" y="472"/>
                </a:lnTo>
                <a:lnTo>
                  <a:pt x="472" y="100"/>
                </a:lnTo>
                <a:lnTo>
                  <a:pt x="1091" y="719"/>
                </a:lnTo>
                <a:lnTo>
                  <a:pt x="1736" y="100"/>
                </a:lnTo>
                <a:close/>
                <a:moveTo>
                  <a:pt x="472" y="1"/>
                </a:moveTo>
                <a:lnTo>
                  <a:pt x="1" y="472"/>
                </a:lnTo>
                <a:lnTo>
                  <a:pt x="645" y="1091"/>
                </a:lnTo>
                <a:lnTo>
                  <a:pt x="1" y="1736"/>
                </a:lnTo>
                <a:lnTo>
                  <a:pt x="472" y="2182"/>
                </a:lnTo>
                <a:lnTo>
                  <a:pt x="1091" y="1562"/>
                </a:lnTo>
                <a:lnTo>
                  <a:pt x="1736" y="2182"/>
                </a:lnTo>
                <a:lnTo>
                  <a:pt x="2182" y="1736"/>
                </a:lnTo>
                <a:lnTo>
                  <a:pt x="1562" y="1091"/>
                </a:lnTo>
                <a:lnTo>
                  <a:pt x="2182" y="472"/>
                </a:lnTo>
                <a:lnTo>
                  <a:pt x="1736" y="1"/>
                </a:lnTo>
                <a:lnTo>
                  <a:pt x="1091" y="645"/>
                </a:lnTo>
                <a:lnTo>
                  <a:pt x="4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57">
            <a:extLst>
              <a:ext uri="{FF2B5EF4-FFF2-40B4-BE49-F238E27FC236}">
                <a16:creationId xmlns:a16="http://schemas.microsoft.com/office/drawing/2014/main" id="{48F879D4-7777-DB10-01E0-6EC4C9D2165C}"/>
              </a:ext>
            </a:extLst>
          </p:cNvPr>
          <p:cNvSpPr/>
          <p:nvPr/>
        </p:nvSpPr>
        <p:spPr>
          <a:xfrm>
            <a:off x="5271460" y="4226484"/>
            <a:ext cx="44076" cy="44043"/>
          </a:xfrm>
          <a:custGeom>
            <a:avLst/>
            <a:gdLst/>
            <a:ahLst/>
            <a:cxnLst/>
            <a:rect l="l" t="t" r="r" b="b"/>
            <a:pathLst>
              <a:path w="1340" h="1339" extrusionOk="0">
                <a:moveTo>
                  <a:pt x="670" y="74"/>
                </a:moveTo>
                <a:cubicBezTo>
                  <a:pt x="992" y="74"/>
                  <a:pt x="1265" y="347"/>
                  <a:pt x="1265" y="669"/>
                </a:cubicBezTo>
                <a:cubicBezTo>
                  <a:pt x="1265" y="992"/>
                  <a:pt x="992" y="1264"/>
                  <a:pt x="670" y="1264"/>
                </a:cubicBezTo>
                <a:cubicBezTo>
                  <a:pt x="348" y="1264"/>
                  <a:pt x="75" y="992"/>
                  <a:pt x="75" y="669"/>
                </a:cubicBezTo>
                <a:cubicBezTo>
                  <a:pt x="75" y="347"/>
                  <a:pt x="348" y="74"/>
                  <a:pt x="670" y="74"/>
                </a:cubicBezTo>
                <a:close/>
                <a:moveTo>
                  <a:pt x="670" y="0"/>
                </a:moveTo>
                <a:cubicBezTo>
                  <a:pt x="298" y="0"/>
                  <a:pt x="1" y="298"/>
                  <a:pt x="1" y="669"/>
                </a:cubicBezTo>
                <a:cubicBezTo>
                  <a:pt x="1" y="1041"/>
                  <a:pt x="298" y="1339"/>
                  <a:pt x="670" y="1339"/>
                </a:cubicBezTo>
                <a:cubicBezTo>
                  <a:pt x="1042" y="1339"/>
                  <a:pt x="1340" y="1041"/>
                  <a:pt x="1340" y="669"/>
                </a:cubicBezTo>
                <a:cubicBezTo>
                  <a:pt x="1340" y="298"/>
                  <a:pt x="1042" y="0"/>
                  <a:pt x="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 Placeholder 3">
            <a:extLst>
              <a:ext uri="{FF2B5EF4-FFF2-40B4-BE49-F238E27FC236}">
                <a16:creationId xmlns:a16="http://schemas.microsoft.com/office/drawing/2014/main" id="{6A1E25A4-17C5-AA66-6684-C7A1D10F50FF}"/>
              </a:ext>
            </a:extLst>
          </p:cNvPr>
          <p:cNvSpPr>
            <a:spLocks noGrp="1"/>
          </p:cNvSpPr>
          <p:nvPr>
            <p:ph type="body" idx="1"/>
          </p:nvPr>
        </p:nvSpPr>
        <p:spPr>
          <a:xfrm>
            <a:off x="876586" y="606540"/>
            <a:ext cx="3413700" cy="325232"/>
          </a:xfrm>
        </p:spPr>
        <p:txBody>
          <a:bodyPr/>
          <a:lstStyle/>
          <a:p>
            <a:pPr marL="139700" indent="0">
              <a:buNone/>
            </a:pPr>
            <a:r>
              <a:rPr lang="en-US" dirty="0"/>
              <a:t>Full version on </a:t>
            </a:r>
            <a:r>
              <a:rPr lang="en-US" i="1" u="sng" dirty="0">
                <a:solidFill>
                  <a:schemeClr val="accent3"/>
                </a:solidFill>
                <a:hlinkClick r:id="rId3">
                  <a:extLst>
                    <a:ext uri="{A12FA001-AC4F-418D-AE19-62706E023703}">
                      <ahyp:hlinkClr xmlns:ahyp="http://schemas.microsoft.com/office/drawing/2018/hyperlinkcolor" val="tx"/>
                    </a:ext>
                  </a:extLst>
                </a:hlinkClick>
              </a:rPr>
              <a:t>Tableau</a:t>
            </a:r>
            <a:endParaRPr lang="en-ID" i="1" u="sng" dirty="0">
              <a:solidFill>
                <a:schemeClr val="accent3"/>
              </a:solidFill>
            </a:endParaRPr>
          </a:p>
        </p:txBody>
      </p:sp>
      <p:pic>
        <p:nvPicPr>
          <p:cNvPr id="9" name="Picture 8">
            <a:extLst>
              <a:ext uri="{FF2B5EF4-FFF2-40B4-BE49-F238E27FC236}">
                <a16:creationId xmlns:a16="http://schemas.microsoft.com/office/drawing/2014/main" id="{0E8DB61C-1700-D3A8-BF9C-327A813E6A45}"/>
              </a:ext>
            </a:extLst>
          </p:cNvPr>
          <p:cNvPicPr>
            <a:picLocks noChangeAspect="1"/>
          </p:cNvPicPr>
          <p:nvPr/>
        </p:nvPicPr>
        <p:blipFill>
          <a:blip r:embed="rId4"/>
          <a:stretch>
            <a:fillRect/>
          </a:stretch>
        </p:blipFill>
        <p:spPr>
          <a:xfrm>
            <a:off x="876586" y="940938"/>
            <a:ext cx="6554709" cy="4130758"/>
          </a:xfrm>
          <a:prstGeom prst="rect">
            <a:avLst/>
          </a:prstGeom>
        </p:spPr>
      </p:pic>
    </p:spTree>
    <p:extLst>
      <p:ext uri="{BB962C8B-B14F-4D97-AF65-F5344CB8AC3E}">
        <p14:creationId xmlns:p14="http://schemas.microsoft.com/office/powerpoint/2010/main" val="26259841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05">
          <a:extLst>
            <a:ext uri="{FF2B5EF4-FFF2-40B4-BE49-F238E27FC236}">
              <a16:creationId xmlns:a16="http://schemas.microsoft.com/office/drawing/2014/main" id="{5E025CEA-EDC6-8839-8F32-E7402F15C447}"/>
            </a:ext>
          </a:extLst>
        </p:cNvPr>
        <p:cNvGrpSpPr/>
        <p:nvPr/>
      </p:nvGrpSpPr>
      <p:grpSpPr>
        <a:xfrm>
          <a:off x="0" y="0"/>
          <a:ext cx="0" cy="0"/>
          <a:chOff x="0" y="0"/>
          <a:chExt cx="0" cy="0"/>
        </a:xfrm>
      </p:grpSpPr>
      <p:sp>
        <p:nvSpPr>
          <p:cNvPr id="2809" name="Google Shape;2809;p57">
            <a:extLst>
              <a:ext uri="{FF2B5EF4-FFF2-40B4-BE49-F238E27FC236}">
                <a16:creationId xmlns:a16="http://schemas.microsoft.com/office/drawing/2014/main" id="{F821B914-4EFB-B6AD-0334-2D53684D264C}"/>
              </a:ext>
            </a:extLst>
          </p:cNvPr>
          <p:cNvSpPr/>
          <p:nvPr/>
        </p:nvSpPr>
        <p:spPr>
          <a:xfrm>
            <a:off x="1050857" y="1400334"/>
            <a:ext cx="59568" cy="59535"/>
          </a:xfrm>
          <a:custGeom>
            <a:avLst/>
            <a:gdLst/>
            <a:ahLst/>
            <a:cxnLst/>
            <a:rect l="l" t="t" r="r" b="b"/>
            <a:pathLst>
              <a:path w="1811" h="1810" extrusionOk="0">
                <a:moveTo>
                  <a:pt x="918" y="124"/>
                </a:moveTo>
                <a:cubicBezTo>
                  <a:pt x="1339" y="124"/>
                  <a:pt x="1711" y="471"/>
                  <a:pt x="1711" y="918"/>
                </a:cubicBezTo>
                <a:cubicBezTo>
                  <a:pt x="1711" y="1339"/>
                  <a:pt x="1339" y="1711"/>
                  <a:pt x="918" y="1711"/>
                </a:cubicBezTo>
                <a:cubicBezTo>
                  <a:pt x="472" y="1711"/>
                  <a:pt x="125" y="1339"/>
                  <a:pt x="125" y="918"/>
                </a:cubicBezTo>
                <a:cubicBezTo>
                  <a:pt x="125" y="471"/>
                  <a:pt x="472" y="124"/>
                  <a:pt x="918" y="124"/>
                </a:cubicBezTo>
                <a:close/>
                <a:moveTo>
                  <a:pt x="918" y="0"/>
                </a:moveTo>
                <a:cubicBezTo>
                  <a:pt x="397" y="0"/>
                  <a:pt x="1" y="422"/>
                  <a:pt x="1" y="918"/>
                </a:cubicBezTo>
                <a:cubicBezTo>
                  <a:pt x="1" y="1413"/>
                  <a:pt x="397" y="1810"/>
                  <a:pt x="918" y="1810"/>
                </a:cubicBezTo>
                <a:cubicBezTo>
                  <a:pt x="1414" y="1810"/>
                  <a:pt x="1810" y="1413"/>
                  <a:pt x="1810" y="918"/>
                </a:cubicBezTo>
                <a:cubicBezTo>
                  <a:pt x="1810" y="422"/>
                  <a:pt x="1414" y="0"/>
                  <a:pt x="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7">
            <a:extLst>
              <a:ext uri="{FF2B5EF4-FFF2-40B4-BE49-F238E27FC236}">
                <a16:creationId xmlns:a16="http://schemas.microsoft.com/office/drawing/2014/main" id="{CEC3F775-153B-B128-0E44-71C9028DDA8E}"/>
              </a:ext>
            </a:extLst>
          </p:cNvPr>
          <p:cNvSpPr/>
          <p:nvPr/>
        </p:nvSpPr>
        <p:spPr>
          <a:xfrm>
            <a:off x="7612000" y="1167394"/>
            <a:ext cx="71804" cy="71804"/>
          </a:xfrm>
          <a:custGeom>
            <a:avLst/>
            <a:gdLst/>
            <a:ahLst/>
            <a:cxnLst/>
            <a:rect l="l" t="t" r="r" b="b"/>
            <a:pathLst>
              <a:path w="2183" h="2183" extrusionOk="0">
                <a:moveTo>
                  <a:pt x="1736" y="100"/>
                </a:moveTo>
                <a:lnTo>
                  <a:pt x="2108" y="472"/>
                </a:lnTo>
                <a:lnTo>
                  <a:pt x="1463" y="1091"/>
                </a:lnTo>
                <a:lnTo>
                  <a:pt x="2108" y="1736"/>
                </a:lnTo>
                <a:lnTo>
                  <a:pt x="1736" y="2108"/>
                </a:lnTo>
                <a:lnTo>
                  <a:pt x="1091" y="1463"/>
                </a:lnTo>
                <a:lnTo>
                  <a:pt x="472" y="2108"/>
                </a:lnTo>
                <a:lnTo>
                  <a:pt x="100" y="1736"/>
                </a:lnTo>
                <a:lnTo>
                  <a:pt x="720" y="1091"/>
                </a:lnTo>
                <a:lnTo>
                  <a:pt x="100" y="472"/>
                </a:lnTo>
                <a:lnTo>
                  <a:pt x="472" y="100"/>
                </a:lnTo>
                <a:lnTo>
                  <a:pt x="1091" y="719"/>
                </a:lnTo>
                <a:lnTo>
                  <a:pt x="1736" y="100"/>
                </a:lnTo>
                <a:close/>
                <a:moveTo>
                  <a:pt x="472" y="1"/>
                </a:moveTo>
                <a:lnTo>
                  <a:pt x="1" y="472"/>
                </a:lnTo>
                <a:lnTo>
                  <a:pt x="645" y="1091"/>
                </a:lnTo>
                <a:lnTo>
                  <a:pt x="1" y="1736"/>
                </a:lnTo>
                <a:lnTo>
                  <a:pt x="472" y="2182"/>
                </a:lnTo>
                <a:lnTo>
                  <a:pt x="1091" y="1562"/>
                </a:lnTo>
                <a:lnTo>
                  <a:pt x="1736" y="2182"/>
                </a:lnTo>
                <a:lnTo>
                  <a:pt x="2182" y="1736"/>
                </a:lnTo>
                <a:lnTo>
                  <a:pt x="1562" y="1091"/>
                </a:lnTo>
                <a:lnTo>
                  <a:pt x="2182" y="472"/>
                </a:lnTo>
                <a:lnTo>
                  <a:pt x="1736" y="1"/>
                </a:lnTo>
                <a:lnTo>
                  <a:pt x="1091" y="645"/>
                </a:lnTo>
                <a:lnTo>
                  <a:pt x="4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57">
            <a:extLst>
              <a:ext uri="{FF2B5EF4-FFF2-40B4-BE49-F238E27FC236}">
                <a16:creationId xmlns:a16="http://schemas.microsoft.com/office/drawing/2014/main" id="{0B4B9139-A772-EF28-544B-65733348F89B}"/>
              </a:ext>
            </a:extLst>
          </p:cNvPr>
          <p:cNvSpPr/>
          <p:nvPr/>
        </p:nvSpPr>
        <p:spPr>
          <a:xfrm>
            <a:off x="5271460" y="4226484"/>
            <a:ext cx="44076" cy="44043"/>
          </a:xfrm>
          <a:custGeom>
            <a:avLst/>
            <a:gdLst/>
            <a:ahLst/>
            <a:cxnLst/>
            <a:rect l="l" t="t" r="r" b="b"/>
            <a:pathLst>
              <a:path w="1340" h="1339" extrusionOk="0">
                <a:moveTo>
                  <a:pt x="670" y="74"/>
                </a:moveTo>
                <a:cubicBezTo>
                  <a:pt x="992" y="74"/>
                  <a:pt x="1265" y="347"/>
                  <a:pt x="1265" y="669"/>
                </a:cubicBezTo>
                <a:cubicBezTo>
                  <a:pt x="1265" y="992"/>
                  <a:pt x="992" y="1264"/>
                  <a:pt x="670" y="1264"/>
                </a:cubicBezTo>
                <a:cubicBezTo>
                  <a:pt x="348" y="1264"/>
                  <a:pt x="75" y="992"/>
                  <a:pt x="75" y="669"/>
                </a:cubicBezTo>
                <a:cubicBezTo>
                  <a:pt x="75" y="347"/>
                  <a:pt x="348" y="74"/>
                  <a:pt x="670" y="74"/>
                </a:cubicBezTo>
                <a:close/>
                <a:moveTo>
                  <a:pt x="670" y="0"/>
                </a:moveTo>
                <a:cubicBezTo>
                  <a:pt x="298" y="0"/>
                  <a:pt x="1" y="298"/>
                  <a:pt x="1" y="669"/>
                </a:cubicBezTo>
                <a:cubicBezTo>
                  <a:pt x="1" y="1041"/>
                  <a:pt x="298" y="1339"/>
                  <a:pt x="670" y="1339"/>
                </a:cubicBezTo>
                <a:cubicBezTo>
                  <a:pt x="1042" y="1339"/>
                  <a:pt x="1340" y="1041"/>
                  <a:pt x="1340" y="669"/>
                </a:cubicBezTo>
                <a:cubicBezTo>
                  <a:pt x="1340" y="298"/>
                  <a:pt x="1042" y="0"/>
                  <a:pt x="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807;p57">
            <a:extLst>
              <a:ext uri="{FF2B5EF4-FFF2-40B4-BE49-F238E27FC236}">
                <a16:creationId xmlns:a16="http://schemas.microsoft.com/office/drawing/2014/main" id="{E74133F6-FD6F-575E-D244-51FE15A87ABD}"/>
              </a:ext>
            </a:extLst>
          </p:cNvPr>
          <p:cNvSpPr txBox="1">
            <a:spLocks noGrp="1"/>
          </p:cNvSpPr>
          <p:nvPr>
            <p:ph type="body" idx="1"/>
          </p:nvPr>
        </p:nvSpPr>
        <p:spPr>
          <a:xfrm>
            <a:off x="636128" y="1071746"/>
            <a:ext cx="7550942" cy="3422282"/>
          </a:xfrm>
          <a:prstGeom prst="rect">
            <a:avLst/>
          </a:prstGeom>
        </p:spPr>
        <p:txBody>
          <a:bodyPr spcFirstLastPara="1" wrap="square" lIns="91425" tIns="91425" rIns="91425" bIns="91425" anchor="t" anchorCtr="0">
            <a:noAutofit/>
          </a:bodyPr>
          <a:lstStyle/>
          <a:p>
            <a:pPr marL="342900" lvl="0" indent="-342900" algn="l" rtl="0">
              <a:spcBef>
                <a:spcPts val="0"/>
              </a:spcBef>
              <a:spcAft>
                <a:spcPts val="1200"/>
              </a:spcAft>
              <a:buAutoNum type="arabicPeriod"/>
            </a:pPr>
            <a:r>
              <a:rPr lang="en-US" dirty="0"/>
              <a:t>Customers’ monthly Income does not materially affect the </a:t>
            </a:r>
            <a:r>
              <a:rPr lang="en-US" dirty="0" err="1"/>
              <a:t>WishfullBazaar</a:t>
            </a:r>
            <a:r>
              <a:rPr lang="en-US" dirty="0"/>
              <a:t> Performance</a:t>
            </a:r>
          </a:p>
          <a:p>
            <a:pPr marL="342900" lvl="0" indent="-342900" algn="l" rtl="0">
              <a:spcBef>
                <a:spcPts val="0"/>
              </a:spcBef>
              <a:spcAft>
                <a:spcPts val="1200"/>
              </a:spcAft>
              <a:buAutoNum type="arabicPeriod"/>
            </a:pPr>
            <a:r>
              <a:rPr lang="en-US" dirty="0"/>
              <a:t>Most of customers are from India, while least customer from USA, however it  gives better sales performance during 2019-2023 than India</a:t>
            </a:r>
          </a:p>
          <a:p>
            <a:pPr marL="342900" lvl="0" indent="-342900" algn="l" rtl="0">
              <a:spcBef>
                <a:spcPts val="0"/>
              </a:spcBef>
              <a:spcAft>
                <a:spcPts val="1200"/>
              </a:spcAft>
              <a:buAutoNum type="arabicPeriod"/>
            </a:pPr>
            <a:r>
              <a:rPr lang="en-US" dirty="0"/>
              <a:t>All customer have only 1 transaction during 2019-2023, as no duplicated data in customer id per session id, means no repeat order from existing customer or all customer are just walk in customer</a:t>
            </a:r>
          </a:p>
          <a:p>
            <a:pPr marL="342900" lvl="0" indent="-342900" algn="l" rtl="0">
              <a:spcBef>
                <a:spcPts val="0"/>
              </a:spcBef>
              <a:spcAft>
                <a:spcPts val="1200"/>
              </a:spcAft>
              <a:buAutoNum type="arabicPeriod"/>
            </a:pPr>
            <a:r>
              <a:rPr lang="en-US" dirty="0"/>
              <a:t>From 2019 to 2021, profit growth is uphill but have downhill from 2022 to 2023, where hit the bottom in 2023 with growth – 33.75%</a:t>
            </a:r>
          </a:p>
          <a:p>
            <a:pPr marL="342900" lvl="0" indent="-342900" algn="l" rtl="0">
              <a:spcBef>
                <a:spcPts val="0"/>
              </a:spcBef>
              <a:spcAft>
                <a:spcPts val="1200"/>
              </a:spcAft>
              <a:buAutoNum type="arabicPeriod"/>
            </a:pPr>
            <a:r>
              <a:rPr lang="en-US" dirty="0"/>
              <a:t>Television is the best profit generator, followed by Laptop and Microwave Oven, while the least is Novel</a:t>
            </a:r>
          </a:p>
          <a:p>
            <a:pPr marL="342900" lvl="0" indent="-342900" algn="l" rtl="0">
              <a:spcBef>
                <a:spcPts val="0"/>
              </a:spcBef>
              <a:spcAft>
                <a:spcPts val="1200"/>
              </a:spcAft>
              <a:buAutoNum type="arabicPeriod"/>
            </a:pPr>
            <a:endParaRPr lang="en-US" dirty="0"/>
          </a:p>
          <a:p>
            <a:pPr marL="342900" lvl="0" indent="-342900" algn="l" rtl="0">
              <a:spcBef>
                <a:spcPts val="0"/>
              </a:spcBef>
              <a:spcAft>
                <a:spcPts val="1200"/>
              </a:spcAft>
              <a:buAutoNum type="arabicPeriod"/>
            </a:pPr>
            <a:endParaRPr dirty="0"/>
          </a:p>
        </p:txBody>
      </p:sp>
      <p:sp>
        <p:nvSpPr>
          <p:cNvPr id="3" name="Google Shape;2806;p57">
            <a:extLst>
              <a:ext uri="{FF2B5EF4-FFF2-40B4-BE49-F238E27FC236}">
                <a16:creationId xmlns:a16="http://schemas.microsoft.com/office/drawing/2014/main" id="{1B6B4E31-57A6-D1BC-27E0-8B6DC0E8C9CB}"/>
              </a:ext>
            </a:extLst>
          </p:cNvPr>
          <p:cNvSpPr txBox="1">
            <a:spLocks noGrp="1"/>
          </p:cNvSpPr>
          <p:nvPr>
            <p:ph type="title"/>
          </p:nvPr>
        </p:nvSpPr>
        <p:spPr>
          <a:xfrm>
            <a:off x="300924" y="256481"/>
            <a:ext cx="8009662" cy="74153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Insights Summary</a:t>
            </a:r>
            <a:br>
              <a:rPr lang="en" dirty="0"/>
            </a:br>
            <a:endParaRPr dirty="0"/>
          </a:p>
        </p:txBody>
      </p:sp>
    </p:spTree>
    <p:extLst>
      <p:ext uri="{BB962C8B-B14F-4D97-AF65-F5344CB8AC3E}">
        <p14:creationId xmlns:p14="http://schemas.microsoft.com/office/powerpoint/2010/main" val="33563590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05">
          <a:extLst>
            <a:ext uri="{FF2B5EF4-FFF2-40B4-BE49-F238E27FC236}">
              <a16:creationId xmlns:a16="http://schemas.microsoft.com/office/drawing/2014/main" id="{BEBD0FD4-984A-C8B0-D815-897BA6BFE1B4}"/>
            </a:ext>
          </a:extLst>
        </p:cNvPr>
        <p:cNvGrpSpPr/>
        <p:nvPr/>
      </p:nvGrpSpPr>
      <p:grpSpPr>
        <a:xfrm>
          <a:off x="0" y="0"/>
          <a:ext cx="0" cy="0"/>
          <a:chOff x="0" y="0"/>
          <a:chExt cx="0" cy="0"/>
        </a:xfrm>
      </p:grpSpPr>
      <p:sp>
        <p:nvSpPr>
          <p:cNvPr id="2809" name="Google Shape;2809;p57">
            <a:extLst>
              <a:ext uri="{FF2B5EF4-FFF2-40B4-BE49-F238E27FC236}">
                <a16:creationId xmlns:a16="http://schemas.microsoft.com/office/drawing/2014/main" id="{C187ED7D-6D2E-1A36-7A7C-6D19E6C69E7C}"/>
              </a:ext>
            </a:extLst>
          </p:cNvPr>
          <p:cNvSpPr/>
          <p:nvPr/>
        </p:nvSpPr>
        <p:spPr>
          <a:xfrm>
            <a:off x="1050857" y="1400334"/>
            <a:ext cx="59568" cy="59535"/>
          </a:xfrm>
          <a:custGeom>
            <a:avLst/>
            <a:gdLst/>
            <a:ahLst/>
            <a:cxnLst/>
            <a:rect l="l" t="t" r="r" b="b"/>
            <a:pathLst>
              <a:path w="1811" h="1810" extrusionOk="0">
                <a:moveTo>
                  <a:pt x="918" y="124"/>
                </a:moveTo>
                <a:cubicBezTo>
                  <a:pt x="1339" y="124"/>
                  <a:pt x="1711" y="471"/>
                  <a:pt x="1711" y="918"/>
                </a:cubicBezTo>
                <a:cubicBezTo>
                  <a:pt x="1711" y="1339"/>
                  <a:pt x="1339" y="1711"/>
                  <a:pt x="918" y="1711"/>
                </a:cubicBezTo>
                <a:cubicBezTo>
                  <a:pt x="472" y="1711"/>
                  <a:pt x="125" y="1339"/>
                  <a:pt x="125" y="918"/>
                </a:cubicBezTo>
                <a:cubicBezTo>
                  <a:pt x="125" y="471"/>
                  <a:pt x="472" y="124"/>
                  <a:pt x="918" y="124"/>
                </a:cubicBezTo>
                <a:close/>
                <a:moveTo>
                  <a:pt x="918" y="0"/>
                </a:moveTo>
                <a:cubicBezTo>
                  <a:pt x="397" y="0"/>
                  <a:pt x="1" y="422"/>
                  <a:pt x="1" y="918"/>
                </a:cubicBezTo>
                <a:cubicBezTo>
                  <a:pt x="1" y="1413"/>
                  <a:pt x="397" y="1810"/>
                  <a:pt x="918" y="1810"/>
                </a:cubicBezTo>
                <a:cubicBezTo>
                  <a:pt x="1414" y="1810"/>
                  <a:pt x="1810" y="1413"/>
                  <a:pt x="1810" y="918"/>
                </a:cubicBezTo>
                <a:cubicBezTo>
                  <a:pt x="1810" y="422"/>
                  <a:pt x="1414" y="0"/>
                  <a:pt x="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7">
            <a:extLst>
              <a:ext uri="{FF2B5EF4-FFF2-40B4-BE49-F238E27FC236}">
                <a16:creationId xmlns:a16="http://schemas.microsoft.com/office/drawing/2014/main" id="{2BFEB2B1-71C6-D1E1-E760-2284B2F8C823}"/>
              </a:ext>
            </a:extLst>
          </p:cNvPr>
          <p:cNvSpPr/>
          <p:nvPr/>
        </p:nvSpPr>
        <p:spPr>
          <a:xfrm>
            <a:off x="7612000" y="1167394"/>
            <a:ext cx="71804" cy="71804"/>
          </a:xfrm>
          <a:custGeom>
            <a:avLst/>
            <a:gdLst/>
            <a:ahLst/>
            <a:cxnLst/>
            <a:rect l="l" t="t" r="r" b="b"/>
            <a:pathLst>
              <a:path w="2183" h="2183" extrusionOk="0">
                <a:moveTo>
                  <a:pt x="1736" y="100"/>
                </a:moveTo>
                <a:lnTo>
                  <a:pt x="2108" y="472"/>
                </a:lnTo>
                <a:lnTo>
                  <a:pt x="1463" y="1091"/>
                </a:lnTo>
                <a:lnTo>
                  <a:pt x="2108" y="1736"/>
                </a:lnTo>
                <a:lnTo>
                  <a:pt x="1736" y="2108"/>
                </a:lnTo>
                <a:lnTo>
                  <a:pt x="1091" y="1463"/>
                </a:lnTo>
                <a:lnTo>
                  <a:pt x="472" y="2108"/>
                </a:lnTo>
                <a:lnTo>
                  <a:pt x="100" y="1736"/>
                </a:lnTo>
                <a:lnTo>
                  <a:pt x="720" y="1091"/>
                </a:lnTo>
                <a:lnTo>
                  <a:pt x="100" y="472"/>
                </a:lnTo>
                <a:lnTo>
                  <a:pt x="472" y="100"/>
                </a:lnTo>
                <a:lnTo>
                  <a:pt x="1091" y="719"/>
                </a:lnTo>
                <a:lnTo>
                  <a:pt x="1736" y="100"/>
                </a:lnTo>
                <a:close/>
                <a:moveTo>
                  <a:pt x="472" y="1"/>
                </a:moveTo>
                <a:lnTo>
                  <a:pt x="1" y="472"/>
                </a:lnTo>
                <a:lnTo>
                  <a:pt x="645" y="1091"/>
                </a:lnTo>
                <a:lnTo>
                  <a:pt x="1" y="1736"/>
                </a:lnTo>
                <a:lnTo>
                  <a:pt x="472" y="2182"/>
                </a:lnTo>
                <a:lnTo>
                  <a:pt x="1091" y="1562"/>
                </a:lnTo>
                <a:lnTo>
                  <a:pt x="1736" y="2182"/>
                </a:lnTo>
                <a:lnTo>
                  <a:pt x="2182" y="1736"/>
                </a:lnTo>
                <a:lnTo>
                  <a:pt x="1562" y="1091"/>
                </a:lnTo>
                <a:lnTo>
                  <a:pt x="2182" y="472"/>
                </a:lnTo>
                <a:lnTo>
                  <a:pt x="1736" y="1"/>
                </a:lnTo>
                <a:lnTo>
                  <a:pt x="1091" y="645"/>
                </a:lnTo>
                <a:lnTo>
                  <a:pt x="4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57">
            <a:extLst>
              <a:ext uri="{FF2B5EF4-FFF2-40B4-BE49-F238E27FC236}">
                <a16:creationId xmlns:a16="http://schemas.microsoft.com/office/drawing/2014/main" id="{C34078D3-A764-24DA-5D33-48F016C3AE89}"/>
              </a:ext>
            </a:extLst>
          </p:cNvPr>
          <p:cNvSpPr/>
          <p:nvPr/>
        </p:nvSpPr>
        <p:spPr>
          <a:xfrm>
            <a:off x="5271460" y="4226484"/>
            <a:ext cx="44076" cy="44043"/>
          </a:xfrm>
          <a:custGeom>
            <a:avLst/>
            <a:gdLst/>
            <a:ahLst/>
            <a:cxnLst/>
            <a:rect l="l" t="t" r="r" b="b"/>
            <a:pathLst>
              <a:path w="1340" h="1339" extrusionOk="0">
                <a:moveTo>
                  <a:pt x="670" y="74"/>
                </a:moveTo>
                <a:cubicBezTo>
                  <a:pt x="992" y="74"/>
                  <a:pt x="1265" y="347"/>
                  <a:pt x="1265" y="669"/>
                </a:cubicBezTo>
                <a:cubicBezTo>
                  <a:pt x="1265" y="992"/>
                  <a:pt x="992" y="1264"/>
                  <a:pt x="670" y="1264"/>
                </a:cubicBezTo>
                <a:cubicBezTo>
                  <a:pt x="348" y="1264"/>
                  <a:pt x="75" y="992"/>
                  <a:pt x="75" y="669"/>
                </a:cubicBezTo>
                <a:cubicBezTo>
                  <a:pt x="75" y="347"/>
                  <a:pt x="348" y="74"/>
                  <a:pt x="670" y="74"/>
                </a:cubicBezTo>
                <a:close/>
                <a:moveTo>
                  <a:pt x="670" y="0"/>
                </a:moveTo>
                <a:cubicBezTo>
                  <a:pt x="298" y="0"/>
                  <a:pt x="1" y="298"/>
                  <a:pt x="1" y="669"/>
                </a:cubicBezTo>
                <a:cubicBezTo>
                  <a:pt x="1" y="1041"/>
                  <a:pt x="298" y="1339"/>
                  <a:pt x="670" y="1339"/>
                </a:cubicBezTo>
                <a:cubicBezTo>
                  <a:pt x="1042" y="1339"/>
                  <a:pt x="1340" y="1041"/>
                  <a:pt x="1340" y="669"/>
                </a:cubicBezTo>
                <a:cubicBezTo>
                  <a:pt x="1340" y="298"/>
                  <a:pt x="1042" y="0"/>
                  <a:pt x="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807;p57">
            <a:extLst>
              <a:ext uri="{FF2B5EF4-FFF2-40B4-BE49-F238E27FC236}">
                <a16:creationId xmlns:a16="http://schemas.microsoft.com/office/drawing/2014/main" id="{AEFFC6AA-D137-3A92-625F-3E624B587EB2}"/>
              </a:ext>
            </a:extLst>
          </p:cNvPr>
          <p:cNvSpPr txBox="1">
            <a:spLocks noGrp="1"/>
          </p:cNvSpPr>
          <p:nvPr>
            <p:ph type="body" idx="1"/>
          </p:nvPr>
        </p:nvSpPr>
        <p:spPr>
          <a:xfrm>
            <a:off x="636128" y="1071746"/>
            <a:ext cx="7550942" cy="3422282"/>
          </a:xfrm>
          <a:prstGeom prst="rect">
            <a:avLst/>
          </a:prstGeom>
        </p:spPr>
        <p:txBody>
          <a:bodyPr spcFirstLastPara="1" wrap="square" lIns="91425" tIns="91425" rIns="91425" bIns="91425" anchor="t" anchorCtr="0">
            <a:noAutofit/>
          </a:bodyPr>
          <a:lstStyle/>
          <a:p>
            <a:pPr marL="342900" lvl="0" indent="-342900" algn="l" rtl="0">
              <a:spcBef>
                <a:spcPts val="0"/>
              </a:spcBef>
              <a:spcAft>
                <a:spcPts val="1200"/>
              </a:spcAft>
              <a:buAutoNum type="arabicPeriod"/>
            </a:pPr>
            <a:r>
              <a:rPr lang="en-US" dirty="0"/>
              <a:t>To retain the customer, provide loyalty scheme for subsequent order or giving point per transaction</a:t>
            </a:r>
          </a:p>
          <a:p>
            <a:pPr marL="342900" lvl="0" indent="-342900" algn="l" rtl="0">
              <a:spcBef>
                <a:spcPts val="0"/>
              </a:spcBef>
              <a:spcAft>
                <a:spcPts val="1200"/>
              </a:spcAft>
              <a:buAutoNum type="arabicPeriod"/>
            </a:pPr>
            <a:r>
              <a:rPr lang="en-US" dirty="0"/>
              <a:t>Abandoned sales may come from user interface issue and application problem, for example like bug in payment gateway or application. Recommended  for discussion with UI and App Developer team</a:t>
            </a:r>
          </a:p>
          <a:p>
            <a:pPr marL="342900" lvl="0" indent="-342900" algn="l" rtl="0">
              <a:spcBef>
                <a:spcPts val="0"/>
              </a:spcBef>
              <a:spcAft>
                <a:spcPts val="1200"/>
              </a:spcAft>
              <a:buAutoNum type="arabicPeriod"/>
            </a:pPr>
            <a:r>
              <a:rPr lang="en-US" dirty="0"/>
              <a:t>Need to review the going concern on selling Novel with Business Development Team as it gives least profitability</a:t>
            </a:r>
          </a:p>
          <a:p>
            <a:pPr marL="342900" lvl="0" indent="-342900" algn="l" rtl="0">
              <a:spcBef>
                <a:spcPts val="0"/>
              </a:spcBef>
              <a:spcAft>
                <a:spcPts val="1200"/>
              </a:spcAft>
              <a:buAutoNum type="arabicPeriod"/>
            </a:pPr>
            <a:r>
              <a:rPr lang="en-US" dirty="0"/>
              <a:t>Advisable to conduct review to find the cause of least successful sales in Japan</a:t>
            </a:r>
          </a:p>
          <a:p>
            <a:pPr marL="342900" lvl="0" indent="-342900" algn="l" rtl="0">
              <a:spcBef>
                <a:spcPts val="0"/>
              </a:spcBef>
              <a:spcAft>
                <a:spcPts val="1200"/>
              </a:spcAft>
              <a:buAutoNum type="arabicPeriod"/>
            </a:pPr>
            <a:r>
              <a:rPr lang="en-US" dirty="0"/>
              <a:t>However, the one which need most of the attention is declining profit growth from 2022 to 2023, need  to find the root cause as soon as possible due to going concern indication. (Our competitor, </a:t>
            </a:r>
            <a:r>
              <a:rPr lang="en-US" dirty="0" err="1"/>
              <a:t>WishfulThingking</a:t>
            </a:r>
            <a:r>
              <a:rPr lang="en-US" dirty="0"/>
              <a:t> Mart has the operation ceased after 2-year declining profit consecutively) </a:t>
            </a:r>
            <a:endParaRPr dirty="0"/>
          </a:p>
        </p:txBody>
      </p:sp>
      <p:sp>
        <p:nvSpPr>
          <p:cNvPr id="3" name="Google Shape;2806;p57">
            <a:extLst>
              <a:ext uri="{FF2B5EF4-FFF2-40B4-BE49-F238E27FC236}">
                <a16:creationId xmlns:a16="http://schemas.microsoft.com/office/drawing/2014/main" id="{CFE855F1-2037-ACF3-E2A6-2890A532631D}"/>
              </a:ext>
            </a:extLst>
          </p:cNvPr>
          <p:cNvSpPr txBox="1">
            <a:spLocks noGrp="1"/>
          </p:cNvSpPr>
          <p:nvPr>
            <p:ph type="title"/>
          </p:nvPr>
        </p:nvSpPr>
        <p:spPr>
          <a:xfrm>
            <a:off x="300924" y="256481"/>
            <a:ext cx="8009662" cy="74153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Business Recommendation</a:t>
            </a:r>
            <a:endParaRPr dirty="0"/>
          </a:p>
        </p:txBody>
      </p:sp>
    </p:spTree>
    <p:extLst>
      <p:ext uri="{BB962C8B-B14F-4D97-AF65-F5344CB8AC3E}">
        <p14:creationId xmlns:p14="http://schemas.microsoft.com/office/powerpoint/2010/main" val="29441685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213"/>
        <p:cNvGrpSpPr/>
        <p:nvPr/>
      </p:nvGrpSpPr>
      <p:grpSpPr>
        <a:xfrm>
          <a:off x="0" y="0"/>
          <a:ext cx="0" cy="0"/>
          <a:chOff x="0" y="0"/>
          <a:chExt cx="0" cy="0"/>
        </a:xfrm>
      </p:grpSpPr>
      <p:sp>
        <p:nvSpPr>
          <p:cNvPr id="5215" name="Google Shape;5215;p85"/>
          <p:cNvSpPr txBox="1">
            <a:spLocks noGrp="1"/>
          </p:cNvSpPr>
          <p:nvPr>
            <p:ph type="ctrTitle"/>
          </p:nvPr>
        </p:nvSpPr>
        <p:spPr>
          <a:xfrm>
            <a:off x="119958" y="1762189"/>
            <a:ext cx="4902382" cy="99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Thank You</a:t>
            </a:r>
            <a:endParaRPr dirty="0"/>
          </a:p>
        </p:txBody>
      </p:sp>
      <p:grpSp>
        <p:nvGrpSpPr>
          <p:cNvPr id="5221" name="Google Shape;5221;p85"/>
          <p:cNvGrpSpPr/>
          <p:nvPr/>
        </p:nvGrpSpPr>
        <p:grpSpPr>
          <a:xfrm>
            <a:off x="4533659" y="3504861"/>
            <a:ext cx="76672" cy="69370"/>
            <a:chOff x="3645171" y="8222686"/>
            <a:chExt cx="76672" cy="69370"/>
          </a:xfrm>
        </p:grpSpPr>
        <p:sp>
          <p:nvSpPr>
            <p:cNvPr id="5222" name="Google Shape;5222;p85"/>
            <p:cNvSpPr/>
            <p:nvPr/>
          </p:nvSpPr>
          <p:spPr>
            <a:xfrm>
              <a:off x="3654973" y="8224331"/>
              <a:ext cx="66870" cy="66081"/>
            </a:xfrm>
            <a:custGeom>
              <a:avLst/>
              <a:gdLst/>
              <a:ahLst/>
              <a:cxnLst/>
              <a:rect l="l" t="t" r="r" b="b"/>
              <a:pathLst>
                <a:path w="2033" h="2009" extrusionOk="0">
                  <a:moveTo>
                    <a:pt x="1562" y="1"/>
                  </a:moveTo>
                  <a:lnTo>
                    <a:pt x="1190" y="397"/>
                  </a:lnTo>
                  <a:lnTo>
                    <a:pt x="992" y="595"/>
                  </a:lnTo>
                  <a:lnTo>
                    <a:pt x="793" y="422"/>
                  </a:lnTo>
                  <a:lnTo>
                    <a:pt x="397" y="25"/>
                  </a:lnTo>
                  <a:lnTo>
                    <a:pt x="0" y="447"/>
                  </a:lnTo>
                  <a:lnTo>
                    <a:pt x="422" y="819"/>
                  </a:lnTo>
                  <a:lnTo>
                    <a:pt x="620" y="1017"/>
                  </a:lnTo>
                  <a:lnTo>
                    <a:pt x="422" y="1215"/>
                  </a:lnTo>
                  <a:lnTo>
                    <a:pt x="50" y="1637"/>
                  </a:lnTo>
                  <a:lnTo>
                    <a:pt x="471" y="2008"/>
                  </a:lnTo>
                  <a:lnTo>
                    <a:pt x="843" y="1587"/>
                  </a:lnTo>
                  <a:lnTo>
                    <a:pt x="1041" y="1389"/>
                  </a:lnTo>
                  <a:lnTo>
                    <a:pt x="1240" y="1587"/>
                  </a:lnTo>
                  <a:lnTo>
                    <a:pt x="1636" y="1959"/>
                  </a:lnTo>
                  <a:lnTo>
                    <a:pt x="2033" y="1562"/>
                  </a:lnTo>
                  <a:lnTo>
                    <a:pt x="1611" y="1166"/>
                  </a:lnTo>
                  <a:lnTo>
                    <a:pt x="1413" y="992"/>
                  </a:lnTo>
                  <a:lnTo>
                    <a:pt x="1611" y="769"/>
                  </a:lnTo>
                  <a:lnTo>
                    <a:pt x="1983" y="372"/>
                  </a:lnTo>
                  <a:lnTo>
                    <a:pt x="15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3" name="Google Shape;5223;p85"/>
            <p:cNvSpPr/>
            <p:nvPr/>
          </p:nvSpPr>
          <p:spPr>
            <a:xfrm>
              <a:off x="3645171" y="8222686"/>
              <a:ext cx="69337" cy="69370"/>
            </a:xfrm>
            <a:custGeom>
              <a:avLst/>
              <a:gdLst/>
              <a:ahLst/>
              <a:cxnLst/>
              <a:rect l="l" t="t" r="r" b="b"/>
              <a:pathLst>
                <a:path w="2108" h="2109" extrusionOk="0">
                  <a:moveTo>
                    <a:pt x="1612" y="75"/>
                  </a:moveTo>
                  <a:lnTo>
                    <a:pt x="1984" y="422"/>
                  </a:lnTo>
                  <a:lnTo>
                    <a:pt x="1414" y="1042"/>
                  </a:lnTo>
                  <a:lnTo>
                    <a:pt x="2033" y="1612"/>
                  </a:lnTo>
                  <a:lnTo>
                    <a:pt x="1686" y="1984"/>
                  </a:lnTo>
                  <a:lnTo>
                    <a:pt x="1067" y="1414"/>
                  </a:lnTo>
                  <a:lnTo>
                    <a:pt x="496" y="2034"/>
                  </a:lnTo>
                  <a:lnTo>
                    <a:pt x="125" y="1687"/>
                  </a:lnTo>
                  <a:lnTo>
                    <a:pt x="695" y="1067"/>
                  </a:lnTo>
                  <a:lnTo>
                    <a:pt x="75" y="497"/>
                  </a:lnTo>
                  <a:lnTo>
                    <a:pt x="422" y="125"/>
                  </a:lnTo>
                  <a:lnTo>
                    <a:pt x="1042" y="695"/>
                  </a:lnTo>
                  <a:lnTo>
                    <a:pt x="1612" y="75"/>
                  </a:lnTo>
                  <a:close/>
                  <a:moveTo>
                    <a:pt x="1612" y="1"/>
                  </a:moveTo>
                  <a:lnTo>
                    <a:pt x="1042" y="621"/>
                  </a:lnTo>
                  <a:lnTo>
                    <a:pt x="422" y="51"/>
                  </a:lnTo>
                  <a:lnTo>
                    <a:pt x="1" y="497"/>
                  </a:lnTo>
                  <a:lnTo>
                    <a:pt x="620" y="1067"/>
                  </a:lnTo>
                  <a:lnTo>
                    <a:pt x="50" y="1687"/>
                  </a:lnTo>
                  <a:lnTo>
                    <a:pt x="496" y="2108"/>
                  </a:lnTo>
                  <a:lnTo>
                    <a:pt x="1067" y="1488"/>
                  </a:lnTo>
                  <a:lnTo>
                    <a:pt x="1686" y="2058"/>
                  </a:lnTo>
                  <a:lnTo>
                    <a:pt x="2108" y="1612"/>
                  </a:lnTo>
                  <a:lnTo>
                    <a:pt x="1488" y="1042"/>
                  </a:lnTo>
                  <a:lnTo>
                    <a:pt x="2058" y="422"/>
                  </a:lnTo>
                  <a:lnTo>
                    <a:pt x="1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24" name="Google Shape;5224;p85"/>
          <p:cNvSpPr/>
          <p:nvPr/>
        </p:nvSpPr>
        <p:spPr>
          <a:xfrm>
            <a:off x="7635880" y="868573"/>
            <a:ext cx="44043" cy="44043"/>
          </a:xfrm>
          <a:custGeom>
            <a:avLst/>
            <a:gdLst/>
            <a:ahLst/>
            <a:cxnLst/>
            <a:rect l="l" t="t" r="r" b="b"/>
            <a:pathLst>
              <a:path w="1339" h="1339" extrusionOk="0">
                <a:moveTo>
                  <a:pt x="669" y="74"/>
                </a:moveTo>
                <a:cubicBezTo>
                  <a:pt x="992" y="74"/>
                  <a:pt x="1264" y="347"/>
                  <a:pt x="1264" y="669"/>
                </a:cubicBezTo>
                <a:cubicBezTo>
                  <a:pt x="1264" y="992"/>
                  <a:pt x="992" y="1264"/>
                  <a:pt x="669" y="1264"/>
                </a:cubicBezTo>
                <a:cubicBezTo>
                  <a:pt x="347" y="1264"/>
                  <a:pt x="75" y="992"/>
                  <a:pt x="75" y="669"/>
                </a:cubicBezTo>
                <a:cubicBezTo>
                  <a:pt x="75" y="347"/>
                  <a:pt x="347" y="74"/>
                  <a:pt x="669" y="74"/>
                </a:cubicBezTo>
                <a:close/>
                <a:moveTo>
                  <a:pt x="669" y="0"/>
                </a:moveTo>
                <a:cubicBezTo>
                  <a:pt x="298" y="0"/>
                  <a:pt x="0" y="298"/>
                  <a:pt x="0" y="669"/>
                </a:cubicBezTo>
                <a:cubicBezTo>
                  <a:pt x="0" y="1041"/>
                  <a:pt x="298" y="1339"/>
                  <a:pt x="669" y="1339"/>
                </a:cubicBezTo>
                <a:cubicBezTo>
                  <a:pt x="1041" y="1339"/>
                  <a:pt x="1339" y="1041"/>
                  <a:pt x="1339" y="669"/>
                </a:cubicBezTo>
                <a:cubicBezTo>
                  <a:pt x="1339" y="298"/>
                  <a:pt x="1041"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5" name="Google Shape;5225;p85"/>
          <p:cNvSpPr/>
          <p:nvPr/>
        </p:nvSpPr>
        <p:spPr>
          <a:xfrm>
            <a:off x="4258320" y="4603497"/>
            <a:ext cx="59568" cy="59535"/>
          </a:xfrm>
          <a:custGeom>
            <a:avLst/>
            <a:gdLst/>
            <a:ahLst/>
            <a:cxnLst/>
            <a:rect l="l" t="t" r="r" b="b"/>
            <a:pathLst>
              <a:path w="1811" h="1810" extrusionOk="0">
                <a:moveTo>
                  <a:pt x="918" y="124"/>
                </a:moveTo>
                <a:cubicBezTo>
                  <a:pt x="1339" y="124"/>
                  <a:pt x="1711" y="471"/>
                  <a:pt x="1711" y="918"/>
                </a:cubicBezTo>
                <a:cubicBezTo>
                  <a:pt x="1711" y="1339"/>
                  <a:pt x="1339" y="1711"/>
                  <a:pt x="918" y="1711"/>
                </a:cubicBezTo>
                <a:cubicBezTo>
                  <a:pt x="472" y="1711"/>
                  <a:pt x="125" y="1339"/>
                  <a:pt x="125" y="918"/>
                </a:cubicBezTo>
                <a:cubicBezTo>
                  <a:pt x="125" y="471"/>
                  <a:pt x="472" y="124"/>
                  <a:pt x="918" y="124"/>
                </a:cubicBezTo>
                <a:close/>
                <a:moveTo>
                  <a:pt x="918" y="0"/>
                </a:moveTo>
                <a:cubicBezTo>
                  <a:pt x="397" y="0"/>
                  <a:pt x="1" y="422"/>
                  <a:pt x="1" y="918"/>
                </a:cubicBezTo>
                <a:cubicBezTo>
                  <a:pt x="1" y="1413"/>
                  <a:pt x="397" y="1810"/>
                  <a:pt x="918" y="1810"/>
                </a:cubicBezTo>
                <a:cubicBezTo>
                  <a:pt x="1414" y="1810"/>
                  <a:pt x="1810" y="1413"/>
                  <a:pt x="1810" y="918"/>
                </a:cubicBezTo>
                <a:cubicBezTo>
                  <a:pt x="1810" y="422"/>
                  <a:pt x="1414" y="0"/>
                  <a:pt x="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26" name="Google Shape;5226;p85"/>
          <p:cNvGrpSpPr/>
          <p:nvPr/>
        </p:nvGrpSpPr>
        <p:grpSpPr>
          <a:xfrm>
            <a:off x="5666339" y="854700"/>
            <a:ext cx="79139" cy="71804"/>
            <a:chOff x="3171439" y="4954750"/>
            <a:chExt cx="79139" cy="71804"/>
          </a:xfrm>
        </p:grpSpPr>
        <p:sp>
          <p:nvSpPr>
            <p:cNvPr id="5227" name="Google Shape;5227;p85"/>
            <p:cNvSpPr/>
            <p:nvPr/>
          </p:nvSpPr>
          <p:spPr>
            <a:xfrm>
              <a:off x="3171439" y="4956394"/>
              <a:ext cx="68548" cy="68515"/>
            </a:xfrm>
            <a:custGeom>
              <a:avLst/>
              <a:gdLst/>
              <a:ahLst/>
              <a:cxnLst/>
              <a:rect l="l" t="t" r="r" b="b"/>
              <a:pathLst>
                <a:path w="2084" h="2083" extrusionOk="0">
                  <a:moveTo>
                    <a:pt x="422" y="0"/>
                  </a:moveTo>
                  <a:lnTo>
                    <a:pt x="1" y="422"/>
                  </a:lnTo>
                  <a:lnTo>
                    <a:pt x="422" y="818"/>
                  </a:lnTo>
                  <a:lnTo>
                    <a:pt x="621" y="1041"/>
                  </a:lnTo>
                  <a:lnTo>
                    <a:pt x="422" y="1240"/>
                  </a:lnTo>
                  <a:lnTo>
                    <a:pt x="1" y="1661"/>
                  </a:lnTo>
                  <a:lnTo>
                    <a:pt x="422" y="2083"/>
                  </a:lnTo>
                  <a:lnTo>
                    <a:pt x="844" y="1661"/>
                  </a:lnTo>
                  <a:lnTo>
                    <a:pt x="1042" y="1463"/>
                  </a:lnTo>
                  <a:lnTo>
                    <a:pt x="1240" y="1661"/>
                  </a:lnTo>
                  <a:lnTo>
                    <a:pt x="1662" y="2083"/>
                  </a:lnTo>
                  <a:lnTo>
                    <a:pt x="2083" y="1661"/>
                  </a:lnTo>
                  <a:lnTo>
                    <a:pt x="1662" y="1240"/>
                  </a:lnTo>
                  <a:lnTo>
                    <a:pt x="1463" y="1041"/>
                  </a:lnTo>
                  <a:lnTo>
                    <a:pt x="1662" y="818"/>
                  </a:lnTo>
                  <a:lnTo>
                    <a:pt x="2083" y="422"/>
                  </a:lnTo>
                  <a:lnTo>
                    <a:pt x="1662" y="0"/>
                  </a:lnTo>
                  <a:lnTo>
                    <a:pt x="1240" y="422"/>
                  </a:lnTo>
                  <a:lnTo>
                    <a:pt x="1042" y="620"/>
                  </a:lnTo>
                  <a:lnTo>
                    <a:pt x="844" y="422"/>
                  </a:lnTo>
                  <a:lnTo>
                    <a:pt x="4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8" name="Google Shape;5228;p85"/>
            <p:cNvSpPr/>
            <p:nvPr/>
          </p:nvSpPr>
          <p:spPr>
            <a:xfrm>
              <a:off x="3178773" y="4954750"/>
              <a:ext cx="71804" cy="71804"/>
            </a:xfrm>
            <a:custGeom>
              <a:avLst/>
              <a:gdLst/>
              <a:ahLst/>
              <a:cxnLst/>
              <a:rect l="l" t="t" r="r" b="b"/>
              <a:pathLst>
                <a:path w="2183" h="2183" extrusionOk="0">
                  <a:moveTo>
                    <a:pt x="1736" y="75"/>
                  </a:moveTo>
                  <a:lnTo>
                    <a:pt x="2108" y="472"/>
                  </a:lnTo>
                  <a:lnTo>
                    <a:pt x="1488" y="1091"/>
                  </a:lnTo>
                  <a:lnTo>
                    <a:pt x="2108" y="1711"/>
                  </a:lnTo>
                  <a:lnTo>
                    <a:pt x="1736" y="2108"/>
                  </a:lnTo>
                  <a:lnTo>
                    <a:pt x="1092" y="1463"/>
                  </a:lnTo>
                  <a:lnTo>
                    <a:pt x="472" y="2108"/>
                  </a:lnTo>
                  <a:lnTo>
                    <a:pt x="100" y="1711"/>
                  </a:lnTo>
                  <a:lnTo>
                    <a:pt x="720" y="1091"/>
                  </a:lnTo>
                  <a:lnTo>
                    <a:pt x="100" y="472"/>
                  </a:lnTo>
                  <a:lnTo>
                    <a:pt x="472" y="75"/>
                  </a:lnTo>
                  <a:lnTo>
                    <a:pt x="1092" y="720"/>
                  </a:lnTo>
                  <a:lnTo>
                    <a:pt x="1736" y="75"/>
                  </a:lnTo>
                  <a:close/>
                  <a:moveTo>
                    <a:pt x="472" y="1"/>
                  </a:moveTo>
                  <a:lnTo>
                    <a:pt x="1" y="472"/>
                  </a:lnTo>
                  <a:lnTo>
                    <a:pt x="646" y="1091"/>
                  </a:lnTo>
                  <a:lnTo>
                    <a:pt x="1" y="1711"/>
                  </a:lnTo>
                  <a:lnTo>
                    <a:pt x="472" y="2182"/>
                  </a:lnTo>
                  <a:lnTo>
                    <a:pt x="1092" y="1538"/>
                  </a:lnTo>
                  <a:lnTo>
                    <a:pt x="1736" y="2182"/>
                  </a:lnTo>
                  <a:lnTo>
                    <a:pt x="2182" y="1711"/>
                  </a:lnTo>
                  <a:lnTo>
                    <a:pt x="1563" y="1091"/>
                  </a:lnTo>
                  <a:lnTo>
                    <a:pt x="2182" y="472"/>
                  </a:lnTo>
                  <a:lnTo>
                    <a:pt x="1736" y="1"/>
                  </a:lnTo>
                  <a:lnTo>
                    <a:pt x="1092" y="620"/>
                  </a:lnTo>
                  <a:lnTo>
                    <a:pt x="4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29" name="Google Shape;5229;p85"/>
          <p:cNvSpPr/>
          <p:nvPr/>
        </p:nvSpPr>
        <p:spPr>
          <a:xfrm>
            <a:off x="7956949" y="2167400"/>
            <a:ext cx="44076" cy="44898"/>
          </a:xfrm>
          <a:custGeom>
            <a:avLst/>
            <a:gdLst/>
            <a:ahLst/>
            <a:cxnLst/>
            <a:rect l="l" t="t" r="r" b="b"/>
            <a:pathLst>
              <a:path w="1340" h="1365" extrusionOk="0">
                <a:moveTo>
                  <a:pt x="670" y="100"/>
                </a:moveTo>
                <a:cubicBezTo>
                  <a:pt x="992" y="100"/>
                  <a:pt x="1265" y="372"/>
                  <a:pt x="1265" y="695"/>
                </a:cubicBezTo>
                <a:cubicBezTo>
                  <a:pt x="1265" y="1017"/>
                  <a:pt x="992" y="1265"/>
                  <a:pt x="670" y="1265"/>
                </a:cubicBezTo>
                <a:cubicBezTo>
                  <a:pt x="348" y="1265"/>
                  <a:pt x="75" y="1017"/>
                  <a:pt x="75" y="695"/>
                </a:cubicBezTo>
                <a:cubicBezTo>
                  <a:pt x="75" y="372"/>
                  <a:pt x="348" y="100"/>
                  <a:pt x="670" y="100"/>
                </a:cubicBezTo>
                <a:close/>
                <a:moveTo>
                  <a:pt x="670" y="1"/>
                </a:moveTo>
                <a:cubicBezTo>
                  <a:pt x="298" y="1"/>
                  <a:pt x="1" y="323"/>
                  <a:pt x="1" y="695"/>
                </a:cubicBezTo>
                <a:cubicBezTo>
                  <a:pt x="1" y="1067"/>
                  <a:pt x="298" y="1364"/>
                  <a:pt x="670" y="1364"/>
                </a:cubicBezTo>
                <a:cubicBezTo>
                  <a:pt x="1042" y="1364"/>
                  <a:pt x="1339" y="1067"/>
                  <a:pt x="1339" y="695"/>
                </a:cubicBezTo>
                <a:cubicBezTo>
                  <a:pt x="1339" y="323"/>
                  <a:pt x="1042" y="1"/>
                  <a:pt x="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0" name="Google Shape;5230;p85"/>
          <p:cNvSpPr/>
          <p:nvPr/>
        </p:nvSpPr>
        <p:spPr>
          <a:xfrm>
            <a:off x="3721847" y="2309209"/>
            <a:ext cx="44076" cy="44043"/>
          </a:xfrm>
          <a:custGeom>
            <a:avLst/>
            <a:gdLst/>
            <a:ahLst/>
            <a:cxnLst/>
            <a:rect l="l" t="t" r="r" b="b"/>
            <a:pathLst>
              <a:path w="1340" h="1339" extrusionOk="0">
                <a:moveTo>
                  <a:pt x="670" y="74"/>
                </a:moveTo>
                <a:cubicBezTo>
                  <a:pt x="992" y="74"/>
                  <a:pt x="1265" y="347"/>
                  <a:pt x="1265" y="669"/>
                </a:cubicBezTo>
                <a:cubicBezTo>
                  <a:pt x="1265" y="992"/>
                  <a:pt x="992" y="1264"/>
                  <a:pt x="670" y="1264"/>
                </a:cubicBezTo>
                <a:cubicBezTo>
                  <a:pt x="348" y="1264"/>
                  <a:pt x="75" y="992"/>
                  <a:pt x="75" y="669"/>
                </a:cubicBezTo>
                <a:cubicBezTo>
                  <a:pt x="75" y="347"/>
                  <a:pt x="348" y="74"/>
                  <a:pt x="670" y="74"/>
                </a:cubicBezTo>
                <a:close/>
                <a:moveTo>
                  <a:pt x="670" y="0"/>
                </a:moveTo>
                <a:cubicBezTo>
                  <a:pt x="298" y="0"/>
                  <a:pt x="1" y="298"/>
                  <a:pt x="1" y="669"/>
                </a:cubicBezTo>
                <a:cubicBezTo>
                  <a:pt x="1" y="1041"/>
                  <a:pt x="298" y="1339"/>
                  <a:pt x="670" y="1339"/>
                </a:cubicBezTo>
                <a:cubicBezTo>
                  <a:pt x="1042" y="1339"/>
                  <a:pt x="1340" y="1041"/>
                  <a:pt x="1340" y="669"/>
                </a:cubicBezTo>
                <a:cubicBezTo>
                  <a:pt x="1340" y="298"/>
                  <a:pt x="1042" y="0"/>
                  <a:pt x="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31" name="Google Shape;5231;p85"/>
          <p:cNvGrpSpPr/>
          <p:nvPr/>
        </p:nvGrpSpPr>
        <p:grpSpPr>
          <a:xfrm>
            <a:off x="5283591" y="1270515"/>
            <a:ext cx="3227788" cy="3016641"/>
            <a:chOff x="5680851" y="1227475"/>
            <a:chExt cx="2885560" cy="2696801"/>
          </a:xfrm>
        </p:grpSpPr>
        <p:sp>
          <p:nvSpPr>
            <p:cNvPr id="5232" name="Google Shape;5232;p85"/>
            <p:cNvSpPr/>
            <p:nvPr/>
          </p:nvSpPr>
          <p:spPr>
            <a:xfrm>
              <a:off x="6011588" y="3854900"/>
              <a:ext cx="2554823" cy="69376"/>
            </a:xfrm>
            <a:custGeom>
              <a:avLst/>
              <a:gdLst/>
              <a:ahLst/>
              <a:cxnLst/>
              <a:rect l="l" t="t" r="r" b="b"/>
              <a:pathLst>
                <a:path w="70546" h="5229" extrusionOk="0">
                  <a:moveTo>
                    <a:pt x="35268" y="1"/>
                  </a:moveTo>
                  <a:cubicBezTo>
                    <a:pt x="15791" y="1"/>
                    <a:pt x="0" y="1168"/>
                    <a:pt x="0" y="2615"/>
                  </a:cubicBezTo>
                  <a:cubicBezTo>
                    <a:pt x="0" y="4062"/>
                    <a:pt x="15791" y="5229"/>
                    <a:pt x="35268" y="5229"/>
                  </a:cubicBezTo>
                  <a:cubicBezTo>
                    <a:pt x="54754" y="5229"/>
                    <a:pt x="70545" y="4062"/>
                    <a:pt x="70545" y="2615"/>
                  </a:cubicBezTo>
                  <a:cubicBezTo>
                    <a:pt x="70545" y="1168"/>
                    <a:pt x="54754" y="1"/>
                    <a:pt x="35268" y="1"/>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3" name="Google Shape;5233;p85"/>
            <p:cNvSpPr/>
            <p:nvPr/>
          </p:nvSpPr>
          <p:spPr>
            <a:xfrm>
              <a:off x="7074326" y="3088500"/>
              <a:ext cx="33611" cy="814313"/>
            </a:xfrm>
            <a:custGeom>
              <a:avLst/>
              <a:gdLst/>
              <a:ahLst/>
              <a:cxnLst/>
              <a:rect l="l" t="t" r="r" b="b"/>
              <a:pathLst>
                <a:path w="483" h="11702" extrusionOk="0">
                  <a:moveTo>
                    <a:pt x="0" y="1"/>
                  </a:moveTo>
                  <a:lnTo>
                    <a:pt x="0" y="11702"/>
                  </a:lnTo>
                  <a:lnTo>
                    <a:pt x="483" y="11702"/>
                  </a:lnTo>
                  <a:lnTo>
                    <a:pt x="4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4" name="Google Shape;5234;p85"/>
            <p:cNvSpPr/>
            <p:nvPr/>
          </p:nvSpPr>
          <p:spPr>
            <a:xfrm>
              <a:off x="6475949" y="3088500"/>
              <a:ext cx="394561" cy="814313"/>
            </a:xfrm>
            <a:custGeom>
              <a:avLst/>
              <a:gdLst/>
              <a:ahLst/>
              <a:cxnLst/>
              <a:rect l="l" t="t" r="r" b="b"/>
              <a:pathLst>
                <a:path w="5670" h="11702" extrusionOk="0">
                  <a:moveTo>
                    <a:pt x="5170" y="1"/>
                  </a:moveTo>
                  <a:lnTo>
                    <a:pt x="0" y="11702"/>
                  </a:lnTo>
                  <a:lnTo>
                    <a:pt x="483" y="11702"/>
                  </a:lnTo>
                  <a:lnTo>
                    <a:pt x="567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5" name="Google Shape;5235;p85"/>
            <p:cNvSpPr/>
            <p:nvPr/>
          </p:nvSpPr>
          <p:spPr>
            <a:xfrm>
              <a:off x="7306955" y="3088500"/>
              <a:ext cx="394561" cy="814313"/>
            </a:xfrm>
            <a:custGeom>
              <a:avLst/>
              <a:gdLst/>
              <a:ahLst/>
              <a:cxnLst/>
              <a:rect l="l" t="t" r="r" b="b"/>
              <a:pathLst>
                <a:path w="5670" h="11702" extrusionOk="0">
                  <a:moveTo>
                    <a:pt x="0" y="1"/>
                  </a:moveTo>
                  <a:lnTo>
                    <a:pt x="5187" y="11702"/>
                  </a:lnTo>
                  <a:lnTo>
                    <a:pt x="5670" y="11702"/>
                  </a:lnTo>
                  <a:lnTo>
                    <a:pt x="50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6" name="Google Shape;5236;p85"/>
            <p:cNvSpPr/>
            <p:nvPr/>
          </p:nvSpPr>
          <p:spPr>
            <a:xfrm>
              <a:off x="5680851" y="1227475"/>
              <a:ext cx="2819338" cy="1900713"/>
            </a:xfrm>
            <a:custGeom>
              <a:avLst/>
              <a:gdLst/>
              <a:ahLst/>
              <a:cxnLst/>
              <a:rect l="l" t="t" r="r" b="b"/>
              <a:pathLst>
                <a:path w="40515" h="27314" extrusionOk="0">
                  <a:moveTo>
                    <a:pt x="1328" y="0"/>
                  </a:moveTo>
                  <a:cubicBezTo>
                    <a:pt x="604" y="0"/>
                    <a:pt x="1" y="586"/>
                    <a:pt x="1" y="1310"/>
                  </a:cubicBezTo>
                  <a:lnTo>
                    <a:pt x="1" y="25987"/>
                  </a:lnTo>
                  <a:cubicBezTo>
                    <a:pt x="1" y="26728"/>
                    <a:pt x="604" y="27313"/>
                    <a:pt x="1328" y="27313"/>
                  </a:cubicBezTo>
                  <a:lnTo>
                    <a:pt x="39205" y="27313"/>
                  </a:lnTo>
                  <a:cubicBezTo>
                    <a:pt x="39929" y="27313"/>
                    <a:pt x="40515" y="26728"/>
                    <a:pt x="40515" y="25987"/>
                  </a:cubicBezTo>
                  <a:lnTo>
                    <a:pt x="40515" y="1310"/>
                  </a:lnTo>
                  <a:cubicBezTo>
                    <a:pt x="40515" y="586"/>
                    <a:pt x="39929" y="0"/>
                    <a:pt x="392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7" name="Google Shape;5237;p85"/>
            <p:cNvSpPr/>
            <p:nvPr/>
          </p:nvSpPr>
          <p:spPr>
            <a:xfrm>
              <a:off x="6439973" y="2346219"/>
              <a:ext cx="244670" cy="212381"/>
            </a:xfrm>
            <a:custGeom>
              <a:avLst/>
              <a:gdLst/>
              <a:ahLst/>
              <a:cxnLst/>
              <a:rect l="l" t="t" r="r" b="b"/>
              <a:pathLst>
                <a:path w="3516" h="3052" extrusionOk="0">
                  <a:moveTo>
                    <a:pt x="0" y="1"/>
                  </a:moveTo>
                  <a:lnTo>
                    <a:pt x="0" y="3051"/>
                  </a:lnTo>
                  <a:lnTo>
                    <a:pt x="3516" y="3051"/>
                  </a:lnTo>
                  <a:lnTo>
                    <a:pt x="351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8" name="Google Shape;5238;p85"/>
            <p:cNvSpPr/>
            <p:nvPr/>
          </p:nvSpPr>
          <p:spPr>
            <a:xfrm>
              <a:off x="6682205" y="2180742"/>
              <a:ext cx="244670" cy="377860"/>
            </a:xfrm>
            <a:custGeom>
              <a:avLst/>
              <a:gdLst/>
              <a:ahLst/>
              <a:cxnLst/>
              <a:rect l="l" t="t" r="r" b="b"/>
              <a:pathLst>
                <a:path w="3516" h="5430" extrusionOk="0">
                  <a:moveTo>
                    <a:pt x="0" y="1"/>
                  </a:moveTo>
                  <a:lnTo>
                    <a:pt x="0" y="5429"/>
                  </a:lnTo>
                  <a:lnTo>
                    <a:pt x="3516" y="5429"/>
                  </a:lnTo>
                  <a:lnTo>
                    <a:pt x="35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9" name="Google Shape;5239;p85"/>
            <p:cNvSpPr/>
            <p:nvPr/>
          </p:nvSpPr>
          <p:spPr>
            <a:xfrm>
              <a:off x="6924436" y="2006915"/>
              <a:ext cx="244670" cy="551690"/>
            </a:xfrm>
            <a:custGeom>
              <a:avLst/>
              <a:gdLst/>
              <a:ahLst/>
              <a:cxnLst/>
              <a:rect l="l" t="t" r="r" b="b"/>
              <a:pathLst>
                <a:path w="3516" h="7928" extrusionOk="0">
                  <a:moveTo>
                    <a:pt x="0" y="0"/>
                  </a:moveTo>
                  <a:lnTo>
                    <a:pt x="0" y="7927"/>
                  </a:lnTo>
                  <a:lnTo>
                    <a:pt x="3516" y="7927"/>
                  </a:lnTo>
                  <a:lnTo>
                    <a:pt x="351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0" name="Google Shape;5240;p85"/>
            <p:cNvSpPr/>
            <p:nvPr/>
          </p:nvSpPr>
          <p:spPr>
            <a:xfrm>
              <a:off x="7166668" y="1836636"/>
              <a:ext cx="244670" cy="721970"/>
            </a:xfrm>
            <a:custGeom>
              <a:avLst/>
              <a:gdLst/>
              <a:ahLst/>
              <a:cxnLst/>
              <a:rect l="l" t="t" r="r" b="b"/>
              <a:pathLst>
                <a:path w="3516" h="10375" extrusionOk="0">
                  <a:moveTo>
                    <a:pt x="0" y="0"/>
                  </a:moveTo>
                  <a:lnTo>
                    <a:pt x="0" y="10374"/>
                  </a:lnTo>
                  <a:lnTo>
                    <a:pt x="3516" y="10374"/>
                  </a:lnTo>
                  <a:lnTo>
                    <a:pt x="35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1" name="Google Shape;5241;p85"/>
            <p:cNvSpPr/>
            <p:nvPr/>
          </p:nvSpPr>
          <p:spPr>
            <a:xfrm>
              <a:off x="7408899" y="1665105"/>
              <a:ext cx="243487" cy="893504"/>
            </a:xfrm>
            <a:custGeom>
              <a:avLst/>
              <a:gdLst/>
              <a:ahLst/>
              <a:cxnLst/>
              <a:rect l="l" t="t" r="r" b="b"/>
              <a:pathLst>
                <a:path w="3499" h="12840" extrusionOk="0">
                  <a:moveTo>
                    <a:pt x="0" y="1"/>
                  </a:moveTo>
                  <a:lnTo>
                    <a:pt x="0" y="12839"/>
                  </a:lnTo>
                  <a:lnTo>
                    <a:pt x="3498" y="12839"/>
                  </a:lnTo>
                  <a:lnTo>
                    <a:pt x="349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2" name="Google Shape;5242;p85"/>
            <p:cNvSpPr/>
            <p:nvPr/>
          </p:nvSpPr>
          <p:spPr>
            <a:xfrm>
              <a:off x="7318924" y="2303076"/>
              <a:ext cx="167984" cy="317876"/>
            </a:xfrm>
            <a:custGeom>
              <a:avLst/>
              <a:gdLst/>
              <a:ahLst/>
              <a:cxnLst/>
              <a:rect l="l" t="t" r="r" b="b"/>
              <a:pathLst>
                <a:path w="2414" h="4568" extrusionOk="0">
                  <a:moveTo>
                    <a:pt x="294" y="1"/>
                  </a:moveTo>
                  <a:lnTo>
                    <a:pt x="1" y="138"/>
                  </a:lnTo>
                  <a:lnTo>
                    <a:pt x="2120" y="4567"/>
                  </a:lnTo>
                  <a:lnTo>
                    <a:pt x="2413" y="4429"/>
                  </a:lnTo>
                  <a:lnTo>
                    <a:pt x="2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3" name="Google Shape;5243;p85"/>
            <p:cNvSpPr/>
            <p:nvPr/>
          </p:nvSpPr>
          <p:spPr>
            <a:xfrm>
              <a:off x="7440074" y="2570080"/>
              <a:ext cx="130755" cy="116768"/>
            </a:xfrm>
            <a:custGeom>
              <a:avLst/>
              <a:gdLst/>
              <a:ahLst/>
              <a:cxnLst/>
              <a:rect l="l" t="t" r="r" b="b"/>
              <a:pathLst>
                <a:path w="1879" h="1678" extrusionOk="0">
                  <a:moveTo>
                    <a:pt x="865" y="0"/>
                  </a:moveTo>
                  <a:cubicBezTo>
                    <a:pt x="808" y="0"/>
                    <a:pt x="750" y="13"/>
                    <a:pt x="689" y="41"/>
                  </a:cubicBezTo>
                  <a:cubicBezTo>
                    <a:pt x="0" y="368"/>
                    <a:pt x="810" y="1471"/>
                    <a:pt x="1017" y="1678"/>
                  </a:cubicBezTo>
                  <a:lnTo>
                    <a:pt x="1878" y="1471"/>
                  </a:lnTo>
                  <a:cubicBezTo>
                    <a:pt x="1878" y="1471"/>
                    <a:pt x="1475" y="0"/>
                    <a:pt x="865" y="0"/>
                  </a:cubicBezTo>
                  <a:close/>
                </a:path>
              </a:pathLst>
            </a:custGeom>
            <a:solidFill>
              <a:srgbClr val="F78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4" name="Google Shape;5244;p85"/>
            <p:cNvSpPr/>
            <p:nvPr/>
          </p:nvSpPr>
          <p:spPr>
            <a:xfrm>
              <a:off x="7838180" y="3120927"/>
              <a:ext cx="482102" cy="743542"/>
            </a:xfrm>
            <a:custGeom>
              <a:avLst/>
              <a:gdLst/>
              <a:ahLst/>
              <a:cxnLst/>
              <a:rect l="l" t="t" r="r" b="b"/>
              <a:pathLst>
                <a:path w="6928" h="10685" extrusionOk="0">
                  <a:moveTo>
                    <a:pt x="0" y="0"/>
                  </a:moveTo>
                  <a:lnTo>
                    <a:pt x="138" y="10684"/>
                  </a:lnTo>
                  <a:lnTo>
                    <a:pt x="1086" y="10684"/>
                  </a:lnTo>
                  <a:cubicBezTo>
                    <a:pt x="1086" y="10684"/>
                    <a:pt x="1810" y="5308"/>
                    <a:pt x="2085" y="2344"/>
                  </a:cubicBezTo>
                  <a:lnTo>
                    <a:pt x="2740" y="2344"/>
                  </a:lnTo>
                  <a:lnTo>
                    <a:pt x="3412" y="6238"/>
                  </a:lnTo>
                  <a:lnTo>
                    <a:pt x="6204" y="9237"/>
                  </a:lnTo>
                  <a:lnTo>
                    <a:pt x="6928" y="8582"/>
                  </a:lnTo>
                  <a:lnTo>
                    <a:pt x="4825" y="5359"/>
                  </a:lnTo>
                  <a:cubicBezTo>
                    <a:pt x="4825" y="5359"/>
                    <a:pt x="5015" y="1379"/>
                    <a:pt x="4998" y="689"/>
                  </a:cubicBezTo>
                  <a:cubicBezTo>
                    <a:pt x="5032" y="569"/>
                    <a:pt x="4998" y="0"/>
                    <a:pt x="49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5" name="Google Shape;5245;p85"/>
            <p:cNvSpPr/>
            <p:nvPr/>
          </p:nvSpPr>
          <p:spPr>
            <a:xfrm>
              <a:off x="7791418" y="2588450"/>
              <a:ext cx="442576" cy="532553"/>
            </a:xfrm>
            <a:custGeom>
              <a:avLst/>
              <a:gdLst/>
              <a:ahLst/>
              <a:cxnLst/>
              <a:rect l="l" t="t" r="r" b="b"/>
              <a:pathLst>
                <a:path w="6360" h="7653" extrusionOk="0">
                  <a:moveTo>
                    <a:pt x="1189" y="1"/>
                  </a:moveTo>
                  <a:cubicBezTo>
                    <a:pt x="517" y="1"/>
                    <a:pt x="0" y="466"/>
                    <a:pt x="52" y="1000"/>
                  </a:cubicBezTo>
                  <a:lnTo>
                    <a:pt x="672" y="7652"/>
                  </a:lnTo>
                  <a:lnTo>
                    <a:pt x="5670" y="7652"/>
                  </a:lnTo>
                  <a:lnTo>
                    <a:pt x="6307" y="1000"/>
                  </a:lnTo>
                  <a:cubicBezTo>
                    <a:pt x="6359" y="466"/>
                    <a:pt x="5825" y="1"/>
                    <a:pt x="51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6" name="Google Shape;5246;p85"/>
            <p:cNvSpPr/>
            <p:nvPr/>
          </p:nvSpPr>
          <p:spPr>
            <a:xfrm>
              <a:off x="7954460" y="2503346"/>
              <a:ext cx="117603" cy="134373"/>
            </a:xfrm>
            <a:custGeom>
              <a:avLst/>
              <a:gdLst/>
              <a:ahLst/>
              <a:cxnLst/>
              <a:rect l="l" t="t" r="r" b="b"/>
              <a:pathLst>
                <a:path w="1690" h="1931" extrusionOk="0">
                  <a:moveTo>
                    <a:pt x="1244" y="0"/>
                  </a:moveTo>
                  <a:cubicBezTo>
                    <a:pt x="1213" y="0"/>
                    <a:pt x="1183" y="0"/>
                    <a:pt x="1155" y="0"/>
                  </a:cubicBezTo>
                  <a:lnTo>
                    <a:pt x="518" y="0"/>
                  </a:lnTo>
                  <a:cubicBezTo>
                    <a:pt x="328" y="0"/>
                    <a:pt x="1" y="173"/>
                    <a:pt x="1" y="397"/>
                  </a:cubicBezTo>
                  <a:lnTo>
                    <a:pt x="1" y="1172"/>
                  </a:lnTo>
                  <a:cubicBezTo>
                    <a:pt x="1" y="1327"/>
                    <a:pt x="87" y="1930"/>
                    <a:pt x="811" y="1930"/>
                  </a:cubicBezTo>
                  <a:cubicBezTo>
                    <a:pt x="1690" y="1930"/>
                    <a:pt x="1690" y="1327"/>
                    <a:pt x="1690" y="1172"/>
                  </a:cubicBezTo>
                  <a:lnTo>
                    <a:pt x="1690" y="207"/>
                  </a:lnTo>
                  <a:cubicBezTo>
                    <a:pt x="1690" y="13"/>
                    <a:pt x="1444" y="0"/>
                    <a:pt x="1244" y="0"/>
                  </a:cubicBezTo>
                  <a:close/>
                </a:path>
              </a:pathLst>
            </a:custGeom>
            <a:solidFill>
              <a:srgbClr val="F78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7" name="Google Shape;5247;p85"/>
            <p:cNvSpPr/>
            <p:nvPr/>
          </p:nvSpPr>
          <p:spPr>
            <a:xfrm>
              <a:off x="7504372" y="2605221"/>
              <a:ext cx="362620" cy="365682"/>
            </a:xfrm>
            <a:custGeom>
              <a:avLst/>
              <a:gdLst/>
              <a:ahLst/>
              <a:cxnLst/>
              <a:rect l="l" t="t" r="r" b="b"/>
              <a:pathLst>
                <a:path w="5211" h="5255" extrusionOk="0">
                  <a:moveTo>
                    <a:pt x="4580" y="1"/>
                  </a:moveTo>
                  <a:cubicBezTo>
                    <a:pt x="4410" y="1"/>
                    <a:pt x="4210" y="401"/>
                    <a:pt x="4142" y="553"/>
                  </a:cubicBezTo>
                  <a:lnTo>
                    <a:pt x="2867" y="3000"/>
                  </a:lnTo>
                  <a:lnTo>
                    <a:pt x="903" y="725"/>
                  </a:lnTo>
                  <a:cubicBezTo>
                    <a:pt x="903" y="716"/>
                    <a:pt x="892" y="711"/>
                    <a:pt x="873" y="711"/>
                  </a:cubicBezTo>
                  <a:cubicBezTo>
                    <a:pt x="717" y="711"/>
                    <a:pt x="1" y="1004"/>
                    <a:pt x="93" y="1173"/>
                  </a:cubicBezTo>
                  <a:cubicBezTo>
                    <a:pt x="282" y="1500"/>
                    <a:pt x="1558" y="4102"/>
                    <a:pt x="2557" y="5154"/>
                  </a:cubicBezTo>
                  <a:cubicBezTo>
                    <a:pt x="2623" y="5223"/>
                    <a:pt x="2704" y="5254"/>
                    <a:pt x="2797" y="5254"/>
                  </a:cubicBezTo>
                  <a:cubicBezTo>
                    <a:pt x="3481" y="5254"/>
                    <a:pt x="4773" y="3567"/>
                    <a:pt x="4849" y="3430"/>
                  </a:cubicBezTo>
                  <a:cubicBezTo>
                    <a:pt x="4987" y="3206"/>
                    <a:pt x="5176" y="1724"/>
                    <a:pt x="5211" y="914"/>
                  </a:cubicBezTo>
                  <a:cubicBezTo>
                    <a:pt x="5211" y="725"/>
                    <a:pt x="5073" y="553"/>
                    <a:pt x="4883" y="535"/>
                  </a:cubicBezTo>
                  <a:lnTo>
                    <a:pt x="4590" y="1"/>
                  </a:lnTo>
                  <a:cubicBezTo>
                    <a:pt x="4587" y="1"/>
                    <a:pt x="4583" y="1"/>
                    <a:pt x="45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8" name="Google Shape;5248;p85"/>
            <p:cNvSpPr/>
            <p:nvPr/>
          </p:nvSpPr>
          <p:spPr>
            <a:xfrm>
              <a:off x="8142761" y="2604038"/>
              <a:ext cx="307020" cy="472569"/>
            </a:xfrm>
            <a:custGeom>
              <a:avLst/>
              <a:gdLst/>
              <a:ahLst/>
              <a:cxnLst/>
              <a:rect l="l" t="t" r="r" b="b"/>
              <a:pathLst>
                <a:path w="4412" h="6791" extrusionOk="0">
                  <a:moveTo>
                    <a:pt x="845" y="1"/>
                  </a:moveTo>
                  <a:lnTo>
                    <a:pt x="155" y="587"/>
                  </a:lnTo>
                  <a:cubicBezTo>
                    <a:pt x="155" y="587"/>
                    <a:pt x="0" y="1896"/>
                    <a:pt x="190" y="2189"/>
                  </a:cubicBezTo>
                  <a:cubicBezTo>
                    <a:pt x="242" y="2310"/>
                    <a:pt x="2206" y="3827"/>
                    <a:pt x="2206" y="3827"/>
                  </a:cubicBezTo>
                  <a:lnTo>
                    <a:pt x="810" y="5446"/>
                  </a:lnTo>
                  <a:lnTo>
                    <a:pt x="690" y="6790"/>
                  </a:lnTo>
                  <a:cubicBezTo>
                    <a:pt x="690" y="6790"/>
                    <a:pt x="2999" y="5205"/>
                    <a:pt x="3705" y="4309"/>
                  </a:cubicBezTo>
                  <a:cubicBezTo>
                    <a:pt x="3964" y="3982"/>
                    <a:pt x="4412" y="3671"/>
                    <a:pt x="3964" y="3241"/>
                  </a:cubicBezTo>
                  <a:cubicBezTo>
                    <a:pt x="3154" y="2465"/>
                    <a:pt x="845" y="1"/>
                    <a:pt x="8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9" name="Google Shape;5249;p85"/>
            <p:cNvSpPr/>
            <p:nvPr/>
          </p:nvSpPr>
          <p:spPr>
            <a:xfrm>
              <a:off x="7765044" y="3863138"/>
              <a:ext cx="148708" cy="52886"/>
            </a:xfrm>
            <a:custGeom>
              <a:avLst/>
              <a:gdLst/>
              <a:ahLst/>
              <a:cxnLst/>
              <a:rect l="l" t="t" r="r" b="b"/>
              <a:pathLst>
                <a:path w="2137" h="760" extrusionOk="0">
                  <a:moveTo>
                    <a:pt x="1172" y="1"/>
                  </a:moveTo>
                  <a:lnTo>
                    <a:pt x="103" y="397"/>
                  </a:lnTo>
                  <a:cubicBezTo>
                    <a:pt x="0" y="466"/>
                    <a:pt x="35" y="759"/>
                    <a:pt x="172" y="759"/>
                  </a:cubicBezTo>
                  <a:lnTo>
                    <a:pt x="2137" y="759"/>
                  </a:lnTo>
                  <a:lnTo>
                    <a:pt x="21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0" name="Google Shape;5250;p85"/>
            <p:cNvSpPr/>
            <p:nvPr/>
          </p:nvSpPr>
          <p:spPr>
            <a:xfrm>
              <a:off x="7889744" y="2346846"/>
              <a:ext cx="227899" cy="216556"/>
            </a:xfrm>
            <a:custGeom>
              <a:avLst/>
              <a:gdLst/>
              <a:ahLst/>
              <a:cxnLst/>
              <a:rect l="l" t="t" r="r" b="b"/>
              <a:pathLst>
                <a:path w="3275" h="3112" extrusionOk="0">
                  <a:moveTo>
                    <a:pt x="1049" y="1"/>
                  </a:moveTo>
                  <a:cubicBezTo>
                    <a:pt x="405" y="1"/>
                    <a:pt x="217" y="581"/>
                    <a:pt x="104" y="1629"/>
                  </a:cubicBezTo>
                  <a:cubicBezTo>
                    <a:pt x="0" y="2611"/>
                    <a:pt x="121" y="3094"/>
                    <a:pt x="1017" y="3111"/>
                  </a:cubicBezTo>
                  <a:cubicBezTo>
                    <a:pt x="1930" y="3111"/>
                    <a:pt x="3274" y="2611"/>
                    <a:pt x="3154" y="1405"/>
                  </a:cubicBezTo>
                  <a:cubicBezTo>
                    <a:pt x="3016" y="199"/>
                    <a:pt x="1189" y="9"/>
                    <a:pt x="1189" y="9"/>
                  </a:cubicBezTo>
                  <a:cubicBezTo>
                    <a:pt x="1140" y="4"/>
                    <a:pt x="1094" y="1"/>
                    <a:pt x="1049" y="1"/>
                  </a:cubicBezTo>
                  <a:close/>
                </a:path>
              </a:pathLst>
            </a:custGeom>
            <a:solidFill>
              <a:srgbClr val="F8A3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1" name="Google Shape;5251;p85"/>
            <p:cNvSpPr/>
            <p:nvPr/>
          </p:nvSpPr>
          <p:spPr>
            <a:xfrm>
              <a:off x="8229536" y="3718050"/>
              <a:ext cx="124353" cy="131103"/>
            </a:xfrm>
            <a:custGeom>
              <a:avLst/>
              <a:gdLst/>
              <a:ahLst/>
              <a:cxnLst/>
              <a:rect l="l" t="t" r="r" b="b"/>
              <a:pathLst>
                <a:path w="1787" h="1884" extrusionOk="0">
                  <a:moveTo>
                    <a:pt x="1304" y="1"/>
                  </a:moveTo>
                  <a:lnTo>
                    <a:pt x="580" y="656"/>
                  </a:lnTo>
                  <a:lnTo>
                    <a:pt x="29" y="1638"/>
                  </a:lnTo>
                  <a:cubicBezTo>
                    <a:pt x="0" y="1737"/>
                    <a:pt x="147" y="1884"/>
                    <a:pt x="258" y="1884"/>
                  </a:cubicBezTo>
                  <a:cubicBezTo>
                    <a:pt x="282" y="1884"/>
                    <a:pt x="303" y="1877"/>
                    <a:pt x="322" y="1862"/>
                  </a:cubicBezTo>
                  <a:lnTo>
                    <a:pt x="1786" y="570"/>
                  </a:lnTo>
                  <a:lnTo>
                    <a:pt x="13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2" name="Google Shape;5252;p85"/>
            <p:cNvSpPr/>
            <p:nvPr/>
          </p:nvSpPr>
          <p:spPr>
            <a:xfrm>
              <a:off x="7817791" y="2721570"/>
              <a:ext cx="6054" cy="253090"/>
            </a:xfrm>
            <a:custGeom>
              <a:avLst/>
              <a:gdLst/>
              <a:ahLst/>
              <a:cxnLst/>
              <a:rect l="l" t="t" r="r" b="b"/>
              <a:pathLst>
                <a:path w="87" h="3637" extrusionOk="0">
                  <a:moveTo>
                    <a:pt x="0" y="1"/>
                  </a:moveTo>
                  <a:lnTo>
                    <a:pt x="0" y="3637"/>
                  </a:lnTo>
                  <a:lnTo>
                    <a:pt x="86" y="3637"/>
                  </a:lnTo>
                  <a:lnTo>
                    <a:pt x="86" y="1"/>
                  </a:lnTo>
                  <a:close/>
                </a:path>
              </a:pathLst>
            </a:custGeom>
            <a:solidFill>
              <a:srgbClr val="F14C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3" name="Google Shape;5253;p85"/>
            <p:cNvSpPr/>
            <p:nvPr/>
          </p:nvSpPr>
          <p:spPr>
            <a:xfrm>
              <a:off x="8196691" y="2733608"/>
              <a:ext cx="21642" cy="249471"/>
            </a:xfrm>
            <a:custGeom>
              <a:avLst/>
              <a:gdLst/>
              <a:ahLst/>
              <a:cxnLst/>
              <a:rect l="l" t="t" r="r" b="b"/>
              <a:pathLst>
                <a:path w="311" h="3585" extrusionOk="0">
                  <a:moveTo>
                    <a:pt x="225" y="0"/>
                  </a:moveTo>
                  <a:lnTo>
                    <a:pt x="1" y="3584"/>
                  </a:lnTo>
                  <a:lnTo>
                    <a:pt x="87" y="3584"/>
                  </a:lnTo>
                  <a:lnTo>
                    <a:pt x="311" y="17"/>
                  </a:lnTo>
                  <a:lnTo>
                    <a:pt x="225" y="0"/>
                  </a:lnTo>
                  <a:close/>
                </a:path>
              </a:pathLst>
            </a:custGeom>
            <a:solidFill>
              <a:srgbClr val="F14C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4" name="Google Shape;5254;p85"/>
            <p:cNvSpPr/>
            <p:nvPr/>
          </p:nvSpPr>
          <p:spPr>
            <a:xfrm>
              <a:off x="7893293" y="2275798"/>
              <a:ext cx="278280" cy="276193"/>
            </a:xfrm>
            <a:custGeom>
              <a:avLst/>
              <a:gdLst/>
              <a:ahLst/>
              <a:cxnLst/>
              <a:rect l="l" t="t" r="r" b="b"/>
              <a:pathLst>
                <a:path w="3999" h="3969" extrusionOk="0">
                  <a:moveTo>
                    <a:pt x="1104" y="0"/>
                  </a:moveTo>
                  <a:cubicBezTo>
                    <a:pt x="1018" y="0"/>
                    <a:pt x="932" y="29"/>
                    <a:pt x="845" y="100"/>
                  </a:cubicBezTo>
                  <a:cubicBezTo>
                    <a:pt x="1" y="789"/>
                    <a:pt x="1087" y="1185"/>
                    <a:pt x="1035" y="1909"/>
                  </a:cubicBezTo>
                  <a:cubicBezTo>
                    <a:pt x="1017" y="2209"/>
                    <a:pt x="1117" y="2306"/>
                    <a:pt x="1251" y="2306"/>
                  </a:cubicBezTo>
                  <a:cubicBezTo>
                    <a:pt x="1378" y="2306"/>
                    <a:pt x="1537" y="2217"/>
                    <a:pt x="1655" y="2133"/>
                  </a:cubicBezTo>
                  <a:cubicBezTo>
                    <a:pt x="1790" y="2031"/>
                    <a:pt x="1893" y="1989"/>
                    <a:pt x="1971" y="1989"/>
                  </a:cubicBezTo>
                  <a:cubicBezTo>
                    <a:pt x="2181" y="1989"/>
                    <a:pt x="2201" y="2299"/>
                    <a:pt x="2138" y="2564"/>
                  </a:cubicBezTo>
                  <a:cubicBezTo>
                    <a:pt x="2052" y="2943"/>
                    <a:pt x="1517" y="3615"/>
                    <a:pt x="1948" y="3822"/>
                  </a:cubicBezTo>
                  <a:cubicBezTo>
                    <a:pt x="2163" y="3924"/>
                    <a:pt x="2371" y="3968"/>
                    <a:pt x="2562" y="3968"/>
                  </a:cubicBezTo>
                  <a:cubicBezTo>
                    <a:pt x="2951" y="3968"/>
                    <a:pt x="3268" y="3783"/>
                    <a:pt x="3430" y="3529"/>
                  </a:cubicBezTo>
                  <a:cubicBezTo>
                    <a:pt x="3689" y="3115"/>
                    <a:pt x="3465" y="2426"/>
                    <a:pt x="3499" y="2116"/>
                  </a:cubicBezTo>
                  <a:cubicBezTo>
                    <a:pt x="3516" y="1823"/>
                    <a:pt x="3999" y="1047"/>
                    <a:pt x="3603" y="617"/>
                  </a:cubicBezTo>
                  <a:cubicBezTo>
                    <a:pt x="3446" y="454"/>
                    <a:pt x="3243" y="409"/>
                    <a:pt x="3028" y="409"/>
                  </a:cubicBezTo>
                  <a:cubicBezTo>
                    <a:pt x="2766" y="409"/>
                    <a:pt x="2486" y="475"/>
                    <a:pt x="2250" y="475"/>
                  </a:cubicBezTo>
                  <a:cubicBezTo>
                    <a:pt x="2166" y="475"/>
                    <a:pt x="2087" y="467"/>
                    <a:pt x="2017" y="444"/>
                  </a:cubicBezTo>
                  <a:cubicBezTo>
                    <a:pt x="1685" y="325"/>
                    <a:pt x="1394" y="0"/>
                    <a:pt x="1104" y="0"/>
                  </a:cubicBezTo>
                  <a:close/>
                </a:path>
              </a:pathLst>
            </a:custGeom>
            <a:solidFill>
              <a:srgbClr val="713C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DE1BA213-4CE4-607D-BF52-432297306D1C}"/>
              </a:ext>
            </a:extLst>
          </p:cNvPr>
          <p:cNvPicPr>
            <a:picLocks noChangeAspect="1"/>
          </p:cNvPicPr>
          <p:nvPr/>
        </p:nvPicPr>
        <p:blipFill>
          <a:blip r:embed="rId3"/>
          <a:stretch>
            <a:fillRect/>
          </a:stretch>
        </p:blipFill>
        <p:spPr>
          <a:xfrm>
            <a:off x="494526" y="3566918"/>
            <a:ext cx="3503316" cy="67313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69"/>
        <p:cNvGrpSpPr/>
        <p:nvPr/>
      </p:nvGrpSpPr>
      <p:grpSpPr>
        <a:xfrm>
          <a:off x="0" y="0"/>
          <a:ext cx="0" cy="0"/>
          <a:chOff x="0" y="0"/>
          <a:chExt cx="0" cy="0"/>
        </a:xfrm>
      </p:grpSpPr>
      <p:sp>
        <p:nvSpPr>
          <p:cNvPr id="2570" name="Google Shape;2570;p53"/>
          <p:cNvSpPr txBox="1">
            <a:spLocks noGrp="1"/>
          </p:cNvSpPr>
          <p:nvPr>
            <p:ph type="subTitle" idx="1"/>
          </p:nvPr>
        </p:nvSpPr>
        <p:spPr>
          <a:xfrm>
            <a:off x="1404049" y="1213700"/>
            <a:ext cx="3332261"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Dashboard created to support leadership decision-making for FY2023 review.</a:t>
            </a:r>
            <a:endParaRPr dirty="0"/>
          </a:p>
        </p:txBody>
      </p:sp>
      <p:sp>
        <p:nvSpPr>
          <p:cNvPr id="2571" name="Google Shape;2571;p53"/>
          <p:cNvSpPr txBox="1">
            <a:spLocks noGrp="1"/>
          </p:cNvSpPr>
          <p:nvPr>
            <p:ph type="title"/>
          </p:nvPr>
        </p:nvSpPr>
        <p:spPr>
          <a:xfrm>
            <a:off x="891211" y="1036163"/>
            <a:ext cx="462000" cy="71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a:t>
            </a:r>
            <a:endParaRPr dirty="0"/>
          </a:p>
        </p:txBody>
      </p:sp>
      <p:sp>
        <p:nvSpPr>
          <p:cNvPr id="2572" name="Google Shape;2572;p53"/>
          <p:cNvSpPr txBox="1">
            <a:spLocks noGrp="1"/>
          </p:cNvSpPr>
          <p:nvPr>
            <p:ph type="title" idx="2"/>
          </p:nvPr>
        </p:nvSpPr>
        <p:spPr>
          <a:xfrm>
            <a:off x="4837985" y="2199664"/>
            <a:ext cx="462000" cy="71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5</a:t>
            </a:r>
            <a:endParaRPr dirty="0"/>
          </a:p>
        </p:txBody>
      </p:sp>
      <p:sp>
        <p:nvSpPr>
          <p:cNvPr id="2573" name="Google Shape;2573;p53"/>
          <p:cNvSpPr txBox="1">
            <a:spLocks noGrp="1"/>
          </p:cNvSpPr>
          <p:nvPr>
            <p:ph type="subTitle" idx="3"/>
          </p:nvPr>
        </p:nvSpPr>
        <p:spPr>
          <a:xfrm>
            <a:off x="1457925" y="2481170"/>
            <a:ext cx="2650776" cy="88059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Open Sans Medium" panose="020B0604020202020204" charset="0"/>
                <a:ea typeface="Open Sans Medium" panose="020B0604020202020204" charset="0"/>
                <a:cs typeface="Open Sans Medium" panose="020B0604020202020204" charset="0"/>
              </a:rPr>
              <a:t>Sales success rate at 74.45%; abandonment at 15.69%, returns at 9.86%</a:t>
            </a:r>
            <a:endParaRPr dirty="0">
              <a:latin typeface="Open Sans Medium" panose="020B0604020202020204" charset="0"/>
              <a:ea typeface="Open Sans Medium" panose="020B0604020202020204" charset="0"/>
              <a:cs typeface="Open Sans Medium" panose="020B0604020202020204" charset="0"/>
            </a:endParaRPr>
          </a:p>
        </p:txBody>
      </p:sp>
      <p:sp>
        <p:nvSpPr>
          <p:cNvPr id="2574" name="Google Shape;2574;p53"/>
          <p:cNvSpPr txBox="1">
            <a:spLocks noGrp="1"/>
          </p:cNvSpPr>
          <p:nvPr>
            <p:ph type="title" idx="4"/>
          </p:nvPr>
        </p:nvSpPr>
        <p:spPr>
          <a:xfrm>
            <a:off x="891211" y="2215800"/>
            <a:ext cx="462000" cy="71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a:t>
            </a:r>
            <a:endParaRPr dirty="0"/>
          </a:p>
        </p:txBody>
      </p:sp>
      <p:sp>
        <p:nvSpPr>
          <p:cNvPr id="2575" name="Google Shape;2575;p53"/>
          <p:cNvSpPr txBox="1">
            <a:spLocks noGrp="1"/>
          </p:cNvSpPr>
          <p:nvPr>
            <p:ph type="subTitle" idx="5"/>
          </p:nvPr>
        </p:nvSpPr>
        <p:spPr>
          <a:xfrm>
            <a:off x="1440263" y="3788134"/>
            <a:ext cx="2886900" cy="87876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All customers are one-time buyers; no repeat</a:t>
            </a:r>
          </a:p>
          <a:p>
            <a:pPr marL="0" lvl="0" indent="0" algn="l" rtl="0">
              <a:spcBef>
                <a:spcPts val="0"/>
              </a:spcBef>
              <a:spcAft>
                <a:spcPts val="0"/>
              </a:spcAft>
              <a:buNone/>
            </a:pPr>
            <a:r>
              <a:rPr lang="en-US" dirty="0"/>
              <a:t>purchases observed</a:t>
            </a:r>
            <a:endParaRPr dirty="0"/>
          </a:p>
        </p:txBody>
      </p:sp>
      <p:sp>
        <p:nvSpPr>
          <p:cNvPr id="2576" name="Google Shape;2576;p53"/>
          <p:cNvSpPr txBox="1">
            <a:spLocks noGrp="1"/>
          </p:cNvSpPr>
          <p:nvPr>
            <p:ph type="title" idx="6"/>
          </p:nvPr>
        </p:nvSpPr>
        <p:spPr>
          <a:xfrm>
            <a:off x="878387" y="3477604"/>
            <a:ext cx="462000" cy="71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3</a:t>
            </a:r>
            <a:endParaRPr dirty="0"/>
          </a:p>
        </p:txBody>
      </p:sp>
      <p:sp>
        <p:nvSpPr>
          <p:cNvPr id="2577" name="Google Shape;2577;p53"/>
          <p:cNvSpPr txBox="1">
            <a:spLocks noGrp="1"/>
          </p:cNvSpPr>
          <p:nvPr>
            <p:ph type="title" idx="8"/>
          </p:nvPr>
        </p:nvSpPr>
        <p:spPr>
          <a:xfrm>
            <a:off x="4857240" y="1036163"/>
            <a:ext cx="462000" cy="71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4</a:t>
            </a:r>
            <a:endParaRPr/>
          </a:p>
        </p:txBody>
      </p:sp>
      <p:sp>
        <p:nvSpPr>
          <p:cNvPr id="2578" name="Google Shape;2578;p53"/>
          <p:cNvSpPr txBox="1">
            <a:spLocks noGrp="1"/>
          </p:cNvSpPr>
          <p:nvPr>
            <p:ph type="title" idx="13"/>
          </p:nvPr>
        </p:nvSpPr>
        <p:spPr>
          <a:xfrm>
            <a:off x="4837985" y="3487355"/>
            <a:ext cx="462000" cy="71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6</a:t>
            </a:r>
            <a:endParaRPr dirty="0"/>
          </a:p>
        </p:txBody>
      </p:sp>
      <p:sp>
        <p:nvSpPr>
          <p:cNvPr id="2579" name="Google Shape;2579;p53"/>
          <p:cNvSpPr txBox="1">
            <a:spLocks noGrp="1"/>
          </p:cNvSpPr>
          <p:nvPr>
            <p:ph type="subTitle" idx="15"/>
          </p:nvPr>
        </p:nvSpPr>
        <p:spPr>
          <a:xfrm>
            <a:off x="1399862" y="1003911"/>
            <a:ext cx="2886900" cy="37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Purpose &amp; Context</a:t>
            </a:r>
            <a:endParaRPr dirty="0"/>
          </a:p>
        </p:txBody>
      </p:sp>
      <p:sp>
        <p:nvSpPr>
          <p:cNvPr id="2580" name="Google Shape;2580;p53"/>
          <p:cNvSpPr txBox="1">
            <a:spLocks noGrp="1"/>
          </p:cNvSpPr>
          <p:nvPr>
            <p:ph type="subTitle" idx="16"/>
          </p:nvPr>
        </p:nvSpPr>
        <p:spPr>
          <a:xfrm>
            <a:off x="1440263" y="2196068"/>
            <a:ext cx="2886900" cy="37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Sales Performance </a:t>
            </a:r>
            <a:endParaRPr dirty="0"/>
          </a:p>
        </p:txBody>
      </p:sp>
      <p:sp>
        <p:nvSpPr>
          <p:cNvPr id="2581" name="Google Shape;2581;p53"/>
          <p:cNvSpPr txBox="1">
            <a:spLocks noGrp="1"/>
          </p:cNvSpPr>
          <p:nvPr>
            <p:ph type="subTitle" idx="17"/>
          </p:nvPr>
        </p:nvSpPr>
        <p:spPr>
          <a:xfrm>
            <a:off x="1457925" y="3487355"/>
            <a:ext cx="2863821" cy="37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D" dirty="0"/>
              <a:t>Customer Behaviour</a:t>
            </a:r>
            <a:endParaRPr dirty="0"/>
          </a:p>
        </p:txBody>
      </p:sp>
      <p:sp>
        <p:nvSpPr>
          <p:cNvPr id="2582" name="Google Shape;2582;p53"/>
          <p:cNvSpPr txBox="1">
            <a:spLocks noGrp="1"/>
          </p:cNvSpPr>
          <p:nvPr>
            <p:ph type="title" idx="21"/>
          </p:nvPr>
        </p:nvSpPr>
        <p:spPr>
          <a:xfrm>
            <a:off x="720000" y="143174"/>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Executive Summary</a:t>
            </a:r>
            <a:endParaRPr dirty="0"/>
          </a:p>
        </p:txBody>
      </p:sp>
      <p:sp>
        <p:nvSpPr>
          <p:cNvPr id="2583" name="Google Shape;2583;p53"/>
          <p:cNvSpPr txBox="1">
            <a:spLocks noGrp="1"/>
          </p:cNvSpPr>
          <p:nvPr>
            <p:ph type="subTitle" idx="7"/>
          </p:nvPr>
        </p:nvSpPr>
        <p:spPr>
          <a:xfrm>
            <a:off x="5319240" y="1324872"/>
            <a:ext cx="3611112"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Top products: </a:t>
            </a:r>
            <a:r>
              <a:rPr lang="en-US" b="1" dirty="0"/>
              <a:t>TV, Laptop, Microwave</a:t>
            </a:r>
            <a:r>
              <a:rPr lang="en-US" dirty="0"/>
              <a:t>; 2023 shift to </a:t>
            </a:r>
            <a:r>
              <a:rPr lang="en-US" b="1" dirty="0"/>
              <a:t>Cash on Delivery</a:t>
            </a:r>
            <a:endParaRPr dirty="0"/>
          </a:p>
        </p:txBody>
      </p:sp>
      <p:sp>
        <p:nvSpPr>
          <p:cNvPr id="2584" name="Google Shape;2584;p53"/>
          <p:cNvSpPr txBox="1">
            <a:spLocks noGrp="1"/>
          </p:cNvSpPr>
          <p:nvPr>
            <p:ph type="subTitle" idx="9"/>
          </p:nvPr>
        </p:nvSpPr>
        <p:spPr>
          <a:xfrm>
            <a:off x="5352102" y="2466400"/>
            <a:ext cx="3459576"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Canada</a:t>
            </a:r>
            <a:r>
              <a:rPr lang="en-US" dirty="0"/>
              <a:t> leads in sales; </a:t>
            </a:r>
            <a:r>
              <a:rPr lang="en-US" b="1" dirty="0"/>
              <a:t>Japan</a:t>
            </a:r>
            <a:r>
              <a:rPr lang="en-US" dirty="0"/>
              <a:t> underperforms significantly</a:t>
            </a:r>
            <a:endParaRPr dirty="0"/>
          </a:p>
        </p:txBody>
      </p:sp>
      <p:sp>
        <p:nvSpPr>
          <p:cNvPr id="2585" name="Google Shape;2585;p53"/>
          <p:cNvSpPr txBox="1">
            <a:spLocks noGrp="1"/>
          </p:cNvSpPr>
          <p:nvPr>
            <p:ph type="subTitle" idx="14"/>
          </p:nvPr>
        </p:nvSpPr>
        <p:spPr>
          <a:xfrm>
            <a:off x="5425625" y="3788134"/>
            <a:ext cx="3123094" cy="484800"/>
          </a:xfrm>
          <a:prstGeom prst="rect">
            <a:avLst/>
          </a:prstGeom>
        </p:spPr>
        <p:txBody>
          <a:bodyPr spcFirstLastPara="1" wrap="square" lIns="91425" tIns="91425" rIns="91425" bIns="91425" anchor="t" anchorCtr="0">
            <a:noAutofit/>
          </a:bodyPr>
          <a:lstStyle/>
          <a:p>
            <a:pPr marL="0" indent="0"/>
            <a:r>
              <a:rPr lang="en-US" dirty="0"/>
              <a:t>Profit dropped </a:t>
            </a:r>
            <a:r>
              <a:rPr lang="en-US" b="1" dirty="0"/>
              <a:t>–33.75%</a:t>
            </a:r>
            <a:r>
              <a:rPr lang="en-US" dirty="0"/>
              <a:t> from 2022–2023; action needed on loyalty, UI issues.</a:t>
            </a:r>
          </a:p>
          <a:p>
            <a:pPr marL="0" lvl="0" indent="0" algn="l" rtl="0">
              <a:spcBef>
                <a:spcPts val="0"/>
              </a:spcBef>
              <a:spcAft>
                <a:spcPts val="0"/>
              </a:spcAft>
              <a:buNone/>
            </a:pPr>
            <a:endParaRPr dirty="0"/>
          </a:p>
        </p:txBody>
      </p:sp>
      <p:sp>
        <p:nvSpPr>
          <p:cNvPr id="2586" name="Google Shape;2586;p53"/>
          <p:cNvSpPr txBox="1">
            <a:spLocks noGrp="1"/>
          </p:cNvSpPr>
          <p:nvPr>
            <p:ph type="subTitle" idx="18"/>
          </p:nvPr>
        </p:nvSpPr>
        <p:spPr>
          <a:xfrm>
            <a:off x="5319240" y="1040835"/>
            <a:ext cx="3466380" cy="37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D" dirty="0"/>
              <a:t>Product &amp; Payment Trends</a:t>
            </a:r>
            <a:endParaRPr dirty="0"/>
          </a:p>
        </p:txBody>
      </p:sp>
      <p:sp>
        <p:nvSpPr>
          <p:cNvPr id="2587" name="Google Shape;2587;p53"/>
          <p:cNvSpPr txBox="1">
            <a:spLocks noGrp="1"/>
          </p:cNvSpPr>
          <p:nvPr>
            <p:ph type="subTitle" idx="19"/>
          </p:nvPr>
        </p:nvSpPr>
        <p:spPr>
          <a:xfrm>
            <a:off x="5326043" y="2192976"/>
            <a:ext cx="3459577" cy="37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D" dirty="0"/>
              <a:t>Geographical Performance</a:t>
            </a:r>
            <a:endParaRPr dirty="0"/>
          </a:p>
        </p:txBody>
      </p:sp>
      <p:sp>
        <p:nvSpPr>
          <p:cNvPr id="2588" name="Google Shape;2588;p53"/>
          <p:cNvSpPr txBox="1">
            <a:spLocks noGrp="1"/>
          </p:cNvSpPr>
          <p:nvPr>
            <p:ph type="subTitle" idx="20"/>
          </p:nvPr>
        </p:nvSpPr>
        <p:spPr>
          <a:xfrm>
            <a:off x="5436782" y="3449345"/>
            <a:ext cx="3707218" cy="39396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ID" dirty="0"/>
              <a:t>Strategic &amp; Opportunities</a:t>
            </a:r>
            <a:endParaRPr dirty="0"/>
          </a:p>
        </p:txBody>
      </p:sp>
      <p:grpSp>
        <p:nvGrpSpPr>
          <p:cNvPr id="2589" name="Google Shape;2589;p53"/>
          <p:cNvGrpSpPr/>
          <p:nvPr/>
        </p:nvGrpSpPr>
        <p:grpSpPr>
          <a:xfrm>
            <a:off x="4257826" y="4434439"/>
            <a:ext cx="79928" cy="71771"/>
            <a:chOff x="4264076" y="4863714"/>
            <a:chExt cx="79928" cy="71771"/>
          </a:xfrm>
        </p:grpSpPr>
        <p:sp>
          <p:nvSpPr>
            <p:cNvPr id="2590" name="Google Shape;2590;p53"/>
            <p:cNvSpPr/>
            <p:nvPr/>
          </p:nvSpPr>
          <p:spPr>
            <a:xfrm>
              <a:off x="4264076" y="4864504"/>
              <a:ext cx="69337" cy="69370"/>
            </a:xfrm>
            <a:custGeom>
              <a:avLst/>
              <a:gdLst/>
              <a:ahLst/>
              <a:cxnLst/>
              <a:rect l="l" t="t" r="r" b="b"/>
              <a:pathLst>
                <a:path w="2108" h="2109" extrusionOk="0">
                  <a:moveTo>
                    <a:pt x="422" y="1"/>
                  </a:moveTo>
                  <a:lnTo>
                    <a:pt x="0" y="422"/>
                  </a:lnTo>
                  <a:lnTo>
                    <a:pt x="422" y="844"/>
                  </a:lnTo>
                  <a:lnTo>
                    <a:pt x="645" y="1067"/>
                  </a:lnTo>
                  <a:lnTo>
                    <a:pt x="422" y="1265"/>
                  </a:lnTo>
                  <a:lnTo>
                    <a:pt x="0" y="1687"/>
                  </a:lnTo>
                  <a:lnTo>
                    <a:pt x="422" y="2108"/>
                  </a:lnTo>
                  <a:lnTo>
                    <a:pt x="843" y="1687"/>
                  </a:lnTo>
                  <a:lnTo>
                    <a:pt x="1066" y="1488"/>
                  </a:lnTo>
                  <a:lnTo>
                    <a:pt x="1265" y="1687"/>
                  </a:lnTo>
                  <a:lnTo>
                    <a:pt x="1686" y="2108"/>
                  </a:lnTo>
                  <a:lnTo>
                    <a:pt x="2107" y="1687"/>
                  </a:lnTo>
                  <a:lnTo>
                    <a:pt x="1686" y="1265"/>
                  </a:lnTo>
                  <a:lnTo>
                    <a:pt x="1463" y="1067"/>
                  </a:lnTo>
                  <a:lnTo>
                    <a:pt x="1686" y="844"/>
                  </a:lnTo>
                  <a:lnTo>
                    <a:pt x="2107" y="422"/>
                  </a:lnTo>
                  <a:lnTo>
                    <a:pt x="1686" y="1"/>
                  </a:lnTo>
                  <a:lnTo>
                    <a:pt x="1265" y="422"/>
                  </a:lnTo>
                  <a:lnTo>
                    <a:pt x="1066" y="645"/>
                  </a:lnTo>
                  <a:lnTo>
                    <a:pt x="843" y="422"/>
                  </a:lnTo>
                  <a:lnTo>
                    <a:pt x="4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53"/>
            <p:cNvSpPr/>
            <p:nvPr/>
          </p:nvSpPr>
          <p:spPr>
            <a:xfrm>
              <a:off x="4272233" y="4863714"/>
              <a:ext cx="71771" cy="71771"/>
            </a:xfrm>
            <a:custGeom>
              <a:avLst/>
              <a:gdLst/>
              <a:ahLst/>
              <a:cxnLst/>
              <a:rect l="l" t="t" r="r" b="b"/>
              <a:pathLst>
                <a:path w="2182" h="2182" extrusionOk="0">
                  <a:moveTo>
                    <a:pt x="1711" y="75"/>
                  </a:moveTo>
                  <a:lnTo>
                    <a:pt x="2107" y="446"/>
                  </a:lnTo>
                  <a:lnTo>
                    <a:pt x="1463" y="1091"/>
                  </a:lnTo>
                  <a:lnTo>
                    <a:pt x="2107" y="1711"/>
                  </a:lnTo>
                  <a:lnTo>
                    <a:pt x="1711" y="2082"/>
                  </a:lnTo>
                  <a:lnTo>
                    <a:pt x="1091" y="1463"/>
                  </a:lnTo>
                  <a:lnTo>
                    <a:pt x="471" y="2082"/>
                  </a:lnTo>
                  <a:lnTo>
                    <a:pt x="75" y="1711"/>
                  </a:lnTo>
                  <a:lnTo>
                    <a:pt x="719" y="1091"/>
                  </a:lnTo>
                  <a:lnTo>
                    <a:pt x="75" y="446"/>
                  </a:lnTo>
                  <a:lnTo>
                    <a:pt x="471" y="75"/>
                  </a:lnTo>
                  <a:lnTo>
                    <a:pt x="1091" y="694"/>
                  </a:lnTo>
                  <a:lnTo>
                    <a:pt x="1711" y="75"/>
                  </a:lnTo>
                  <a:close/>
                  <a:moveTo>
                    <a:pt x="471" y="0"/>
                  </a:moveTo>
                  <a:lnTo>
                    <a:pt x="0" y="446"/>
                  </a:lnTo>
                  <a:lnTo>
                    <a:pt x="620" y="1091"/>
                  </a:lnTo>
                  <a:lnTo>
                    <a:pt x="0" y="1711"/>
                  </a:lnTo>
                  <a:lnTo>
                    <a:pt x="471" y="2182"/>
                  </a:lnTo>
                  <a:lnTo>
                    <a:pt x="1091" y="1537"/>
                  </a:lnTo>
                  <a:lnTo>
                    <a:pt x="1711" y="2182"/>
                  </a:lnTo>
                  <a:lnTo>
                    <a:pt x="2182" y="1711"/>
                  </a:lnTo>
                  <a:lnTo>
                    <a:pt x="1537" y="1091"/>
                  </a:lnTo>
                  <a:lnTo>
                    <a:pt x="2182" y="446"/>
                  </a:lnTo>
                  <a:lnTo>
                    <a:pt x="1711" y="0"/>
                  </a:lnTo>
                  <a:lnTo>
                    <a:pt x="1091" y="620"/>
                  </a:lnTo>
                  <a:lnTo>
                    <a:pt x="4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92" name="Google Shape;2592;p53"/>
          <p:cNvSpPr/>
          <p:nvPr/>
        </p:nvSpPr>
        <p:spPr>
          <a:xfrm>
            <a:off x="4692268" y="2681134"/>
            <a:ext cx="44043" cy="44043"/>
          </a:xfrm>
          <a:custGeom>
            <a:avLst/>
            <a:gdLst/>
            <a:ahLst/>
            <a:cxnLst/>
            <a:rect l="l" t="t" r="r" b="b"/>
            <a:pathLst>
              <a:path w="1339" h="1339" extrusionOk="0">
                <a:moveTo>
                  <a:pt x="669" y="74"/>
                </a:moveTo>
                <a:cubicBezTo>
                  <a:pt x="992" y="74"/>
                  <a:pt x="1264" y="347"/>
                  <a:pt x="1264" y="669"/>
                </a:cubicBezTo>
                <a:cubicBezTo>
                  <a:pt x="1264" y="992"/>
                  <a:pt x="992" y="1264"/>
                  <a:pt x="669" y="1264"/>
                </a:cubicBezTo>
                <a:cubicBezTo>
                  <a:pt x="347" y="1264"/>
                  <a:pt x="74" y="992"/>
                  <a:pt x="74" y="669"/>
                </a:cubicBezTo>
                <a:cubicBezTo>
                  <a:pt x="74" y="347"/>
                  <a:pt x="347" y="74"/>
                  <a:pt x="669" y="74"/>
                </a:cubicBezTo>
                <a:close/>
                <a:moveTo>
                  <a:pt x="669" y="0"/>
                </a:moveTo>
                <a:cubicBezTo>
                  <a:pt x="298" y="0"/>
                  <a:pt x="0" y="298"/>
                  <a:pt x="0" y="669"/>
                </a:cubicBezTo>
                <a:cubicBezTo>
                  <a:pt x="0" y="1041"/>
                  <a:pt x="298" y="1339"/>
                  <a:pt x="669" y="1339"/>
                </a:cubicBezTo>
                <a:cubicBezTo>
                  <a:pt x="1041" y="1339"/>
                  <a:pt x="1339" y="1041"/>
                  <a:pt x="1339" y="669"/>
                </a:cubicBezTo>
                <a:cubicBezTo>
                  <a:pt x="1339" y="298"/>
                  <a:pt x="1041"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69">
          <a:extLst>
            <a:ext uri="{FF2B5EF4-FFF2-40B4-BE49-F238E27FC236}">
              <a16:creationId xmlns:a16="http://schemas.microsoft.com/office/drawing/2014/main" id="{D68D2119-0ABC-C2A6-B124-47C0C27EE844}"/>
            </a:ext>
          </a:extLst>
        </p:cNvPr>
        <p:cNvGrpSpPr/>
        <p:nvPr/>
      </p:nvGrpSpPr>
      <p:grpSpPr>
        <a:xfrm>
          <a:off x="0" y="0"/>
          <a:ext cx="0" cy="0"/>
          <a:chOff x="0" y="0"/>
          <a:chExt cx="0" cy="0"/>
        </a:xfrm>
      </p:grpSpPr>
      <p:sp>
        <p:nvSpPr>
          <p:cNvPr id="2570" name="Google Shape;2570;p53">
            <a:extLst>
              <a:ext uri="{FF2B5EF4-FFF2-40B4-BE49-F238E27FC236}">
                <a16:creationId xmlns:a16="http://schemas.microsoft.com/office/drawing/2014/main" id="{10736577-670F-2036-DB99-73F725C19CD4}"/>
              </a:ext>
            </a:extLst>
          </p:cNvPr>
          <p:cNvSpPr txBox="1">
            <a:spLocks noGrp="1"/>
          </p:cNvSpPr>
          <p:nvPr>
            <p:ph type="subTitle" idx="1"/>
          </p:nvPr>
        </p:nvSpPr>
        <p:spPr>
          <a:xfrm>
            <a:off x="1404050" y="1213700"/>
            <a:ext cx="2704652" cy="4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Sales data from 2019–2023 (FY2024 under audit)</a:t>
            </a:r>
            <a:endParaRPr dirty="0"/>
          </a:p>
        </p:txBody>
      </p:sp>
      <p:sp>
        <p:nvSpPr>
          <p:cNvPr id="2571" name="Google Shape;2571;p53">
            <a:extLst>
              <a:ext uri="{FF2B5EF4-FFF2-40B4-BE49-F238E27FC236}">
                <a16:creationId xmlns:a16="http://schemas.microsoft.com/office/drawing/2014/main" id="{6EFD7C9E-204D-0E38-99CC-4CCF21EB0FD5}"/>
              </a:ext>
            </a:extLst>
          </p:cNvPr>
          <p:cNvSpPr txBox="1">
            <a:spLocks noGrp="1"/>
          </p:cNvSpPr>
          <p:nvPr>
            <p:ph type="title"/>
          </p:nvPr>
        </p:nvSpPr>
        <p:spPr>
          <a:xfrm>
            <a:off x="891211" y="1036163"/>
            <a:ext cx="462000" cy="71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a:t>
            </a:r>
            <a:endParaRPr dirty="0"/>
          </a:p>
        </p:txBody>
      </p:sp>
      <p:sp>
        <p:nvSpPr>
          <p:cNvPr id="2572" name="Google Shape;2572;p53">
            <a:extLst>
              <a:ext uri="{FF2B5EF4-FFF2-40B4-BE49-F238E27FC236}">
                <a16:creationId xmlns:a16="http://schemas.microsoft.com/office/drawing/2014/main" id="{072BE9B5-DC16-2A64-0D75-F67176BD4463}"/>
              </a:ext>
            </a:extLst>
          </p:cNvPr>
          <p:cNvSpPr txBox="1">
            <a:spLocks noGrp="1"/>
          </p:cNvSpPr>
          <p:nvPr>
            <p:ph type="title" idx="2"/>
          </p:nvPr>
        </p:nvSpPr>
        <p:spPr>
          <a:xfrm>
            <a:off x="4301868" y="2329880"/>
            <a:ext cx="462000" cy="71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5</a:t>
            </a:r>
            <a:endParaRPr dirty="0"/>
          </a:p>
        </p:txBody>
      </p:sp>
      <p:sp>
        <p:nvSpPr>
          <p:cNvPr id="2573" name="Google Shape;2573;p53">
            <a:extLst>
              <a:ext uri="{FF2B5EF4-FFF2-40B4-BE49-F238E27FC236}">
                <a16:creationId xmlns:a16="http://schemas.microsoft.com/office/drawing/2014/main" id="{246DBBDE-3CBD-FFBB-B1F5-4D6F2C7FE031}"/>
              </a:ext>
            </a:extLst>
          </p:cNvPr>
          <p:cNvSpPr txBox="1">
            <a:spLocks noGrp="1"/>
          </p:cNvSpPr>
          <p:nvPr>
            <p:ph type="subTitle" idx="3"/>
          </p:nvPr>
        </p:nvSpPr>
        <p:spPr>
          <a:xfrm>
            <a:off x="1457925" y="2359478"/>
            <a:ext cx="2333974" cy="60181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Open Sans Medium" panose="020B0604020202020204" charset="0"/>
                <a:ea typeface="Open Sans Medium" panose="020B0604020202020204" charset="0"/>
                <a:cs typeface="Open Sans Medium" panose="020B0604020202020204" charset="0"/>
              </a:rPr>
              <a:t>Tableau for dashboard and visualization</a:t>
            </a:r>
            <a:endParaRPr dirty="0">
              <a:latin typeface="Open Sans Medium" panose="020B0604020202020204" charset="0"/>
              <a:ea typeface="Open Sans Medium" panose="020B0604020202020204" charset="0"/>
              <a:cs typeface="Open Sans Medium" panose="020B0604020202020204" charset="0"/>
            </a:endParaRPr>
          </a:p>
        </p:txBody>
      </p:sp>
      <p:sp>
        <p:nvSpPr>
          <p:cNvPr id="2574" name="Google Shape;2574;p53">
            <a:extLst>
              <a:ext uri="{FF2B5EF4-FFF2-40B4-BE49-F238E27FC236}">
                <a16:creationId xmlns:a16="http://schemas.microsoft.com/office/drawing/2014/main" id="{67586C4E-116D-317E-6362-2A8120D19447}"/>
              </a:ext>
            </a:extLst>
          </p:cNvPr>
          <p:cNvSpPr txBox="1">
            <a:spLocks noGrp="1"/>
          </p:cNvSpPr>
          <p:nvPr>
            <p:ph type="title" idx="4"/>
          </p:nvPr>
        </p:nvSpPr>
        <p:spPr>
          <a:xfrm>
            <a:off x="891211" y="2089465"/>
            <a:ext cx="462000" cy="71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a:t>
            </a:r>
            <a:endParaRPr dirty="0"/>
          </a:p>
        </p:txBody>
      </p:sp>
      <p:sp>
        <p:nvSpPr>
          <p:cNvPr id="2576" name="Google Shape;2576;p53">
            <a:extLst>
              <a:ext uri="{FF2B5EF4-FFF2-40B4-BE49-F238E27FC236}">
                <a16:creationId xmlns:a16="http://schemas.microsoft.com/office/drawing/2014/main" id="{D05AD32D-6A09-21BB-1869-EAC27391DBF4}"/>
              </a:ext>
            </a:extLst>
          </p:cNvPr>
          <p:cNvSpPr txBox="1">
            <a:spLocks noGrp="1"/>
          </p:cNvSpPr>
          <p:nvPr>
            <p:ph type="title" idx="6"/>
          </p:nvPr>
        </p:nvSpPr>
        <p:spPr>
          <a:xfrm>
            <a:off x="891211" y="3290375"/>
            <a:ext cx="462000" cy="71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3</a:t>
            </a:r>
            <a:endParaRPr dirty="0"/>
          </a:p>
        </p:txBody>
      </p:sp>
      <p:sp>
        <p:nvSpPr>
          <p:cNvPr id="2577" name="Google Shape;2577;p53">
            <a:extLst>
              <a:ext uri="{FF2B5EF4-FFF2-40B4-BE49-F238E27FC236}">
                <a16:creationId xmlns:a16="http://schemas.microsoft.com/office/drawing/2014/main" id="{CD4F26FA-6F5D-1659-ADC7-961C1941C770}"/>
              </a:ext>
            </a:extLst>
          </p:cNvPr>
          <p:cNvSpPr txBox="1">
            <a:spLocks noGrp="1"/>
          </p:cNvSpPr>
          <p:nvPr>
            <p:ph type="title" idx="8"/>
          </p:nvPr>
        </p:nvSpPr>
        <p:spPr>
          <a:xfrm>
            <a:off x="4341000" y="948512"/>
            <a:ext cx="462000" cy="71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4</a:t>
            </a:r>
            <a:endParaRPr dirty="0"/>
          </a:p>
        </p:txBody>
      </p:sp>
      <p:sp>
        <p:nvSpPr>
          <p:cNvPr id="2578" name="Google Shape;2578;p53">
            <a:extLst>
              <a:ext uri="{FF2B5EF4-FFF2-40B4-BE49-F238E27FC236}">
                <a16:creationId xmlns:a16="http://schemas.microsoft.com/office/drawing/2014/main" id="{445C509A-306A-A3B5-3AB2-2DBCBE7B6251}"/>
              </a:ext>
            </a:extLst>
          </p:cNvPr>
          <p:cNvSpPr txBox="1">
            <a:spLocks noGrp="1"/>
          </p:cNvSpPr>
          <p:nvPr>
            <p:ph type="title" idx="13"/>
          </p:nvPr>
        </p:nvSpPr>
        <p:spPr>
          <a:xfrm>
            <a:off x="4298827" y="3520671"/>
            <a:ext cx="462000" cy="71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6</a:t>
            </a:r>
            <a:endParaRPr dirty="0"/>
          </a:p>
        </p:txBody>
      </p:sp>
      <p:sp>
        <p:nvSpPr>
          <p:cNvPr id="2579" name="Google Shape;2579;p53">
            <a:extLst>
              <a:ext uri="{FF2B5EF4-FFF2-40B4-BE49-F238E27FC236}">
                <a16:creationId xmlns:a16="http://schemas.microsoft.com/office/drawing/2014/main" id="{E534B049-48EE-E7B4-8A2D-A82FD576A993}"/>
              </a:ext>
            </a:extLst>
          </p:cNvPr>
          <p:cNvSpPr txBox="1">
            <a:spLocks noGrp="1"/>
          </p:cNvSpPr>
          <p:nvPr>
            <p:ph type="subTitle" idx="15"/>
          </p:nvPr>
        </p:nvSpPr>
        <p:spPr>
          <a:xfrm>
            <a:off x="1399862" y="1003911"/>
            <a:ext cx="2886900" cy="37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 Sources</a:t>
            </a:r>
            <a:endParaRPr dirty="0"/>
          </a:p>
        </p:txBody>
      </p:sp>
      <p:sp>
        <p:nvSpPr>
          <p:cNvPr id="2580" name="Google Shape;2580;p53">
            <a:extLst>
              <a:ext uri="{FF2B5EF4-FFF2-40B4-BE49-F238E27FC236}">
                <a16:creationId xmlns:a16="http://schemas.microsoft.com/office/drawing/2014/main" id="{B3BEE4D6-3AF3-AA6F-2C19-5D9E51EC9EB7}"/>
              </a:ext>
            </a:extLst>
          </p:cNvPr>
          <p:cNvSpPr txBox="1">
            <a:spLocks noGrp="1"/>
          </p:cNvSpPr>
          <p:nvPr>
            <p:ph type="subTitle" idx="16"/>
          </p:nvPr>
        </p:nvSpPr>
        <p:spPr>
          <a:xfrm>
            <a:off x="1434846" y="2056033"/>
            <a:ext cx="2886900" cy="37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D" dirty="0"/>
              <a:t>Tools Used</a:t>
            </a:r>
            <a:endParaRPr dirty="0"/>
          </a:p>
        </p:txBody>
      </p:sp>
      <p:sp>
        <p:nvSpPr>
          <p:cNvPr id="2581" name="Google Shape;2581;p53">
            <a:extLst>
              <a:ext uri="{FF2B5EF4-FFF2-40B4-BE49-F238E27FC236}">
                <a16:creationId xmlns:a16="http://schemas.microsoft.com/office/drawing/2014/main" id="{6E302DC6-CFE7-790F-EC3F-07AF87DD77E6}"/>
              </a:ext>
            </a:extLst>
          </p:cNvPr>
          <p:cNvSpPr txBox="1">
            <a:spLocks noGrp="1"/>
          </p:cNvSpPr>
          <p:nvPr>
            <p:ph type="subTitle" idx="17"/>
          </p:nvPr>
        </p:nvSpPr>
        <p:spPr>
          <a:xfrm>
            <a:off x="1457925" y="3259745"/>
            <a:ext cx="2863821" cy="37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D" dirty="0"/>
              <a:t>Data Integration</a:t>
            </a:r>
            <a:endParaRPr dirty="0"/>
          </a:p>
        </p:txBody>
      </p:sp>
      <p:sp>
        <p:nvSpPr>
          <p:cNvPr id="2582" name="Google Shape;2582;p53">
            <a:extLst>
              <a:ext uri="{FF2B5EF4-FFF2-40B4-BE49-F238E27FC236}">
                <a16:creationId xmlns:a16="http://schemas.microsoft.com/office/drawing/2014/main" id="{8907B81D-04F5-CA7F-9F2A-98C9F78E1D07}"/>
              </a:ext>
            </a:extLst>
          </p:cNvPr>
          <p:cNvSpPr txBox="1">
            <a:spLocks noGrp="1"/>
          </p:cNvSpPr>
          <p:nvPr>
            <p:ph type="title" idx="21"/>
          </p:nvPr>
        </p:nvSpPr>
        <p:spPr>
          <a:xfrm>
            <a:off x="720000" y="143174"/>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Methodology</a:t>
            </a:r>
            <a:endParaRPr dirty="0"/>
          </a:p>
        </p:txBody>
      </p:sp>
      <p:sp>
        <p:nvSpPr>
          <p:cNvPr id="2583" name="Google Shape;2583;p53">
            <a:extLst>
              <a:ext uri="{FF2B5EF4-FFF2-40B4-BE49-F238E27FC236}">
                <a16:creationId xmlns:a16="http://schemas.microsoft.com/office/drawing/2014/main" id="{7EC93F84-A1DB-DD27-B444-5EBB5ADD2347}"/>
              </a:ext>
            </a:extLst>
          </p:cNvPr>
          <p:cNvSpPr txBox="1">
            <a:spLocks noGrp="1"/>
          </p:cNvSpPr>
          <p:nvPr>
            <p:ph type="subTitle" idx="7"/>
          </p:nvPr>
        </p:nvSpPr>
        <p:spPr>
          <a:xfrm>
            <a:off x="4855879" y="1188370"/>
            <a:ext cx="3979560" cy="977051"/>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dirty="0"/>
              <a:t>Sales Success Rate, Returned &amp; </a:t>
            </a:r>
            <a:br>
              <a:rPr lang="en-US" dirty="0"/>
            </a:br>
            <a:r>
              <a:rPr lang="en-US" dirty="0"/>
              <a:t>Abandoned Sales</a:t>
            </a:r>
          </a:p>
          <a:p>
            <a:pPr marL="285750" lvl="0" indent="-285750" algn="l" rtl="0">
              <a:spcBef>
                <a:spcPts val="0"/>
              </a:spcBef>
              <a:spcAft>
                <a:spcPts val="0"/>
              </a:spcAft>
              <a:buFont typeface="Arial" panose="020B0604020202020204" pitchFamily="34" charset="0"/>
              <a:buChar char="•"/>
            </a:pPr>
            <a:r>
              <a:rPr lang="en-ID" dirty="0"/>
              <a:t>Session Duration per Customer</a:t>
            </a:r>
            <a:endParaRPr lang="en-US" dirty="0"/>
          </a:p>
          <a:p>
            <a:pPr marL="285750" lvl="0" indent="-285750" algn="l" rtl="0">
              <a:spcBef>
                <a:spcPts val="0"/>
              </a:spcBef>
              <a:spcAft>
                <a:spcPts val="0"/>
              </a:spcAft>
              <a:buFont typeface="Arial" panose="020B0604020202020204" pitchFamily="34" charset="0"/>
              <a:buChar char="•"/>
            </a:pPr>
            <a:r>
              <a:rPr lang="en-US" dirty="0"/>
              <a:t>Company Profit</a:t>
            </a:r>
            <a:endParaRPr dirty="0"/>
          </a:p>
        </p:txBody>
      </p:sp>
      <p:sp>
        <p:nvSpPr>
          <p:cNvPr id="2585" name="Google Shape;2585;p53">
            <a:extLst>
              <a:ext uri="{FF2B5EF4-FFF2-40B4-BE49-F238E27FC236}">
                <a16:creationId xmlns:a16="http://schemas.microsoft.com/office/drawing/2014/main" id="{F4991E47-0123-982E-1265-7EBE1A161795}"/>
              </a:ext>
            </a:extLst>
          </p:cNvPr>
          <p:cNvSpPr txBox="1">
            <a:spLocks noGrp="1"/>
          </p:cNvSpPr>
          <p:nvPr>
            <p:ph type="subTitle" idx="14"/>
          </p:nvPr>
        </p:nvSpPr>
        <p:spPr>
          <a:xfrm>
            <a:off x="4855879" y="3817437"/>
            <a:ext cx="3303871" cy="484800"/>
          </a:xfrm>
          <a:prstGeom prst="rect">
            <a:avLst/>
          </a:prstGeom>
        </p:spPr>
        <p:txBody>
          <a:bodyPr spcFirstLastPara="1" wrap="square" lIns="91425" tIns="91425" rIns="91425" bIns="91425" anchor="t" anchorCtr="0">
            <a:noAutofit/>
          </a:bodyPr>
          <a:lstStyle/>
          <a:p>
            <a:pPr marL="0" indent="0"/>
            <a:r>
              <a:rPr lang="en-ID" dirty="0"/>
              <a:t>Regional success variance </a:t>
            </a:r>
            <a:r>
              <a:rPr lang="en-ID" dirty="0" err="1"/>
              <a:t>analyzed</a:t>
            </a:r>
            <a:endParaRPr dirty="0"/>
          </a:p>
        </p:txBody>
      </p:sp>
      <p:sp>
        <p:nvSpPr>
          <p:cNvPr id="2586" name="Google Shape;2586;p53">
            <a:extLst>
              <a:ext uri="{FF2B5EF4-FFF2-40B4-BE49-F238E27FC236}">
                <a16:creationId xmlns:a16="http://schemas.microsoft.com/office/drawing/2014/main" id="{BCD99E31-9E16-1A37-9F0B-2B581ED410FF}"/>
              </a:ext>
            </a:extLst>
          </p:cNvPr>
          <p:cNvSpPr txBox="1">
            <a:spLocks noGrp="1"/>
          </p:cNvSpPr>
          <p:nvPr>
            <p:ph type="subTitle" idx="18"/>
          </p:nvPr>
        </p:nvSpPr>
        <p:spPr>
          <a:xfrm>
            <a:off x="4855879" y="946674"/>
            <a:ext cx="3466380" cy="37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D" dirty="0"/>
              <a:t>Key Metrics Analysed:</a:t>
            </a:r>
            <a:endParaRPr dirty="0"/>
          </a:p>
        </p:txBody>
      </p:sp>
      <p:sp>
        <p:nvSpPr>
          <p:cNvPr id="2587" name="Google Shape;2587;p53">
            <a:extLst>
              <a:ext uri="{FF2B5EF4-FFF2-40B4-BE49-F238E27FC236}">
                <a16:creationId xmlns:a16="http://schemas.microsoft.com/office/drawing/2014/main" id="{98DE815D-87A6-F5B9-D002-9BCE299AF1D1}"/>
              </a:ext>
            </a:extLst>
          </p:cNvPr>
          <p:cNvSpPr txBox="1">
            <a:spLocks noGrp="1"/>
          </p:cNvSpPr>
          <p:nvPr>
            <p:ph type="subTitle" idx="19"/>
          </p:nvPr>
        </p:nvSpPr>
        <p:spPr>
          <a:xfrm>
            <a:off x="4803000" y="2301934"/>
            <a:ext cx="3459577" cy="37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D" dirty="0"/>
              <a:t>Analytical Techniques</a:t>
            </a:r>
            <a:endParaRPr dirty="0"/>
          </a:p>
        </p:txBody>
      </p:sp>
      <p:sp>
        <p:nvSpPr>
          <p:cNvPr id="2588" name="Google Shape;2588;p53">
            <a:extLst>
              <a:ext uri="{FF2B5EF4-FFF2-40B4-BE49-F238E27FC236}">
                <a16:creationId xmlns:a16="http://schemas.microsoft.com/office/drawing/2014/main" id="{C0C50E87-6C5D-BB37-DA5D-35C0C89FEA5F}"/>
              </a:ext>
            </a:extLst>
          </p:cNvPr>
          <p:cNvSpPr txBox="1">
            <a:spLocks noGrp="1"/>
          </p:cNvSpPr>
          <p:nvPr>
            <p:ph type="subTitle" idx="20"/>
          </p:nvPr>
        </p:nvSpPr>
        <p:spPr>
          <a:xfrm>
            <a:off x="4855879" y="3536617"/>
            <a:ext cx="2830196" cy="39396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ID" dirty="0"/>
              <a:t>Geographical Insights</a:t>
            </a:r>
            <a:endParaRPr dirty="0"/>
          </a:p>
        </p:txBody>
      </p:sp>
      <p:grpSp>
        <p:nvGrpSpPr>
          <p:cNvPr id="2589" name="Google Shape;2589;p53">
            <a:extLst>
              <a:ext uri="{FF2B5EF4-FFF2-40B4-BE49-F238E27FC236}">
                <a16:creationId xmlns:a16="http://schemas.microsoft.com/office/drawing/2014/main" id="{C4EB72D6-C011-E43B-BCC6-991142EBB219}"/>
              </a:ext>
            </a:extLst>
          </p:cNvPr>
          <p:cNvGrpSpPr/>
          <p:nvPr/>
        </p:nvGrpSpPr>
        <p:grpSpPr>
          <a:xfrm>
            <a:off x="4257826" y="4434439"/>
            <a:ext cx="79928" cy="71771"/>
            <a:chOff x="4264076" y="4863714"/>
            <a:chExt cx="79928" cy="71771"/>
          </a:xfrm>
        </p:grpSpPr>
        <p:sp>
          <p:nvSpPr>
            <p:cNvPr id="2590" name="Google Shape;2590;p53">
              <a:extLst>
                <a:ext uri="{FF2B5EF4-FFF2-40B4-BE49-F238E27FC236}">
                  <a16:creationId xmlns:a16="http://schemas.microsoft.com/office/drawing/2014/main" id="{D2181DB1-4EA3-E3F5-9D8D-B8C7C1E2A471}"/>
                </a:ext>
              </a:extLst>
            </p:cNvPr>
            <p:cNvSpPr/>
            <p:nvPr/>
          </p:nvSpPr>
          <p:spPr>
            <a:xfrm>
              <a:off x="4264076" y="4864504"/>
              <a:ext cx="69337" cy="69370"/>
            </a:xfrm>
            <a:custGeom>
              <a:avLst/>
              <a:gdLst/>
              <a:ahLst/>
              <a:cxnLst/>
              <a:rect l="l" t="t" r="r" b="b"/>
              <a:pathLst>
                <a:path w="2108" h="2109" extrusionOk="0">
                  <a:moveTo>
                    <a:pt x="422" y="1"/>
                  </a:moveTo>
                  <a:lnTo>
                    <a:pt x="0" y="422"/>
                  </a:lnTo>
                  <a:lnTo>
                    <a:pt x="422" y="844"/>
                  </a:lnTo>
                  <a:lnTo>
                    <a:pt x="645" y="1067"/>
                  </a:lnTo>
                  <a:lnTo>
                    <a:pt x="422" y="1265"/>
                  </a:lnTo>
                  <a:lnTo>
                    <a:pt x="0" y="1687"/>
                  </a:lnTo>
                  <a:lnTo>
                    <a:pt x="422" y="2108"/>
                  </a:lnTo>
                  <a:lnTo>
                    <a:pt x="843" y="1687"/>
                  </a:lnTo>
                  <a:lnTo>
                    <a:pt x="1066" y="1488"/>
                  </a:lnTo>
                  <a:lnTo>
                    <a:pt x="1265" y="1687"/>
                  </a:lnTo>
                  <a:lnTo>
                    <a:pt x="1686" y="2108"/>
                  </a:lnTo>
                  <a:lnTo>
                    <a:pt x="2107" y="1687"/>
                  </a:lnTo>
                  <a:lnTo>
                    <a:pt x="1686" y="1265"/>
                  </a:lnTo>
                  <a:lnTo>
                    <a:pt x="1463" y="1067"/>
                  </a:lnTo>
                  <a:lnTo>
                    <a:pt x="1686" y="844"/>
                  </a:lnTo>
                  <a:lnTo>
                    <a:pt x="2107" y="422"/>
                  </a:lnTo>
                  <a:lnTo>
                    <a:pt x="1686" y="1"/>
                  </a:lnTo>
                  <a:lnTo>
                    <a:pt x="1265" y="422"/>
                  </a:lnTo>
                  <a:lnTo>
                    <a:pt x="1066" y="645"/>
                  </a:lnTo>
                  <a:lnTo>
                    <a:pt x="843" y="422"/>
                  </a:lnTo>
                  <a:lnTo>
                    <a:pt x="4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53">
              <a:extLst>
                <a:ext uri="{FF2B5EF4-FFF2-40B4-BE49-F238E27FC236}">
                  <a16:creationId xmlns:a16="http://schemas.microsoft.com/office/drawing/2014/main" id="{FE977F30-0369-E2E7-0D04-3CBBDAE6FA7F}"/>
                </a:ext>
              </a:extLst>
            </p:cNvPr>
            <p:cNvSpPr/>
            <p:nvPr/>
          </p:nvSpPr>
          <p:spPr>
            <a:xfrm>
              <a:off x="4272233" y="4863714"/>
              <a:ext cx="71771" cy="71771"/>
            </a:xfrm>
            <a:custGeom>
              <a:avLst/>
              <a:gdLst/>
              <a:ahLst/>
              <a:cxnLst/>
              <a:rect l="l" t="t" r="r" b="b"/>
              <a:pathLst>
                <a:path w="2182" h="2182" extrusionOk="0">
                  <a:moveTo>
                    <a:pt x="1711" y="75"/>
                  </a:moveTo>
                  <a:lnTo>
                    <a:pt x="2107" y="446"/>
                  </a:lnTo>
                  <a:lnTo>
                    <a:pt x="1463" y="1091"/>
                  </a:lnTo>
                  <a:lnTo>
                    <a:pt x="2107" y="1711"/>
                  </a:lnTo>
                  <a:lnTo>
                    <a:pt x="1711" y="2082"/>
                  </a:lnTo>
                  <a:lnTo>
                    <a:pt x="1091" y="1463"/>
                  </a:lnTo>
                  <a:lnTo>
                    <a:pt x="471" y="2082"/>
                  </a:lnTo>
                  <a:lnTo>
                    <a:pt x="75" y="1711"/>
                  </a:lnTo>
                  <a:lnTo>
                    <a:pt x="719" y="1091"/>
                  </a:lnTo>
                  <a:lnTo>
                    <a:pt x="75" y="446"/>
                  </a:lnTo>
                  <a:lnTo>
                    <a:pt x="471" y="75"/>
                  </a:lnTo>
                  <a:lnTo>
                    <a:pt x="1091" y="694"/>
                  </a:lnTo>
                  <a:lnTo>
                    <a:pt x="1711" y="75"/>
                  </a:lnTo>
                  <a:close/>
                  <a:moveTo>
                    <a:pt x="471" y="0"/>
                  </a:moveTo>
                  <a:lnTo>
                    <a:pt x="0" y="446"/>
                  </a:lnTo>
                  <a:lnTo>
                    <a:pt x="620" y="1091"/>
                  </a:lnTo>
                  <a:lnTo>
                    <a:pt x="0" y="1711"/>
                  </a:lnTo>
                  <a:lnTo>
                    <a:pt x="471" y="2182"/>
                  </a:lnTo>
                  <a:lnTo>
                    <a:pt x="1091" y="1537"/>
                  </a:lnTo>
                  <a:lnTo>
                    <a:pt x="1711" y="2182"/>
                  </a:lnTo>
                  <a:lnTo>
                    <a:pt x="2182" y="1711"/>
                  </a:lnTo>
                  <a:lnTo>
                    <a:pt x="1537" y="1091"/>
                  </a:lnTo>
                  <a:lnTo>
                    <a:pt x="2182" y="446"/>
                  </a:lnTo>
                  <a:lnTo>
                    <a:pt x="1711" y="0"/>
                  </a:lnTo>
                  <a:lnTo>
                    <a:pt x="1091" y="620"/>
                  </a:lnTo>
                  <a:lnTo>
                    <a:pt x="4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92" name="Google Shape;2592;p53">
            <a:extLst>
              <a:ext uri="{FF2B5EF4-FFF2-40B4-BE49-F238E27FC236}">
                <a16:creationId xmlns:a16="http://schemas.microsoft.com/office/drawing/2014/main" id="{E5DF5552-729A-D877-23CA-C0676C423F09}"/>
              </a:ext>
            </a:extLst>
          </p:cNvPr>
          <p:cNvSpPr/>
          <p:nvPr/>
        </p:nvSpPr>
        <p:spPr>
          <a:xfrm>
            <a:off x="4692268" y="2681134"/>
            <a:ext cx="44043" cy="44043"/>
          </a:xfrm>
          <a:custGeom>
            <a:avLst/>
            <a:gdLst/>
            <a:ahLst/>
            <a:cxnLst/>
            <a:rect l="l" t="t" r="r" b="b"/>
            <a:pathLst>
              <a:path w="1339" h="1339" extrusionOk="0">
                <a:moveTo>
                  <a:pt x="669" y="74"/>
                </a:moveTo>
                <a:cubicBezTo>
                  <a:pt x="992" y="74"/>
                  <a:pt x="1264" y="347"/>
                  <a:pt x="1264" y="669"/>
                </a:cubicBezTo>
                <a:cubicBezTo>
                  <a:pt x="1264" y="992"/>
                  <a:pt x="992" y="1264"/>
                  <a:pt x="669" y="1264"/>
                </a:cubicBezTo>
                <a:cubicBezTo>
                  <a:pt x="347" y="1264"/>
                  <a:pt x="74" y="992"/>
                  <a:pt x="74" y="669"/>
                </a:cubicBezTo>
                <a:cubicBezTo>
                  <a:pt x="74" y="347"/>
                  <a:pt x="347" y="74"/>
                  <a:pt x="669" y="74"/>
                </a:cubicBezTo>
                <a:close/>
                <a:moveTo>
                  <a:pt x="669" y="0"/>
                </a:moveTo>
                <a:cubicBezTo>
                  <a:pt x="298" y="0"/>
                  <a:pt x="0" y="298"/>
                  <a:pt x="0" y="669"/>
                </a:cubicBezTo>
                <a:cubicBezTo>
                  <a:pt x="0" y="1041"/>
                  <a:pt x="298" y="1339"/>
                  <a:pt x="669" y="1339"/>
                </a:cubicBezTo>
                <a:cubicBezTo>
                  <a:pt x="1041" y="1339"/>
                  <a:pt x="1339" y="1041"/>
                  <a:pt x="1339" y="669"/>
                </a:cubicBezTo>
                <a:cubicBezTo>
                  <a:pt x="1339" y="298"/>
                  <a:pt x="1041"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Subtitle 1">
            <a:extLst>
              <a:ext uri="{FF2B5EF4-FFF2-40B4-BE49-F238E27FC236}">
                <a16:creationId xmlns:a16="http://schemas.microsoft.com/office/drawing/2014/main" id="{F21DA575-9DE2-5C51-E561-8C745345B309}"/>
              </a:ext>
            </a:extLst>
          </p:cNvPr>
          <p:cNvSpPr>
            <a:spLocks noGrp="1" noChangeArrowheads="1"/>
          </p:cNvSpPr>
          <p:nvPr>
            <p:ph type="subTitle" idx="5"/>
          </p:nvPr>
        </p:nvSpPr>
        <p:spPr bwMode="auto">
          <a:xfrm>
            <a:off x="1490008" y="3536617"/>
            <a:ext cx="261869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Open Sans Medium" panose="020B0604020202020204" charset="0"/>
                <a:ea typeface="Open Sans Medium" panose="020B0604020202020204" charset="0"/>
                <a:cs typeface="Open Sans Medium" panose="020B0604020202020204" charset="0"/>
              </a:rPr>
              <a:t>Joining Data with details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Open Sans Medium" panose="020B0604020202020204" charset="0"/>
                <a:ea typeface="Open Sans Medium" panose="020B0604020202020204" charset="0"/>
                <a:cs typeface="Open Sans Medium" panose="020B0604020202020204" charset="0"/>
              </a:rPr>
              <a:t>on this </a:t>
            </a:r>
            <a:r>
              <a:rPr lang="en-US" altLang="en-US" dirty="0">
                <a:solidFill>
                  <a:srgbClr val="00B0F0"/>
                </a:solidFill>
                <a:latin typeface="Open Sans Medium" panose="020B0604020202020204" charset="0"/>
                <a:ea typeface="Open Sans Medium" panose="020B0604020202020204" charset="0"/>
                <a:cs typeface="Open Sans Medium" panose="020B0604020202020204" charset="0"/>
                <a:hlinkClick r:id="rId3" action="ppaction://hlinksldjump">
                  <a:extLst>
                    <a:ext uri="{A12FA001-AC4F-418D-AE19-62706E023703}">
                      <ahyp:hlinkClr xmlns:ahyp="http://schemas.microsoft.com/office/drawing/2018/hyperlinkcolor" val="tx"/>
                    </a:ext>
                  </a:extLst>
                </a:hlinkClick>
              </a:rPr>
              <a:t>slide</a:t>
            </a:r>
            <a:endParaRPr lang="en-US" altLang="en-US" dirty="0">
              <a:solidFill>
                <a:srgbClr val="00B0F0"/>
              </a:solidFill>
              <a:latin typeface="Open Sans Medium" panose="020B0604020202020204" charset="0"/>
              <a:ea typeface="Open Sans Medium" panose="020B0604020202020204" charset="0"/>
              <a:cs typeface="Open Sans Medium" panose="020B0604020202020204" charset="0"/>
            </a:endParaRPr>
          </a:p>
        </p:txBody>
      </p:sp>
      <p:sp>
        <p:nvSpPr>
          <p:cNvPr id="3" name="Google Shape;2583;p53">
            <a:extLst>
              <a:ext uri="{FF2B5EF4-FFF2-40B4-BE49-F238E27FC236}">
                <a16:creationId xmlns:a16="http://schemas.microsoft.com/office/drawing/2014/main" id="{9084D5D1-7115-F952-761B-D8C8438CDEAE}"/>
              </a:ext>
            </a:extLst>
          </p:cNvPr>
          <p:cNvSpPr txBox="1">
            <a:spLocks/>
          </p:cNvSpPr>
          <p:nvPr/>
        </p:nvSpPr>
        <p:spPr>
          <a:xfrm>
            <a:off x="4831715" y="2603470"/>
            <a:ext cx="4408771" cy="9770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Medium"/>
                <a:ea typeface="Open Sans Medium"/>
                <a:cs typeface="Open Sans Medium"/>
                <a:sym typeface="Open Sans Medium"/>
              </a:defRPr>
            </a:lvl1pPr>
            <a:lvl2pPr marL="914400" marR="0" lvl="1" indent="-317500" algn="l"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2pPr>
            <a:lvl3pPr marL="1371600" marR="0" lvl="2" indent="-317500" algn="l"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3pPr>
            <a:lvl4pPr marL="1828800" marR="0" lvl="3" indent="-317500" algn="l"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4pPr>
            <a:lvl5pPr marL="2286000" marR="0" lvl="4" indent="-317500" algn="l"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5pPr>
            <a:lvl6pPr marL="2743200" marR="0" lvl="5" indent="-317500" algn="l"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6pPr>
            <a:lvl7pPr marL="3200400" marR="0" lvl="6" indent="-317500" algn="l"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7pPr>
            <a:lvl8pPr marL="3657600" marR="0" lvl="7" indent="-317500" algn="l"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8pPr>
            <a:lvl9pPr marL="4114800" marR="0" lvl="8" indent="-317500" algn="l" rtl="0">
              <a:lnSpc>
                <a:spcPct val="100000"/>
              </a:lnSpc>
              <a:spcBef>
                <a:spcPts val="0"/>
              </a:spcBef>
              <a:spcAft>
                <a:spcPts val="0"/>
              </a:spcAft>
              <a:buClr>
                <a:schemeClr val="dk1"/>
              </a:buClr>
              <a:buSzPts val="1400"/>
              <a:buFont typeface="Open Sans"/>
              <a:buNone/>
              <a:defRPr sz="1400" b="0" i="0" u="none" strike="noStrike" cap="none">
                <a:solidFill>
                  <a:schemeClr val="dk1"/>
                </a:solidFill>
                <a:latin typeface="Open Sans"/>
                <a:ea typeface="Open Sans"/>
                <a:cs typeface="Open Sans"/>
                <a:sym typeface="Open Sans"/>
              </a:defRPr>
            </a:lvl9pPr>
          </a:lstStyle>
          <a:p>
            <a:pPr marL="285750" indent="-285750">
              <a:buFont typeface="Arial" panose="020B0604020202020204" pitchFamily="34" charset="0"/>
              <a:buChar char="•"/>
            </a:pPr>
            <a:r>
              <a:rPr lang="en-US" dirty="0"/>
              <a:t>Binning analysis </a:t>
            </a:r>
          </a:p>
          <a:p>
            <a:pPr marL="285750" indent="-285750">
              <a:buFont typeface="Arial" panose="020B0604020202020204" pitchFamily="34" charset="0"/>
              <a:buChar char="•"/>
            </a:pPr>
            <a:r>
              <a:rPr lang="en-US" dirty="0"/>
              <a:t>Scatter plots</a:t>
            </a:r>
          </a:p>
          <a:p>
            <a:pPr marL="285750" indent="-285750">
              <a:buFont typeface="Arial" panose="020B0604020202020204" pitchFamily="34" charset="0"/>
              <a:buChar char="•"/>
            </a:pPr>
            <a:r>
              <a:rPr lang="en-US" dirty="0"/>
              <a:t>LOD and table calculations</a:t>
            </a:r>
          </a:p>
        </p:txBody>
      </p:sp>
    </p:spTree>
    <p:extLst>
      <p:ext uri="{BB962C8B-B14F-4D97-AF65-F5344CB8AC3E}">
        <p14:creationId xmlns:p14="http://schemas.microsoft.com/office/powerpoint/2010/main" val="2213031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Shape 2805">
          <a:extLst>
            <a:ext uri="{FF2B5EF4-FFF2-40B4-BE49-F238E27FC236}">
              <a16:creationId xmlns:a16="http://schemas.microsoft.com/office/drawing/2014/main" id="{3E9952E0-7C96-FD88-07B0-1420117CE8FE}"/>
            </a:ext>
          </a:extLst>
        </p:cNvPr>
        <p:cNvGrpSpPr/>
        <p:nvPr/>
      </p:nvGrpSpPr>
      <p:grpSpPr>
        <a:xfrm>
          <a:off x="0" y="0"/>
          <a:ext cx="0" cy="0"/>
          <a:chOff x="0" y="0"/>
          <a:chExt cx="0" cy="0"/>
        </a:xfrm>
      </p:grpSpPr>
      <p:sp>
        <p:nvSpPr>
          <p:cNvPr id="2806" name="Google Shape;2806;p57">
            <a:extLst>
              <a:ext uri="{FF2B5EF4-FFF2-40B4-BE49-F238E27FC236}">
                <a16:creationId xmlns:a16="http://schemas.microsoft.com/office/drawing/2014/main" id="{1AE514DC-C43F-FE3E-3B66-A86EDAD13ACE}"/>
              </a:ext>
            </a:extLst>
          </p:cNvPr>
          <p:cNvSpPr txBox="1">
            <a:spLocks noGrp="1"/>
          </p:cNvSpPr>
          <p:nvPr>
            <p:ph type="title"/>
          </p:nvPr>
        </p:nvSpPr>
        <p:spPr>
          <a:xfrm>
            <a:off x="704854" y="206001"/>
            <a:ext cx="8020932" cy="73675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 Joining</a:t>
            </a:r>
            <a:endParaRPr dirty="0"/>
          </a:p>
        </p:txBody>
      </p:sp>
      <p:sp>
        <p:nvSpPr>
          <p:cNvPr id="2807" name="Google Shape;2807;p57">
            <a:extLst>
              <a:ext uri="{FF2B5EF4-FFF2-40B4-BE49-F238E27FC236}">
                <a16:creationId xmlns:a16="http://schemas.microsoft.com/office/drawing/2014/main" id="{E5BF1ED3-1C1B-7B31-913B-832771FFE9B2}"/>
              </a:ext>
            </a:extLst>
          </p:cNvPr>
          <p:cNvSpPr txBox="1">
            <a:spLocks noGrp="1"/>
          </p:cNvSpPr>
          <p:nvPr>
            <p:ph type="body" idx="1"/>
          </p:nvPr>
        </p:nvSpPr>
        <p:spPr>
          <a:xfrm>
            <a:off x="906043" y="2450653"/>
            <a:ext cx="7252120" cy="1885603"/>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dirty="0"/>
              <a:t>Joining </a:t>
            </a:r>
            <a:r>
              <a:rPr lang="en-US" dirty="0" err="1"/>
              <a:t>OrderData</a:t>
            </a:r>
            <a:r>
              <a:rPr lang="en-US" dirty="0"/>
              <a:t> with </a:t>
            </a:r>
            <a:r>
              <a:rPr lang="en-US" dirty="0" err="1"/>
              <a:t>CampaignChannels</a:t>
            </a:r>
            <a:r>
              <a:rPr lang="en-US" dirty="0"/>
              <a:t> on </a:t>
            </a:r>
            <a:r>
              <a:rPr lang="en-US" dirty="0" err="1"/>
              <a:t>SessionID</a:t>
            </a:r>
            <a:r>
              <a:rPr lang="en-US" dirty="0"/>
              <a:t> (after changing format from numeric to string) for analyzing relationship of Campaign Schema with Generated Sales</a:t>
            </a:r>
          </a:p>
          <a:p>
            <a:pPr marL="0" lvl="0" indent="0" algn="l" rtl="0">
              <a:spcBef>
                <a:spcPts val="0"/>
              </a:spcBef>
              <a:spcAft>
                <a:spcPts val="1200"/>
              </a:spcAft>
              <a:buNone/>
            </a:pPr>
            <a:r>
              <a:rPr lang="en-US" dirty="0"/>
              <a:t>And joining </a:t>
            </a:r>
            <a:r>
              <a:rPr lang="en-US" dirty="0" err="1"/>
              <a:t>OrderData</a:t>
            </a:r>
            <a:r>
              <a:rPr lang="en-US" dirty="0"/>
              <a:t> with Customer on </a:t>
            </a:r>
            <a:r>
              <a:rPr lang="en-US" dirty="0" err="1"/>
              <a:t>CustomerID</a:t>
            </a:r>
            <a:r>
              <a:rPr lang="en-US" dirty="0"/>
              <a:t> (after changing format from numeric to string) to create binning analysis on Customer data and Sales</a:t>
            </a:r>
            <a:endParaRPr dirty="0"/>
          </a:p>
        </p:txBody>
      </p:sp>
      <p:sp>
        <p:nvSpPr>
          <p:cNvPr id="2809" name="Google Shape;2809;p57">
            <a:extLst>
              <a:ext uri="{FF2B5EF4-FFF2-40B4-BE49-F238E27FC236}">
                <a16:creationId xmlns:a16="http://schemas.microsoft.com/office/drawing/2014/main" id="{C0477823-DC72-8B63-41CB-AEBD370B1E4F}"/>
              </a:ext>
            </a:extLst>
          </p:cNvPr>
          <p:cNvSpPr/>
          <p:nvPr/>
        </p:nvSpPr>
        <p:spPr>
          <a:xfrm>
            <a:off x="1050857" y="1400334"/>
            <a:ext cx="59568" cy="59535"/>
          </a:xfrm>
          <a:custGeom>
            <a:avLst/>
            <a:gdLst/>
            <a:ahLst/>
            <a:cxnLst/>
            <a:rect l="l" t="t" r="r" b="b"/>
            <a:pathLst>
              <a:path w="1811" h="1810" extrusionOk="0">
                <a:moveTo>
                  <a:pt x="918" y="124"/>
                </a:moveTo>
                <a:cubicBezTo>
                  <a:pt x="1339" y="124"/>
                  <a:pt x="1711" y="471"/>
                  <a:pt x="1711" y="918"/>
                </a:cubicBezTo>
                <a:cubicBezTo>
                  <a:pt x="1711" y="1339"/>
                  <a:pt x="1339" y="1711"/>
                  <a:pt x="918" y="1711"/>
                </a:cubicBezTo>
                <a:cubicBezTo>
                  <a:pt x="472" y="1711"/>
                  <a:pt x="125" y="1339"/>
                  <a:pt x="125" y="918"/>
                </a:cubicBezTo>
                <a:cubicBezTo>
                  <a:pt x="125" y="471"/>
                  <a:pt x="472" y="124"/>
                  <a:pt x="918" y="124"/>
                </a:cubicBezTo>
                <a:close/>
                <a:moveTo>
                  <a:pt x="918" y="0"/>
                </a:moveTo>
                <a:cubicBezTo>
                  <a:pt x="397" y="0"/>
                  <a:pt x="1" y="422"/>
                  <a:pt x="1" y="918"/>
                </a:cubicBezTo>
                <a:cubicBezTo>
                  <a:pt x="1" y="1413"/>
                  <a:pt x="397" y="1810"/>
                  <a:pt x="918" y="1810"/>
                </a:cubicBezTo>
                <a:cubicBezTo>
                  <a:pt x="1414" y="1810"/>
                  <a:pt x="1810" y="1413"/>
                  <a:pt x="1810" y="918"/>
                </a:cubicBezTo>
                <a:cubicBezTo>
                  <a:pt x="1810" y="422"/>
                  <a:pt x="1414" y="0"/>
                  <a:pt x="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7">
            <a:extLst>
              <a:ext uri="{FF2B5EF4-FFF2-40B4-BE49-F238E27FC236}">
                <a16:creationId xmlns:a16="http://schemas.microsoft.com/office/drawing/2014/main" id="{EAC83BC6-3939-088C-3998-673DFA0B548A}"/>
              </a:ext>
            </a:extLst>
          </p:cNvPr>
          <p:cNvSpPr/>
          <p:nvPr/>
        </p:nvSpPr>
        <p:spPr>
          <a:xfrm>
            <a:off x="7612000" y="1167394"/>
            <a:ext cx="71804" cy="71804"/>
          </a:xfrm>
          <a:custGeom>
            <a:avLst/>
            <a:gdLst/>
            <a:ahLst/>
            <a:cxnLst/>
            <a:rect l="l" t="t" r="r" b="b"/>
            <a:pathLst>
              <a:path w="2183" h="2183" extrusionOk="0">
                <a:moveTo>
                  <a:pt x="1736" y="100"/>
                </a:moveTo>
                <a:lnTo>
                  <a:pt x="2108" y="472"/>
                </a:lnTo>
                <a:lnTo>
                  <a:pt x="1463" y="1091"/>
                </a:lnTo>
                <a:lnTo>
                  <a:pt x="2108" y="1736"/>
                </a:lnTo>
                <a:lnTo>
                  <a:pt x="1736" y="2108"/>
                </a:lnTo>
                <a:lnTo>
                  <a:pt x="1091" y="1463"/>
                </a:lnTo>
                <a:lnTo>
                  <a:pt x="472" y="2108"/>
                </a:lnTo>
                <a:lnTo>
                  <a:pt x="100" y="1736"/>
                </a:lnTo>
                <a:lnTo>
                  <a:pt x="720" y="1091"/>
                </a:lnTo>
                <a:lnTo>
                  <a:pt x="100" y="472"/>
                </a:lnTo>
                <a:lnTo>
                  <a:pt x="472" y="100"/>
                </a:lnTo>
                <a:lnTo>
                  <a:pt x="1091" y="719"/>
                </a:lnTo>
                <a:lnTo>
                  <a:pt x="1736" y="100"/>
                </a:lnTo>
                <a:close/>
                <a:moveTo>
                  <a:pt x="472" y="1"/>
                </a:moveTo>
                <a:lnTo>
                  <a:pt x="1" y="472"/>
                </a:lnTo>
                <a:lnTo>
                  <a:pt x="645" y="1091"/>
                </a:lnTo>
                <a:lnTo>
                  <a:pt x="1" y="1736"/>
                </a:lnTo>
                <a:lnTo>
                  <a:pt x="472" y="2182"/>
                </a:lnTo>
                <a:lnTo>
                  <a:pt x="1091" y="1562"/>
                </a:lnTo>
                <a:lnTo>
                  <a:pt x="1736" y="2182"/>
                </a:lnTo>
                <a:lnTo>
                  <a:pt x="2182" y="1736"/>
                </a:lnTo>
                <a:lnTo>
                  <a:pt x="1562" y="1091"/>
                </a:lnTo>
                <a:lnTo>
                  <a:pt x="2182" y="472"/>
                </a:lnTo>
                <a:lnTo>
                  <a:pt x="1736" y="1"/>
                </a:lnTo>
                <a:lnTo>
                  <a:pt x="1091" y="645"/>
                </a:lnTo>
                <a:lnTo>
                  <a:pt x="4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57">
            <a:extLst>
              <a:ext uri="{FF2B5EF4-FFF2-40B4-BE49-F238E27FC236}">
                <a16:creationId xmlns:a16="http://schemas.microsoft.com/office/drawing/2014/main" id="{DA3B22FD-AB07-7B02-F9FC-DBC6201C152D}"/>
              </a:ext>
            </a:extLst>
          </p:cNvPr>
          <p:cNvSpPr/>
          <p:nvPr/>
        </p:nvSpPr>
        <p:spPr>
          <a:xfrm>
            <a:off x="5271460" y="4226484"/>
            <a:ext cx="44076" cy="44043"/>
          </a:xfrm>
          <a:custGeom>
            <a:avLst/>
            <a:gdLst/>
            <a:ahLst/>
            <a:cxnLst/>
            <a:rect l="l" t="t" r="r" b="b"/>
            <a:pathLst>
              <a:path w="1340" h="1339" extrusionOk="0">
                <a:moveTo>
                  <a:pt x="670" y="74"/>
                </a:moveTo>
                <a:cubicBezTo>
                  <a:pt x="992" y="74"/>
                  <a:pt x="1265" y="347"/>
                  <a:pt x="1265" y="669"/>
                </a:cubicBezTo>
                <a:cubicBezTo>
                  <a:pt x="1265" y="992"/>
                  <a:pt x="992" y="1264"/>
                  <a:pt x="670" y="1264"/>
                </a:cubicBezTo>
                <a:cubicBezTo>
                  <a:pt x="348" y="1264"/>
                  <a:pt x="75" y="992"/>
                  <a:pt x="75" y="669"/>
                </a:cubicBezTo>
                <a:cubicBezTo>
                  <a:pt x="75" y="347"/>
                  <a:pt x="348" y="74"/>
                  <a:pt x="670" y="74"/>
                </a:cubicBezTo>
                <a:close/>
                <a:moveTo>
                  <a:pt x="670" y="0"/>
                </a:moveTo>
                <a:cubicBezTo>
                  <a:pt x="298" y="0"/>
                  <a:pt x="1" y="298"/>
                  <a:pt x="1" y="669"/>
                </a:cubicBezTo>
                <a:cubicBezTo>
                  <a:pt x="1" y="1041"/>
                  <a:pt x="298" y="1339"/>
                  <a:pt x="670" y="1339"/>
                </a:cubicBezTo>
                <a:cubicBezTo>
                  <a:pt x="1042" y="1339"/>
                  <a:pt x="1340" y="1041"/>
                  <a:pt x="1340" y="669"/>
                </a:cubicBezTo>
                <a:cubicBezTo>
                  <a:pt x="1340" y="298"/>
                  <a:pt x="1042" y="0"/>
                  <a:pt x="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E267D567-56DD-7AF3-A699-41F73FBDE87E}"/>
              </a:ext>
            </a:extLst>
          </p:cNvPr>
          <p:cNvPicPr>
            <a:picLocks noChangeAspect="1"/>
          </p:cNvPicPr>
          <p:nvPr/>
        </p:nvPicPr>
        <p:blipFill>
          <a:blip r:embed="rId3"/>
          <a:srcRect l="2468" t="16050" r="11171" b="36703"/>
          <a:stretch/>
        </p:blipFill>
        <p:spPr>
          <a:xfrm>
            <a:off x="2349394" y="962663"/>
            <a:ext cx="4365417" cy="1200150"/>
          </a:xfrm>
          <a:prstGeom prst="rect">
            <a:avLst/>
          </a:prstGeom>
        </p:spPr>
      </p:pic>
    </p:spTree>
    <p:extLst>
      <p:ext uri="{BB962C8B-B14F-4D97-AF65-F5344CB8AC3E}">
        <p14:creationId xmlns:p14="http://schemas.microsoft.com/office/powerpoint/2010/main" val="2734382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18"/>
        <p:cNvGrpSpPr/>
        <p:nvPr/>
      </p:nvGrpSpPr>
      <p:grpSpPr>
        <a:xfrm>
          <a:off x="0" y="0"/>
          <a:ext cx="0" cy="0"/>
          <a:chOff x="0" y="0"/>
          <a:chExt cx="0" cy="0"/>
        </a:xfrm>
      </p:grpSpPr>
      <p:sp>
        <p:nvSpPr>
          <p:cNvPr id="3819" name="Google Shape;3819;p73"/>
          <p:cNvSpPr txBox="1">
            <a:spLocks noGrp="1"/>
          </p:cNvSpPr>
          <p:nvPr>
            <p:ph type="title"/>
          </p:nvPr>
        </p:nvSpPr>
        <p:spPr>
          <a:xfrm>
            <a:off x="720000" y="2499588"/>
            <a:ext cx="4821300" cy="76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Scorecard</a:t>
            </a:r>
            <a:endParaRPr dirty="0"/>
          </a:p>
        </p:txBody>
      </p:sp>
      <p:sp>
        <p:nvSpPr>
          <p:cNvPr id="3820" name="Google Shape;3820;p73"/>
          <p:cNvSpPr txBox="1">
            <a:spLocks noGrp="1"/>
          </p:cNvSpPr>
          <p:nvPr>
            <p:ph type="subTitle" idx="1"/>
          </p:nvPr>
        </p:nvSpPr>
        <p:spPr>
          <a:xfrm>
            <a:off x="719999" y="3314075"/>
            <a:ext cx="4087891" cy="36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Link to tableau </a:t>
            </a:r>
            <a:r>
              <a:rPr lang="en" dirty="0">
                <a:solidFill>
                  <a:srgbClr val="00B0F0"/>
                </a:solidFill>
                <a:hlinkClick r:id="rId3" action="ppaction://hlinkfile">
                  <a:extLst>
                    <a:ext uri="{A12FA001-AC4F-418D-AE19-62706E023703}">
                      <ahyp:hlinkClr xmlns:ahyp="http://schemas.microsoft.com/office/drawing/2018/hyperlinkcolor" val="tx"/>
                    </a:ext>
                  </a:extLst>
                </a:hlinkClick>
              </a:rPr>
              <a:t>file</a:t>
            </a:r>
            <a:r>
              <a:rPr lang="en" dirty="0">
                <a:solidFill>
                  <a:srgbClr val="00B0F0"/>
                </a:solidFill>
              </a:rPr>
              <a:t> </a:t>
            </a:r>
            <a:r>
              <a:rPr lang="en" dirty="0">
                <a:solidFill>
                  <a:schemeClr val="tx1"/>
                </a:solidFill>
              </a:rPr>
              <a:t>or </a:t>
            </a:r>
            <a:r>
              <a:rPr lang="en" dirty="0">
                <a:solidFill>
                  <a:srgbClr val="00B0F0"/>
                </a:solidFill>
                <a:hlinkClick r:id="rId4">
                  <a:extLst>
                    <a:ext uri="{A12FA001-AC4F-418D-AE19-62706E023703}">
                      <ahyp:hlinkClr xmlns:ahyp="http://schemas.microsoft.com/office/drawing/2018/hyperlinkcolor" val="tx"/>
                    </a:ext>
                  </a:extLst>
                </a:hlinkClick>
              </a:rPr>
              <a:t>public</a:t>
            </a:r>
            <a:r>
              <a:rPr lang="en" dirty="0">
                <a:solidFill>
                  <a:srgbClr val="00B0F0"/>
                </a:solidFill>
              </a:rPr>
              <a:t> </a:t>
            </a:r>
            <a:r>
              <a:rPr lang="en" dirty="0"/>
              <a:t>for full calculation</a:t>
            </a:r>
            <a:endParaRPr dirty="0"/>
          </a:p>
        </p:txBody>
      </p:sp>
      <p:sp>
        <p:nvSpPr>
          <p:cNvPr id="3821" name="Google Shape;3821;p73"/>
          <p:cNvSpPr txBox="1">
            <a:spLocks noGrp="1"/>
          </p:cNvSpPr>
          <p:nvPr>
            <p:ph type="title" idx="2"/>
          </p:nvPr>
        </p:nvSpPr>
        <p:spPr>
          <a:xfrm>
            <a:off x="720000" y="1465813"/>
            <a:ext cx="1275300" cy="987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a:t>
            </a:r>
            <a:endParaRPr/>
          </a:p>
        </p:txBody>
      </p:sp>
      <p:grpSp>
        <p:nvGrpSpPr>
          <p:cNvPr id="3822" name="Google Shape;3822;p73"/>
          <p:cNvGrpSpPr/>
          <p:nvPr/>
        </p:nvGrpSpPr>
        <p:grpSpPr>
          <a:xfrm>
            <a:off x="7631711" y="4244216"/>
            <a:ext cx="116536" cy="133598"/>
            <a:chOff x="3913011" y="6256016"/>
            <a:chExt cx="116536" cy="133598"/>
          </a:xfrm>
        </p:grpSpPr>
        <p:sp>
          <p:nvSpPr>
            <p:cNvPr id="3823" name="Google Shape;3823;p73"/>
            <p:cNvSpPr/>
            <p:nvPr/>
          </p:nvSpPr>
          <p:spPr>
            <a:xfrm>
              <a:off x="3927580" y="6279490"/>
              <a:ext cx="101967" cy="110124"/>
            </a:xfrm>
            <a:custGeom>
              <a:avLst/>
              <a:gdLst/>
              <a:ahLst/>
              <a:cxnLst/>
              <a:rect l="l" t="t" r="r" b="b"/>
              <a:pathLst>
                <a:path w="3100" h="3348" extrusionOk="0">
                  <a:moveTo>
                    <a:pt x="1538" y="1"/>
                  </a:moveTo>
                  <a:lnTo>
                    <a:pt x="1" y="893"/>
                  </a:lnTo>
                  <a:lnTo>
                    <a:pt x="1" y="2455"/>
                  </a:lnTo>
                  <a:lnTo>
                    <a:pt x="1538" y="3347"/>
                  </a:lnTo>
                  <a:lnTo>
                    <a:pt x="3099" y="2455"/>
                  </a:lnTo>
                  <a:lnTo>
                    <a:pt x="3099" y="893"/>
                  </a:lnTo>
                  <a:lnTo>
                    <a:pt x="15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4" name="Google Shape;3824;p73"/>
            <p:cNvGrpSpPr/>
            <p:nvPr/>
          </p:nvGrpSpPr>
          <p:grpSpPr>
            <a:xfrm>
              <a:off x="3913011" y="6256016"/>
              <a:ext cx="103578" cy="112558"/>
              <a:chOff x="2027925" y="3315775"/>
              <a:chExt cx="78725" cy="85550"/>
            </a:xfrm>
          </p:grpSpPr>
          <p:sp>
            <p:nvSpPr>
              <p:cNvPr id="3825" name="Google Shape;3825;p73"/>
              <p:cNvSpPr/>
              <p:nvPr/>
            </p:nvSpPr>
            <p:spPr>
              <a:xfrm>
                <a:off x="2027925" y="3337475"/>
                <a:ext cx="40300" cy="63850"/>
              </a:xfrm>
              <a:custGeom>
                <a:avLst/>
                <a:gdLst/>
                <a:ahLst/>
                <a:cxnLst/>
                <a:rect l="l" t="t" r="r" b="b"/>
                <a:pathLst>
                  <a:path w="1612" h="2554" extrusionOk="0">
                    <a:moveTo>
                      <a:pt x="50" y="124"/>
                    </a:moveTo>
                    <a:lnTo>
                      <a:pt x="1537" y="967"/>
                    </a:lnTo>
                    <a:lnTo>
                      <a:pt x="1537" y="2455"/>
                    </a:lnTo>
                    <a:lnTo>
                      <a:pt x="50" y="1587"/>
                    </a:lnTo>
                    <a:lnTo>
                      <a:pt x="50" y="124"/>
                    </a:lnTo>
                    <a:close/>
                    <a:moveTo>
                      <a:pt x="0" y="0"/>
                    </a:moveTo>
                    <a:lnTo>
                      <a:pt x="0" y="1637"/>
                    </a:lnTo>
                    <a:lnTo>
                      <a:pt x="1612" y="2554"/>
                    </a:lnTo>
                    <a:lnTo>
                      <a:pt x="1612" y="942"/>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73"/>
              <p:cNvSpPr/>
              <p:nvPr/>
            </p:nvSpPr>
            <p:spPr>
              <a:xfrm>
                <a:off x="2066350" y="3337475"/>
                <a:ext cx="40300" cy="63850"/>
              </a:xfrm>
              <a:custGeom>
                <a:avLst/>
                <a:gdLst/>
                <a:ahLst/>
                <a:cxnLst/>
                <a:rect l="l" t="t" r="r" b="b"/>
                <a:pathLst>
                  <a:path w="1612" h="2554" extrusionOk="0">
                    <a:moveTo>
                      <a:pt x="1562" y="124"/>
                    </a:moveTo>
                    <a:lnTo>
                      <a:pt x="1562" y="1587"/>
                    </a:lnTo>
                    <a:lnTo>
                      <a:pt x="75" y="2455"/>
                    </a:lnTo>
                    <a:lnTo>
                      <a:pt x="75" y="967"/>
                    </a:lnTo>
                    <a:lnTo>
                      <a:pt x="1562" y="124"/>
                    </a:lnTo>
                    <a:close/>
                    <a:moveTo>
                      <a:pt x="1612" y="0"/>
                    </a:moveTo>
                    <a:lnTo>
                      <a:pt x="0" y="942"/>
                    </a:lnTo>
                    <a:lnTo>
                      <a:pt x="0" y="2554"/>
                    </a:lnTo>
                    <a:lnTo>
                      <a:pt x="1612" y="1637"/>
                    </a:lnTo>
                    <a:lnTo>
                      <a:pt x="16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7" name="Google Shape;3827;p73"/>
              <p:cNvSpPr/>
              <p:nvPr/>
            </p:nvSpPr>
            <p:spPr>
              <a:xfrm>
                <a:off x="2027925" y="3315775"/>
                <a:ext cx="78725" cy="46525"/>
              </a:xfrm>
              <a:custGeom>
                <a:avLst/>
                <a:gdLst/>
                <a:ahLst/>
                <a:cxnLst/>
                <a:rect l="l" t="t" r="r" b="b"/>
                <a:pathLst>
                  <a:path w="3149" h="1861" extrusionOk="0">
                    <a:moveTo>
                      <a:pt x="1562" y="75"/>
                    </a:moveTo>
                    <a:lnTo>
                      <a:pt x="3074" y="918"/>
                    </a:lnTo>
                    <a:lnTo>
                      <a:pt x="1562" y="1786"/>
                    </a:lnTo>
                    <a:lnTo>
                      <a:pt x="75" y="918"/>
                    </a:lnTo>
                    <a:lnTo>
                      <a:pt x="1562" y="75"/>
                    </a:lnTo>
                    <a:close/>
                    <a:moveTo>
                      <a:pt x="1562" y="1"/>
                    </a:moveTo>
                    <a:lnTo>
                      <a:pt x="0" y="893"/>
                    </a:lnTo>
                    <a:lnTo>
                      <a:pt x="0" y="943"/>
                    </a:lnTo>
                    <a:lnTo>
                      <a:pt x="1562" y="1860"/>
                    </a:lnTo>
                    <a:lnTo>
                      <a:pt x="3149" y="943"/>
                    </a:lnTo>
                    <a:lnTo>
                      <a:pt x="3149" y="893"/>
                    </a:lnTo>
                    <a:lnTo>
                      <a:pt x="15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828" name="Google Shape;3828;p73"/>
          <p:cNvSpPr/>
          <p:nvPr/>
        </p:nvSpPr>
        <p:spPr>
          <a:xfrm>
            <a:off x="3433841" y="2234639"/>
            <a:ext cx="44076" cy="44076"/>
          </a:xfrm>
          <a:custGeom>
            <a:avLst/>
            <a:gdLst/>
            <a:ahLst/>
            <a:cxnLst/>
            <a:rect l="l" t="t" r="r" b="b"/>
            <a:pathLst>
              <a:path w="1340" h="1340" extrusionOk="0">
                <a:moveTo>
                  <a:pt x="670" y="75"/>
                </a:moveTo>
                <a:cubicBezTo>
                  <a:pt x="992" y="75"/>
                  <a:pt x="1265" y="348"/>
                  <a:pt x="1265" y="670"/>
                </a:cubicBezTo>
                <a:cubicBezTo>
                  <a:pt x="1265" y="992"/>
                  <a:pt x="992" y="1265"/>
                  <a:pt x="670" y="1265"/>
                </a:cubicBezTo>
                <a:cubicBezTo>
                  <a:pt x="348" y="1265"/>
                  <a:pt x="75" y="992"/>
                  <a:pt x="75" y="670"/>
                </a:cubicBezTo>
                <a:cubicBezTo>
                  <a:pt x="75" y="348"/>
                  <a:pt x="348" y="75"/>
                  <a:pt x="670" y="75"/>
                </a:cubicBezTo>
                <a:close/>
                <a:moveTo>
                  <a:pt x="670" y="1"/>
                </a:moveTo>
                <a:cubicBezTo>
                  <a:pt x="298" y="1"/>
                  <a:pt x="1" y="298"/>
                  <a:pt x="1" y="670"/>
                </a:cubicBezTo>
                <a:cubicBezTo>
                  <a:pt x="1" y="1042"/>
                  <a:pt x="298" y="1339"/>
                  <a:pt x="670" y="1339"/>
                </a:cubicBezTo>
                <a:cubicBezTo>
                  <a:pt x="1042" y="1339"/>
                  <a:pt x="1339" y="1042"/>
                  <a:pt x="1339" y="670"/>
                </a:cubicBezTo>
                <a:cubicBezTo>
                  <a:pt x="1339" y="298"/>
                  <a:pt x="1042" y="1"/>
                  <a:pt x="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73"/>
          <p:cNvSpPr/>
          <p:nvPr/>
        </p:nvSpPr>
        <p:spPr>
          <a:xfrm>
            <a:off x="4368670" y="4302447"/>
            <a:ext cx="59568" cy="59535"/>
          </a:xfrm>
          <a:custGeom>
            <a:avLst/>
            <a:gdLst/>
            <a:ahLst/>
            <a:cxnLst/>
            <a:rect l="l" t="t" r="r" b="b"/>
            <a:pathLst>
              <a:path w="1811" h="1810" extrusionOk="0">
                <a:moveTo>
                  <a:pt x="918" y="124"/>
                </a:moveTo>
                <a:cubicBezTo>
                  <a:pt x="1339" y="124"/>
                  <a:pt x="1711" y="471"/>
                  <a:pt x="1711" y="918"/>
                </a:cubicBezTo>
                <a:cubicBezTo>
                  <a:pt x="1711" y="1339"/>
                  <a:pt x="1339" y="1711"/>
                  <a:pt x="918" y="1711"/>
                </a:cubicBezTo>
                <a:cubicBezTo>
                  <a:pt x="472" y="1711"/>
                  <a:pt x="125" y="1339"/>
                  <a:pt x="125" y="918"/>
                </a:cubicBezTo>
                <a:cubicBezTo>
                  <a:pt x="125" y="471"/>
                  <a:pt x="472" y="124"/>
                  <a:pt x="918" y="124"/>
                </a:cubicBezTo>
                <a:close/>
                <a:moveTo>
                  <a:pt x="918" y="0"/>
                </a:moveTo>
                <a:cubicBezTo>
                  <a:pt x="397" y="0"/>
                  <a:pt x="1" y="422"/>
                  <a:pt x="1" y="918"/>
                </a:cubicBezTo>
                <a:cubicBezTo>
                  <a:pt x="1" y="1413"/>
                  <a:pt x="397" y="1810"/>
                  <a:pt x="918" y="1810"/>
                </a:cubicBezTo>
                <a:cubicBezTo>
                  <a:pt x="1414" y="1810"/>
                  <a:pt x="1810" y="1413"/>
                  <a:pt x="1810" y="918"/>
                </a:cubicBezTo>
                <a:cubicBezTo>
                  <a:pt x="1810" y="422"/>
                  <a:pt x="1414" y="0"/>
                  <a:pt x="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73"/>
          <p:cNvSpPr/>
          <p:nvPr/>
        </p:nvSpPr>
        <p:spPr>
          <a:xfrm>
            <a:off x="4510819" y="1599810"/>
            <a:ext cx="106868" cy="115814"/>
          </a:xfrm>
          <a:custGeom>
            <a:avLst/>
            <a:gdLst/>
            <a:ahLst/>
            <a:cxnLst/>
            <a:rect l="l" t="t" r="r" b="b"/>
            <a:pathLst>
              <a:path w="3249" h="3521" extrusionOk="0">
                <a:moveTo>
                  <a:pt x="1612" y="0"/>
                </a:moveTo>
                <a:lnTo>
                  <a:pt x="1" y="942"/>
                </a:lnTo>
                <a:lnTo>
                  <a:pt x="1" y="967"/>
                </a:lnTo>
                <a:lnTo>
                  <a:pt x="1" y="2578"/>
                </a:lnTo>
                <a:lnTo>
                  <a:pt x="1612" y="3520"/>
                </a:lnTo>
                <a:lnTo>
                  <a:pt x="3248" y="2578"/>
                </a:lnTo>
                <a:lnTo>
                  <a:pt x="3248" y="942"/>
                </a:lnTo>
                <a:lnTo>
                  <a:pt x="16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3831;p73"/>
          <p:cNvSpPr/>
          <p:nvPr/>
        </p:nvSpPr>
        <p:spPr>
          <a:xfrm>
            <a:off x="4576864" y="1605500"/>
            <a:ext cx="56312" cy="88908"/>
          </a:xfrm>
          <a:custGeom>
            <a:avLst/>
            <a:gdLst/>
            <a:ahLst/>
            <a:cxnLst/>
            <a:rect l="l" t="t" r="r" b="b"/>
            <a:pathLst>
              <a:path w="1712" h="2703" extrusionOk="0">
                <a:moveTo>
                  <a:pt x="1637" y="150"/>
                </a:moveTo>
                <a:lnTo>
                  <a:pt x="1637" y="1662"/>
                </a:lnTo>
                <a:lnTo>
                  <a:pt x="100" y="2554"/>
                </a:lnTo>
                <a:lnTo>
                  <a:pt x="100" y="1017"/>
                </a:lnTo>
                <a:lnTo>
                  <a:pt x="1637" y="150"/>
                </a:lnTo>
                <a:close/>
                <a:moveTo>
                  <a:pt x="1711" y="1"/>
                </a:moveTo>
                <a:lnTo>
                  <a:pt x="1" y="968"/>
                </a:lnTo>
                <a:lnTo>
                  <a:pt x="1" y="2703"/>
                </a:lnTo>
                <a:lnTo>
                  <a:pt x="1711" y="1711"/>
                </a:lnTo>
                <a:lnTo>
                  <a:pt x="17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2" name="Google Shape;3832;p73"/>
          <p:cNvSpPr/>
          <p:nvPr/>
        </p:nvSpPr>
        <p:spPr>
          <a:xfrm>
            <a:off x="4523877" y="1605500"/>
            <a:ext cx="56312" cy="88908"/>
          </a:xfrm>
          <a:custGeom>
            <a:avLst/>
            <a:gdLst/>
            <a:ahLst/>
            <a:cxnLst/>
            <a:rect l="l" t="t" r="r" b="b"/>
            <a:pathLst>
              <a:path w="1712" h="2703" extrusionOk="0">
                <a:moveTo>
                  <a:pt x="75" y="150"/>
                </a:moveTo>
                <a:lnTo>
                  <a:pt x="1612" y="1017"/>
                </a:lnTo>
                <a:lnTo>
                  <a:pt x="1612" y="2554"/>
                </a:lnTo>
                <a:lnTo>
                  <a:pt x="75" y="1662"/>
                </a:lnTo>
                <a:lnTo>
                  <a:pt x="75" y="150"/>
                </a:lnTo>
                <a:close/>
                <a:moveTo>
                  <a:pt x="1" y="1"/>
                </a:moveTo>
                <a:lnTo>
                  <a:pt x="1" y="1711"/>
                </a:lnTo>
                <a:lnTo>
                  <a:pt x="1711" y="2703"/>
                </a:lnTo>
                <a:lnTo>
                  <a:pt x="1711" y="968"/>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3" name="Google Shape;3833;p73"/>
          <p:cNvSpPr/>
          <p:nvPr/>
        </p:nvSpPr>
        <p:spPr>
          <a:xfrm>
            <a:off x="4523877" y="1575339"/>
            <a:ext cx="109302" cy="64436"/>
          </a:xfrm>
          <a:custGeom>
            <a:avLst/>
            <a:gdLst/>
            <a:ahLst/>
            <a:cxnLst/>
            <a:rect l="l" t="t" r="r" b="b"/>
            <a:pathLst>
              <a:path w="3323" h="1959" extrusionOk="0">
                <a:moveTo>
                  <a:pt x="1661" y="75"/>
                </a:moveTo>
                <a:lnTo>
                  <a:pt x="3223" y="967"/>
                </a:lnTo>
                <a:lnTo>
                  <a:pt x="1661" y="1860"/>
                </a:lnTo>
                <a:lnTo>
                  <a:pt x="100" y="967"/>
                </a:lnTo>
                <a:lnTo>
                  <a:pt x="1661" y="75"/>
                </a:lnTo>
                <a:close/>
                <a:moveTo>
                  <a:pt x="1661" y="1"/>
                </a:moveTo>
                <a:lnTo>
                  <a:pt x="1" y="943"/>
                </a:lnTo>
                <a:lnTo>
                  <a:pt x="1" y="1017"/>
                </a:lnTo>
                <a:lnTo>
                  <a:pt x="1661" y="1959"/>
                </a:lnTo>
                <a:lnTo>
                  <a:pt x="3322" y="1017"/>
                </a:lnTo>
                <a:lnTo>
                  <a:pt x="3322" y="943"/>
                </a:lnTo>
                <a:lnTo>
                  <a:pt x="16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4" name="Google Shape;3834;p73"/>
          <p:cNvSpPr/>
          <p:nvPr/>
        </p:nvSpPr>
        <p:spPr>
          <a:xfrm>
            <a:off x="2435511" y="1615702"/>
            <a:ext cx="59568" cy="59568"/>
          </a:xfrm>
          <a:custGeom>
            <a:avLst/>
            <a:gdLst/>
            <a:ahLst/>
            <a:cxnLst/>
            <a:rect l="l" t="t" r="r" b="b"/>
            <a:pathLst>
              <a:path w="1811" h="1811" extrusionOk="0">
                <a:moveTo>
                  <a:pt x="918" y="100"/>
                </a:moveTo>
                <a:cubicBezTo>
                  <a:pt x="1340" y="100"/>
                  <a:pt x="1711" y="472"/>
                  <a:pt x="1711" y="893"/>
                </a:cubicBezTo>
                <a:cubicBezTo>
                  <a:pt x="1711" y="1339"/>
                  <a:pt x="1340" y="1686"/>
                  <a:pt x="918" y="1686"/>
                </a:cubicBezTo>
                <a:cubicBezTo>
                  <a:pt x="472" y="1686"/>
                  <a:pt x="125" y="1339"/>
                  <a:pt x="125" y="893"/>
                </a:cubicBezTo>
                <a:cubicBezTo>
                  <a:pt x="125" y="472"/>
                  <a:pt x="472" y="100"/>
                  <a:pt x="918" y="100"/>
                </a:cubicBezTo>
                <a:close/>
                <a:moveTo>
                  <a:pt x="918" y="1"/>
                </a:moveTo>
                <a:cubicBezTo>
                  <a:pt x="422" y="1"/>
                  <a:pt x="1" y="397"/>
                  <a:pt x="1" y="893"/>
                </a:cubicBezTo>
                <a:cubicBezTo>
                  <a:pt x="1" y="1389"/>
                  <a:pt x="422" y="1810"/>
                  <a:pt x="918" y="1810"/>
                </a:cubicBezTo>
                <a:cubicBezTo>
                  <a:pt x="1414" y="1810"/>
                  <a:pt x="1811" y="1389"/>
                  <a:pt x="1811" y="893"/>
                </a:cubicBezTo>
                <a:cubicBezTo>
                  <a:pt x="1811" y="397"/>
                  <a:pt x="1414" y="1"/>
                  <a:pt x="9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5" name="Google Shape;3835;p73"/>
          <p:cNvSpPr/>
          <p:nvPr/>
        </p:nvSpPr>
        <p:spPr>
          <a:xfrm>
            <a:off x="5233677" y="2110894"/>
            <a:ext cx="44076" cy="44865"/>
          </a:xfrm>
          <a:custGeom>
            <a:avLst/>
            <a:gdLst/>
            <a:ahLst/>
            <a:cxnLst/>
            <a:rect l="l" t="t" r="r" b="b"/>
            <a:pathLst>
              <a:path w="1340" h="1364" extrusionOk="0">
                <a:moveTo>
                  <a:pt x="670" y="100"/>
                </a:moveTo>
                <a:cubicBezTo>
                  <a:pt x="993" y="100"/>
                  <a:pt x="1240" y="347"/>
                  <a:pt x="1240" y="670"/>
                </a:cubicBezTo>
                <a:cubicBezTo>
                  <a:pt x="1240" y="992"/>
                  <a:pt x="993" y="1265"/>
                  <a:pt x="670" y="1265"/>
                </a:cubicBezTo>
                <a:cubicBezTo>
                  <a:pt x="348" y="1265"/>
                  <a:pt x="75" y="992"/>
                  <a:pt x="75" y="670"/>
                </a:cubicBezTo>
                <a:cubicBezTo>
                  <a:pt x="75" y="347"/>
                  <a:pt x="348" y="100"/>
                  <a:pt x="670" y="100"/>
                </a:cubicBezTo>
                <a:close/>
                <a:moveTo>
                  <a:pt x="670" y="0"/>
                </a:moveTo>
                <a:cubicBezTo>
                  <a:pt x="298" y="0"/>
                  <a:pt x="1" y="298"/>
                  <a:pt x="1" y="670"/>
                </a:cubicBezTo>
                <a:cubicBezTo>
                  <a:pt x="1" y="1042"/>
                  <a:pt x="298" y="1364"/>
                  <a:pt x="670" y="1364"/>
                </a:cubicBezTo>
                <a:cubicBezTo>
                  <a:pt x="1042" y="1364"/>
                  <a:pt x="1340" y="1042"/>
                  <a:pt x="1340" y="670"/>
                </a:cubicBezTo>
                <a:cubicBezTo>
                  <a:pt x="1340" y="298"/>
                  <a:pt x="1042" y="0"/>
                  <a:pt x="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6" name="Google Shape;3836;p73"/>
          <p:cNvSpPr/>
          <p:nvPr/>
        </p:nvSpPr>
        <p:spPr>
          <a:xfrm>
            <a:off x="1820356" y="3936184"/>
            <a:ext cx="44043" cy="44043"/>
          </a:xfrm>
          <a:custGeom>
            <a:avLst/>
            <a:gdLst/>
            <a:ahLst/>
            <a:cxnLst/>
            <a:rect l="l" t="t" r="r" b="b"/>
            <a:pathLst>
              <a:path w="1339" h="1339" extrusionOk="0">
                <a:moveTo>
                  <a:pt x="669" y="74"/>
                </a:moveTo>
                <a:cubicBezTo>
                  <a:pt x="992" y="74"/>
                  <a:pt x="1264" y="347"/>
                  <a:pt x="1264" y="669"/>
                </a:cubicBezTo>
                <a:cubicBezTo>
                  <a:pt x="1264" y="992"/>
                  <a:pt x="992" y="1264"/>
                  <a:pt x="669" y="1264"/>
                </a:cubicBezTo>
                <a:cubicBezTo>
                  <a:pt x="347" y="1264"/>
                  <a:pt x="74" y="992"/>
                  <a:pt x="74" y="669"/>
                </a:cubicBezTo>
                <a:cubicBezTo>
                  <a:pt x="74" y="347"/>
                  <a:pt x="347" y="74"/>
                  <a:pt x="669" y="74"/>
                </a:cubicBezTo>
                <a:close/>
                <a:moveTo>
                  <a:pt x="669" y="0"/>
                </a:moveTo>
                <a:cubicBezTo>
                  <a:pt x="298" y="0"/>
                  <a:pt x="0" y="298"/>
                  <a:pt x="0" y="669"/>
                </a:cubicBezTo>
                <a:cubicBezTo>
                  <a:pt x="0" y="1041"/>
                  <a:pt x="298" y="1339"/>
                  <a:pt x="669" y="1339"/>
                </a:cubicBezTo>
                <a:cubicBezTo>
                  <a:pt x="1041" y="1339"/>
                  <a:pt x="1339" y="1041"/>
                  <a:pt x="1339" y="669"/>
                </a:cubicBezTo>
                <a:cubicBezTo>
                  <a:pt x="1339" y="298"/>
                  <a:pt x="1041" y="0"/>
                  <a:pt x="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37" name="Google Shape;3837;p73"/>
          <p:cNvGrpSpPr/>
          <p:nvPr/>
        </p:nvGrpSpPr>
        <p:grpSpPr>
          <a:xfrm>
            <a:off x="5051063" y="1305302"/>
            <a:ext cx="3350664" cy="2780956"/>
            <a:chOff x="4802987" y="1077938"/>
            <a:chExt cx="3612186" cy="2998012"/>
          </a:xfrm>
        </p:grpSpPr>
        <p:sp>
          <p:nvSpPr>
            <p:cNvPr id="3838" name="Google Shape;3838;p73"/>
            <p:cNvSpPr/>
            <p:nvPr/>
          </p:nvSpPr>
          <p:spPr>
            <a:xfrm>
              <a:off x="5238425" y="3872600"/>
              <a:ext cx="2902439" cy="69376"/>
            </a:xfrm>
            <a:custGeom>
              <a:avLst/>
              <a:gdLst/>
              <a:ahLst/>
              <a:cxnLst/>
              <a:rect l="l" t="t" r="r" b="b"/>
              <a:pathLst>
                <a:path w="70546" h="5229" extrusionOk="0">
                  <a:moveTo>
                    <a:pt x="35268" y="1"/>
                  </a:moveTo>
                  <a:cubicBezTo>
                    <a:pt x="15791" y="1"/>
                    <a:pt x="0" y="1168"/>
                    <a:pt x="0" y="2615"/>
                  </a:cubicBezTo>
                  <a:cubicBezTo>
                    <a:pt x="0" y="4062"/>
                    <a:pt x="15791" y="5229"/>
                    <a:pt x="35268" y="5229"/>
                  </a:cubicBezTo>
                  <a:cubicBezTo>
                    <a:pt x="54754" y="5229"/>
                    <a:pt x="70545" y="4062"/>
                    <a:pt x="70545" y="2615"/>
                  </a:cubicBezTo>
                  <a:cubicBezTo>
                    <a:pt x="70545" y="1168"/>
                    <a:pt x="54754" y="1"/>
                    <a:pt x="35268" y="1"/>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3839;p73"/>
            <p:cNvSpPr/>
            <p:nvPr/>
          </p:nvSpPr>
          <p:spPr>
            <a:xfrm>
              <a:off x="6897200" y="4034850"/>
              <a:ext cx="1517974" cy="41100"/>
            </a:xfrm>
            <a:custGeom>
              <a:avLst/>
              <a:gdLst/>
              <a:ahLst/>
              <a:cxnLst/>
              <a:rect l="l" t="t" r="r" b="b"/>
              <a:pathLst>
                <a:path w="70546" h="5229" extrusionOk="0">
                  <a:moveTo>
                    <a:pt x="35268" y="1"/>
                  </a:moveTo>
                  <a:cubicBezTo>
                    <a:pt x="15791" y="1"/>
                    <a:pt x="0" y="1168"/>
                    <a:pt x="0" y="2615"/>
                  </a:cubicBezTo>
                  <a:cubicBezTo>
                    <a:pt x="0" y="4062"/>
                    <a:pt x="15791" y="5229"/>
                    <a:pt x="35268" y="5229"/>
                  </a:cubicBezTo>
                  <a:cubicBezTo>
                    <a:pt x="54754" y="5229"/>
                    <a:pt x="70545" y="4062"/>
                    <a:pt x="70545" y="2615"/>
                  </a:cubicBezTo>
                  <a:cubicBezTo>
                    <a:pt x="70545" y="1168"/>
                    <a:pt x="54754" y="1"/>
                    <a:pt x="35268" y="1"/>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0" name="Google Shape;3840;p73"/>
            <p:cNvSpPr/>
            <p:nvPr/>
          </p:nvSpPr>
          <p:spPr>
            <a:xfrm>
              <a:off x="4824575" y="3653550"/>
              <a:ext cx="3231712" cy="69376"/>
            </a:xfrm>
            <a:custGeom>
              <a:avLst/>
              <a:gdLst/>
              <a:ahLst/>
              <a:cxnLst/>
              <a:rect l="l" t="t" r="r" b="b"/>
              <a:pathLst>
                <a:path w="70546" h="5229" extrusionOk="0">
                  <a:moveTo>
                    <a:pt x="35268" y="1"/>
                  </a:moveTo>
                  <a:cubicBezTo>
                    <a:pt x="15791" y="1"/>
                    <a:pt x="0" y="1168"/>
                    <a:pt x="0" y="2615"/>
                  </a:cubicBezTo>
                  <a:cubicBezTo>
                    <a:pt x="0" y="4062"/>
                    <a:pt x="15791" y="5229"/>
                    <a:pt x="35268" y="5229"/>
                  </a:cubicBezTo>
                  <a:cubicBezTo>
                    <a:pt x="54754" y="5229"/>
                    <a:pt x="70545" y="4062"/>
                    <a:pt x="70545" y="2615"/>
                  </a:cubicBezTo>
                  <a:cubicBezTo>
                    <a:pt x="70545" y="1168"/>
                    <a:pt x="54754" y="1"/>
                    <a:pt x="35268" y="1"/>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1" name="Google Shape;3841;p73"/>
            <p:cNvSpPr/>
            <p:nvPr/>
          </p:nvSpPr>
          <p:spPr>
            <a:xfrm>
              <a:off x="4802987" y="1077938"/>
              <a:ext cx="1920698" cy="2599305"/>
            </a:xfrm>
            <a:custGeom>
              <a:avLst/>
              <a:gdLst/>
              <a:ahLst/>
              <a:cxnLst/>
              <a:rect l="l" t="t" r="r" b="b"/>
              <a:pathLst>
                <a:path w="64082" h="86723" extrusionOk="0">
                  <a:moveTo>
                    <a:pt x="4047" y="0"/>
                  </a:moveTo>
                  <a:cubicBezTo>
                    <a:pt x="1819" y="0"/>
                    <a:pt x="1" y="1799"/>
                    <a:pt x="1" y="4046"/>
                  </a:cubicBezTo>
                  <a:lnTo>
                    <a:pt x="1" y="82676"/>
                  </a:lnTo>
                  <a:cubicBezTo>
                    <a:pt x="1" y="84903"/>
                    <a:pt x="1819" y="86722"/>
                    <a:pt x="4047" y="86722"/>
                  </a:cubicBezTo>
                  <a:lnTo>
                    <a:pt x="60036" y="86722"/>
                  </a:lnTo>
                  <a:cubicBezTo>
                    <a:pt x="62284" y="86722"/>
                    <a:pt x="64082" y="84903"/>
                    <a:pt x="64082" y="82676"/>
                  </a:cubicBezTo>
                  <a:lnTo>
                    <a:pt x="64082" y="4046"/>
                  </a:lnTo>
                  <a:cubicBezTo>
                    <a:pt x="64082" y="1799"/>
                    <a:pt x="62284" y="0"/>
                    <a:pt x="600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3842;p73"/>
            <p:cNvSpPr/>
            <p:nvPr/>
          </p:nvSpPr>
          <p:spPr>
            <a:xfrm>
              <a:off x="4921200" y="1201036"/>
              <a:ext cx="1684904" cy="2316335"/>
            </a:xfrm>
            <a:custGeom>
              <a:avLst/>
              <a:gdLst/>
              <a:ahLst/>
              <a:cxnLst/>
              <a:rect l="l" t="t" r="r" b="b"/>
              <a:pathLst>
                <a:path w="56215" h="77282" extrusionOk="0">
                  <a:moveTo>
                    <a:pt x="777" y="1"/>
                  </a:moveTo>
                  <a:cubicBezTo>
                    <a:pt x="348" y="1"/>
                    <a:pt x="0" y="348"/>
                    <a:pt x="0" y="798"/>
                  </a:cubicBezTo>
                  <a:lnTo>
                    <a:pt x="0" y="76505"/>
                  </a:lnTo>
                  <a:cubicBezTo>
                    <a:pt x="0" y="76934"/>
                    <a:pt x="348" y="77282"/>
                    <a:pt x="777" y="77282"/>
                  </a:cubicBezTo>
                  <a:lnTo>
                    <a:pt x="55418" y="77282"/>
                  </a:lnTo>
                  <a:cubicBezTo>
                    <a:pt x="55847" y="77282"/>
                    <a:pt x="56215" y="76934"/>
                    <a:pt x="56215" y="76505"/>
                  </a:cubicBezTo>
                  <a:lnTo>
                    <a:pt x="56215" y="798"/>
                  </a:lnTo>
                  <a:cubicBezTo>
                    <a:pt x="56215" y="348"/>
                    <a:pt x="55847" y="1"/>
                    <a:pt x="554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3" name="Google Shape;3843;p73"/>
            <p:cNvSpPr/>
            <p:nvPr/>
          </p:nvSpPr>
          <p:spPr>
            <a:xfrm>
              <a:off x="5052272" y="1405000"/>
              <a:ext cx="1453396" cy="84552"/>
            </a:xfrm>
            <a:custGeom>
              <a:avLst/>
              <a:gdLst/>
              <a:ahLst/>
              <a:cxnLst/>
              <a:rect l="l" t="t" r="r" b="b"/>
              <a:pathLst>
                <a:path w="48491" h="2821" extrusionOk="0">
                  <a:moveTo>
                    <a:pt x="1410" y="0"/>
                  </a:moveTo>
                  <a:cubicBezTo>
                    <a:pt x="613" y="0"/>
                    <a:pt x="0" y="634"/>
                    <a:pt x="0" y="1410"/>
                  </a:cubicBezTo>
                  <a:cubicBezTo>
                    <a:pt x="0" y="2207"/>
                    <a:pt x="613" y="2820"/>
                    <a:pt x="1410" y="2820"/>
                  </a:cubicBezTo>
                  <a:lnTo>
                    <a:pt x="47080" y="2820"/>
                  </a:lnTo>
                  <a:cubicBezTo>
                    <a:pt x="47857" y="2820"/>
                    <a:pt x="48490" y="2207"/>
                    <a:pt x="48490" y="1410"/>
                  </a:cubicBezTo>
                  <a:cubicBezTo>
                    <a:pt x="48490" y="634"/>
                    <a:pt x="47857" y="0"/>
                    <a:pt x="47080" y="0"/>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3844;p73"/>
            <p:cNvSpPr/>
            <p:nvPr/>
          </p:nvSpPr>
          <p:spPr>
            <a:xfrm>
              <a:off x="5052272" y="1559330"/>
              <a:ext cx="1453396" cy="766816"/>
            </a:xfrm>
            <a:custGeom>
              <a:avLst/>
              <a:gdLst/>
              <a:ahLst/>
              <a:cxnLst/>
              <a:rect l="l" t="t" r="r" b="b"/>
              <a:pathLst>
                <a:path w="48491" h="25584" extrusionOk="0">
                  <a:moveTo>
                    <a:pt x="1860" y="1"/>
                  </a:moveTo>
                  <a:cubicBezTo>
                    <a:pt x="818" y="1"/>
                    <a:pt x="0" y="838"/>
                    <a:pt x="0" y="1860"/>
                  </a:cubicBezTo>
                  <a:lnTo>
                    <a:pt x="0" y="23704"/>
                  </a:lnTo>
                  <a:cubicBezTo>
                    <a:pt x="0" y="24746"/>
                    <a:pt x="818" y="25584"/>
                    <a:pt x="1860" y="25584"/>
                  </a:cubicBezTo>
                  <a:lnTo>
                    <a:pt x="18616" y="25584"/>
                  </a:lnTo>
                  <a:lnTo>
                    <a:pt x="19208" y="19025"/>
                  </a:lnTo>
                  <a:lnTo>
                    <a:pt x="45466" y="19025"/>
                  </a:lnTo>
                  <a:lnTo>
                    <a:pt x="46059" y="25584"/>
                  </a:lnTo>
                  <a:lnTo>
                    <a:pt x="46631" y="25584"/>
                  </a:lnTo>
                  <a:cubicBezTo>
                    <a:pt x="47653" y="25584"/>
                    <a:pt x="48490" y="24746"/>
                    <a:pt x="48490" y="23704"/>
                  </a:cubicBezTo>
                  <a:lnTo>
                    <a:pt x="48490" y="1860"/>
                  </a:lnTo>
                  <a:cubicBezTo>
                    <a:pt x="48490" y="838"/>
                    <a:pt x="47653" y="1"/>
                    <a:pt x="46631" y="1"/>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845;p73"/>
            <p:cNvSpPr/>
            <p:nvPr/>
          </p:nvSpPr>
          <p:spPr>
            <a:xfrm>
              <a:off x="5151482" y="1635880"/>
              <a:ext cx="403040" cy="403040"/>
            </a:xfrm>
            <a:custGeom>
              <a:avLst/>
              <a:gdLst/>
              <a:ahLst/>
              <a:cxnLst/>
              <a:rect l="l" t="t" r="r" b="b"/>
              <a:pathLst>
                <a:path w="13447" h="13447" extrusionOk="0">
                  <a:moveTo>
                    <a:pt x="818" y="1"/>
                  </a:moveTo>
                  <a:cubicBezTo>
                    <a:pt x="368" y="1"/>
                    <a:pt x="1" y="369"/>
                    <a:pt x="1" y="839"/>
                  </a:cubicBezTo>
                  <a:lnTo>
                    <a:pt x="1" y="12629"/>
                  </a:lnTo>
                  <a:cubicBezTo>
                    <a:pt x="1" y="13078"/>
                    <a:pt x="368" y="13446"/>
                    <a:pt x="818" y="13446"/>
                  </a:cubicBezTo>
                  <a:lnTo>
                    <a:pt x="12629" y="13446"/>
                  </a:lnTo>
                  <a:cubicBezTo>
                    <a:pt x="13078" y="13446"/>
                    <a:pt x="13446" y="13078"/>
                    <a:pt x="13446" y="12629"/>
                  </a:cubicBezTo>
                  <a:lnTo>
                    <a:pt x="13446" y="839"/>
                  </a:lnTo>
                  <a:cubicBezTo>
                    <a:pt x="13446" y="369"/>
                    <a:pt x="13078" y="1"/>
                    <a:pt x="12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6" name="Google Shape;3846;p73"/>
            <p:cNvSpPr/>
            <p:nvPr/>
          </p:nvSpPr>
          <p:spPr>
            <a:xfrm>
              <a:off x="5594900" y="1635880"/>
              <a:ext cx="402441" cy="403040"/>
            </a:xfrm>
            <a:custGeom>
              <a:avLst/>
              <a:gdLst/>
              <a:ahLst/>
              <a:cxnLst/>
              <a:rect l="l" t="t" r="r" b="b"/>
              <a:pathLst>
                <a:path w="13427" h="13447" extrusionOk="0">
                  <a:moveTo>
                    <a:pt x="818" y="1"/>
                  </a:moveTo>
                  <a:cubicBezTo>
                    <a:pt x="369" y="1"/>
                    <a:pt x="1" y="369"/>
                    <a:pt x="1" y="839"/>
                  </a:cubicBezTo>
                  <a:lnTo>
                    <a:pt x="1" y="12629"/>
                  </a:lnTo>
                  <a:cubicBezTo>
                    <a:pt x="1" y="13078"/>
                    <a:pt x="369" y="13446"/>
                    <a:pt x="818" y="13446"/>
                  </a:cubicBezTo>
                  <a:lnTo>
                    <a:pt x="12609" y="13446"/>
                  </a:lnTo>
                  <a:cubicBezTo>
                    <a:pt x="13058" y="13446"/>
                    <a:pt x="13426" y="13078"/>
                    <a:pt x="13426" y="12629"/>
                  </a:cubicBezTo>
                  <a:lnTo>
                    <a:pt x="13426" y="839"/>
                  </a:lnTo>
                  <a:cubicBezTo>
                    <a:pt x="13426" y="369"/>
                    <a:pt x="13058" y="1"/>
                    <a:pt x="126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7" name="Google Shape;3847;p73"/>
            <p:cNvSpPr/>
            <p:nvPr/>
          </p:nvSpPr>
          <p:spPr>
            <a:xfrm>
              <a:off x="6037718" y="1635880"/>
              <a:ext cx="403040" cy="403040"/>
            </a:xfrm>
            <a:custGeom>
              <a:avLst/>
              <a:gdLst/>
              <a:ahLst/>
              <a:cxnLst/>
              <a:rect l="l" t="t" r="r" b="b"/>
              <a:pathLst>
                <a:path w="13447" h="13447" extrusionOk="0">
                  <a:moveTo>
                    <a:pt x="818" y="1"/>
                  </a:moveTo>
                  <a:cubicBezTo>
                    <a:pt x="369" y="1"/>
                    <a:pt x="1" y="369"/>
                    <a:pt x="1" y="839"/>
                  </a:cubicBezTo>
                  <a:lnTo>
                    <a:pt x="1" y="12629"/>
                  </a:lnTo>
                  <a:cubicBezTo>
                    <a:pt x="1" y="13078"/>
                    <a:pt x="369" y="13446"/>
                    <a:pt x="818" y="13446"/>
                  </a:cubicBezTo>
                  <a:lnTo>
                    <a:pt x="12629" y="13446"/>
                  </a:lnTo>
                  <a:cubicBezTo>
                    <a:pt x="13079" y="13446"/>
                    <a:pt x="13446" y="13078"/>
                    <a:pt x="13446" y="12629"/>
                  </a:cubicBezTo>
                  <a:lnTo>
                    <a:pt x="13446" y="839"/>
                  </a:lnTo>
                  <a:cubicBezTo>
                    <a:pt x="13446" y="369"/>
                    <a:pt x="13079" y="1"/>
                    <a:pt x="12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8" name="Google Shape;3848;p73"/>
            <p:cNvSpPr/>
            <p:nvPr/>
          </p:nvSpPr>
          <p:spPr>
            <a:xfrm>
              <a:off x="5052272" y="2365956"/>
              <a:ext cx="1453396" cy="85152"/>
            </a:xfrm>
            <a:custGeom>
              <a:avLst/>
              <a:gdLst/>
              <a:ahLst/>
              <a:cxnLst/>
              <a:rect l="l" t="t" r="r" b="b"/>
              <a:pathLst>
                <a:path w="48491" h="2841" extrusionOk="0">
                  <a:moveTo>
                    <a:pt x="1410" y="0"/>
                  </a:moveTo>
                  <a:cubicBezTo>
                    <a:pt x="613" y="0"/>
                    <a:pt x="0" y="633"/>
                    <a:pt x="0" y="1430"/>
                  </a:cubicBezTo>
                  <a:cubicBezTo>
                    <a:pt x="0" y="2207"/>
                    <a:pt x="613" y="2840"/>
                    <a:pt x="1410" y="2840"/>
                  </a:cubicBezTo>
                  <a:lnTo>
                    <a:pt x="18248" y="2840"/>
                  </a:lnTo>
                  <a:lnTo>
                    <a:pt x="18493" y="0"/>
                  </a:lnTo>
                  <a:close/>
                  <a:moveTo>
                    <a:pt x="46181" y="0"/>
                  </a:moveTo>
                  <a:lnTo>
                    <a:pt x="46427" y="2840"/>
                  </a:lnTo>
                  <a:lnTo>
                    <a:pt x="47080" y="2840"/>
                  </a:lnTo>
                  <a:cubicBezTo>
                    <a:pt x="47857" y="2840"/>
                    <a:pt x="48490" y="2207"/>
                    <a:pt x="48490" y="1430"/>
                  </a:cubicBezTo>
                  <a:cubicBezTo>
                    <a:pt x="48490" y="633"/>
                    <a:pt x="47857" y="0"/>
                    <a:pt x="47080" y="0"/>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9" name="Google Shape;3849;p73"/>
            <p:cNvSpPr/>
            <p:nvPr/>
          </p:nvSpPr>
          <p:spPr>
            <a:xfrm>
              <a:off x="5052272" y="2520285"/>
              <a:ext cx="540224" cy="766816"/>
            </a:xfrm>
            <a:custGeom>
              <a:avLst/>
              <a:gdLst/>
              <a:ahLst/>
              <a:cxnLst/>
              <a:rect l="l" t="t" r="r" b="b"/>
              <a:pathLst>
                <a:path w="18024" h="25584" extrusionOk="0">
                  <a:moveTo>
                    <a:pt x="1860" y="0"/>
                  </a:moveTo>
                  <a:cubicBezTo>
                    <a:pt x="818" y="0"/>
                    <a:pt x="0" y="838"/>
                    <a:pt x="0" y="1880"/>
                  </a:cubicBezTo>
                  <a:lnTo>
                    <a:pt x="0" y="23724"/>
                  </a:lnTo>
                  <a:cubicBezTo>
                    <a:pt x="0" y="24746"/>
                    <a:pt x="818" y="25584"/>
                    <a:pt x="1860" y="25584"/>
                  </a:cubicBezTo>
                  <a:lnTo>
                    <a:pt x="7622" y="25584"/>
                  </a:lnTo>
                  <a:lnTo>
                    <a:pt x="5885" y="18902"/>
                  </a:lnTo>
                  <a:lnTo>
                    <a:pt x="5129" y="16021"/>
                  </a:lnTo>
                  <a:lnTo>
                    <a:pt x="4128" y="16021"/>
                  </a:lnTo>
                  <a:cubicBezTo>
                    <a:pt x="3678" y="16021"/>
                    <a:pt x="3311" y="15653"/>
                    <a:pt x="3311" y="15183"/>
                  </a:cubicBezTo>
                  <a:lnTo>
                    <a:pt x="3311" y="3392"/>
                  </a:lnTo>
                  <a:cubicBezTo>
                    <a:pt x="3311" y="2943"/>
                    <a:pt x="3678" y="2575"/>
                    <a:pt x="4128" y="2575"/>
                  </a:cubicBezTo>
                  <a:lnTo>
                    <a:pt x="15939" y="2575"/>
                  </a:lnTo>
                  <a:cubicBezTo>
                    <a:pt x="16388" y="2575"/>
                    <a:pt x="16756" y="2943"/>
                    <a:pt x="16756" y="3392"/>
                  </a:cubicBezTo>
                  <a:lnTo>
                    <a:pt x="16756" y="12118"/>
                  </a:lnTo>
                  <a:lnTo>
                    <a:pt x="16920" y="12118"/>
                  </a:lnTo>
                  <a:lnTo>
                    <a:pt x="18023" y="0"/>
                  </a:ln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0" name="Google Shape;3850;p73"/>
            <p:cNvSpPr/>
            <p:nvPr/>
          </p:nvSpPr>
          <p:spPr>
            <a:xfrm>
              <a:off x="5151482" y="2597465"/>
              <a:ext cx="403040" cy="403010"/>
            </a:xfrm>
            <a:custGeom>
              <a:avLst/>
              <a:gdLst/>
              <a:ahLst/>
              <a:cxnLst/>
              <a:rect l="l" t="t" r="r" b="b"/>
              <a:pathLst>
                <a:path w="13447" h="13446" extrusionOk="0">
                  <a:moveTo>
                    <a:pt x="818" y="0"/>
                  </a:moveTo>
                  <a:cubicBezTo>
                    <a:pt x="368" y="0"/>
                    <a:pt x="1" y="368"/>
                    <a:pt x="1" y="817"/>
                  </a:cubicBezTo>
                  <a:lnTo>
                    <a:pt x="1" y="12608"/>
                  </a:lnTo>
                  <a:cubicBezTo>
                    <a:pt x="1" y="13078"/>
                    <a:pt x="368" y="13446"/>
                    <a:pt x="818" y="13446"/>
                  </a:cubicBezTo>
                  <a:lnTo>
                    <a:pt x="12629" y="13446"/>
                  </a:lnTo>
                  <a:cubicBezTo>
                    <a:pt x="13078" y="13446"/>
                    <a:pt x="13446" y="13078"/>
                    <a:pt x="13446" y="12608"/>
                  </a:cubicBezTo>
                  <a:lnTo>
                    <a:pt x="13446" y="817"/>
                  </a:lnTo>
                  <a:cubicBezTo>
                    <a:pt x="13446" y="368"/>
                    <a:pt x="13078" y="0"/>
                    <a:pt x="126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1" name="Google Shape;3851;p73"/>
            <p:cNvSpPr/>
            <p:nvPr/>
          </p:nvSpPr>
          <p:spPr>
            <a:xfrm>
              <a:off x="5594900" y="2597465"/>
              <a:ext cx="402441" cy="403010"/>
            </a:xfrm>
            <a:custGeom>
              <a:avLst/>
              <a:gdLst/>
              <a:ahLst/>
              <a:cxnLst/>
              <a:rect l="l" t="t" r="r" b="b"/>
              <a:pathLst>
                <a:path w="13427" h="13446" extrusionOk="0">
                  <a:moveTo>
                    <a:pt x="818" y="0"/>
                  </a:moveTo>
                  <a:cubicBezTo>
                    <a:pt x="369" y="0"/>
                    <a:pt x="1" y="368"/>
                    <a:pt x="1" y="817"/>
                  </a:cubicBezTo>
                  <a:lnTo>
                    <a:pt x="1" y="12608"/>
                  </a:lnTo>
                  <a:cubicBezTo>
                    <a:pt x="1" y="13078"/>
                    <a:pt x="369" y="13446"/>
                    <a:pt x="818" y="13446"/>
                  </a:cubicBezTo>
                  <a:lnTo>
                    <a:pt x="12609" y="13446"/>
                  </a:lnTo>
                  <a:cubicBezTo>
                    <a:pt x="13058" y="13446"/>
                    <a:pt x="13426" y="13078"/>
                    <a:pt x="13426" y="12608"/>
                  </a:cubicBezTo>
                  <a:lnTo>
                    <a:pt x="13426" y="817"/>
                  </a:lnTo>
                  <a:cubicBezTo>
                    <a:pt x="13426" y="368"/>
                    <a:pt x="13058" y="0"/>
                    <a:pt x="126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2" name="Google Shape;3852;p73"/>
            <p:cNvSpPr/>
            <p:nvPr/>
          </p:nvSpPr>
          <p:spPr>
            <a:xfrm>
              <a:off x="6037718" y="2597465"/>
              <a:ext cx="403040" cy="403010"/>
            </a:xfrm>
            <a:custGeom>
              <a:avLst/>
              <a:gdLst/>
              <a:ahLst/>
              <a:cxnLst/>
              <a:rect l="l" t="t" r="r" b="b"/>
              <a:pathLst>
                <a:path w="13447" h="13446" extrusionOk="0">
                  <a:moveTo>
                    <a:pt x="818" y="0"/>
                  </a:moveTo>
                  <a:cubicBezTo>
                    <a:pt x="369" y="0"/>
                    <a:pt x="1" y="368"/>
                    <a:pt x="1" y="817"/>
                  </a:cubicBezTo>
                  <a:lnTo>
                    <a:pt x="1" y="12608"/>
                  </a:lnTo>
                  <a:cubicBezTo>
                    <a:pt x="1" y="13078"/>
                    <a:pt x="369" y="13446"/>
                    <a:pt x="818" y="13446"/>
                  </a:cubicBezTo>
                  <a:lnTo>
                    <a:pt x="12629" y="13446"/>
                  </a:lnTo>
                  <a:cubicBezTo>
                    <a:pt x="13079" y="13446"/>
                    <a:pt x="13446" y="13078"/>
                    <a:pt x="13446" y="12608"/>
                  </a:cubicBezTo>
                  <a:lnTo>
                    <a:pt x="13446" y="817"/>
                  </a:lnTo>
                  <a:cubicBezTo>
                    <a:pt x="13446" y="368"/>
                    <a:pt x="13079" y="0"/>
                    <a:pt x="126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3" name="Google Shape;3853;p73"/>
            <p:cNvSpPr/>
            <p:nvPr/>
          </p:nvSpPr>
          <p:spPr>
            <a:xfrm>
              <a:off x="6856606" y="2074411"/>
              <a:ext cx="511421" cy="510821"/>
            </a:xfrm>
            <a:custGeom>
              <a:avLst/>
              <a:gdLst/>
              <a:ahLst/>
              <a:cxnLst/>
              <a:rect l="l" t="t" r="r" b="b"/>
              <a:pathLst>
                <a:path w="17063" h="17043" extrusionOk="0">
                  <a:moveTo>
                    <a:pt x="8542" y="0"/>
                  </a:moveTo>
                  <a:cubicBezTo>
                    <a:pt x="3821" y="0"/>
                    <a:pt x="0" y="3801"/>
                    <a:pt x="0" y="8521"/>
                  </a:cubicBezTo>
                  <a:cubicBezTo>
                    <a:pt x="0" y="13221"/>
                    <a:pt x="3821" y="17042"/>
                    <a:pt x="8542" y="17042"/>
                  </a:cubicBezTo>
                  <a:cubicBezTo>
                    <a:pt x="13241" y="17042"/>
                    <a:pt x="17063" y="13221"/>
                    <a:pt x="17063" y="8521"/>
                  </a:cubicBezTo>
                  <a:cubicBezTo>
                    <a:pt x="17063" y="3801"/>
                    <a:pt x="13241" y="0"/>
                    <a:pt x="8542" y="0"/>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4" name="Google Shape;3854;p73"/>
            <p:cNvSpPr/>
            <p:nvPr/>
          </p:nvSpPr>
          <p:spPr>
            <a:xfrm>
              <a:off x="6862721" y="2044408"/>
              <a:ext cx="510821" cy="511421"/>
            </a:xfrm>
            <a:custGeom>
              <a:avLst/>
              <a:gdLst/>
              <a:ahLst/>
              <a:cxnLst/>
              <a:rect l="l" t="t" r="r" b="b"/>
              <a:pathLst>
                <a:path w="17043" h="17063" extrusionOk="0">
                  <a:moveTo>
                    <a:pt x="8521" y="0"/>
                  </a:moveTo>
                  <a:cubicBezTo>
                    <a:pt x="3822" y="0"/>
                    <a:pt x="0" y="3821"/>
                    <a:pt x="0" y="8542"/>
                  </a:cubicBezTo>
                  <a:cubicBezTo>
                    <a:pt x="0" y="13241"/>
                    <a:pt x="3822" y="17063"/>
                    <a:pt x="8521" y="17063"/>
                  </a:cubicBezTo>
                  <a:cubicBezTo>
                    <a:pt x="13221" y="17063"/>
                    <a:pt x="17042" y="13241"/>
                    <a:pt x="17042" y="8542"/>
                  </a:cubicBezTo>
                  <a:cubicBezTo>
                    <a:pt x="17042" y="3821"/>
                    <a:pt x="13221" y="0"/>
                    <a:pt x="8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5" name="Google Shape;3855;p73"/>
            <p:cNvSpPr/>
            <p:nvPr/>
          </p:nvSpPr>
          <p:spPr>
            <a:xfrm>
              <a:off x="6944786" y="2193852"/>
              <a:ext cx="275028" cy="225393"/>
            </a:xfrm>
            <a:custGeom>
              <a:avLst/>
              <a:gdLst/>
              <a:ahLst/>
              <a:cxnLst/>
              <a:rect l="l" t="t" r="r" b="b"/>
              <a:pathLst>
                <a:path w="9176" h="7520" extrusionOk="0">
                  <a:moveTo>
                    <a:pt x="8174" y="2554"/>
                  </a:moveTo>
                  <a:cubicBezTo>
                    <a:pt x="8440" y="2554"/>
                    <a:pt x="8624" y="2759"/>
                    <a:pt x="8583" y="3024"/>
                  </a:cubicBezTo>
                  <a:cubicBezTo>
                    <a:pt x="8501" y="3556"/>
                    <a:pt x="8419" y="4066"/>
                    <a:pt x="8358" y="4577"/>
                  </a:cubicBezTo>
                  <a:cubicBezTo>
                    <a:pt x="8317" y="4822"/>
                    <a:pt x="8276" y="5068"/>
                    <a:pt x="8236" y="5333"/>
                  </a:cubicBezTo>
                  <a:cubicBezTo>
                    <a:pt x="8236" y="5374"/>
                    <a:pt x="8215" y="5395"/>
                    <a:pt x="8174" y="5395"/>
                  </a:cubicBezTo>
                  <a:cubicBezTo>
                    <a:pt x="7520" y="5374"/>
                    <a:pt x="6887" y="5374"/>
                    <a:pt x="6253" y="5374"/>
                  </a:cubicBezTo>
                  <a:lnTo>
                    <a:pt x="3413" y="5374"/>
                  </a:lnTo>
                  <a:cubicBezTo>
                    <a:pt x="3270" y="4455"/>
                    <a:pt x="3127" y="3515"/>
                    <a:pt x="2984" y="2554"/>
                  </a:cubicBezTo>
                  <a:close/>
                  <a:moveTo>
                    <a:pt x="8133" y="5946"/>
                  </a:moveTo>
                  <a:cubicBezTo>
                    <a:pt x="8113" y="6069"/>
                    <a:pt x="8113" y="6192"/>
                    <a:pt x="8092" y="6314"/>
                  </a:cubicBezTo>
                  <a:cubicBezTo>
                    <a:pt x="8072" y="6416"/>
                    <a:pt x="8052" y="6518"/>
                    <a:pt x="7990" y="6600"/>
                  </a:cubicBezTo>
                  <a:cubicBezTo>
                    <a:pt x="7868" y="6845"/>
                    <a:pt x="7663" y="6968"/>
                    <a:pt x="7398" y="6968"/>
                  </a:cubicBezTo>
                  <a:lnTo>
                    <a:pt x="4271" y="6968"/>
                  </a:lnTo>
                  <a:cubicBezTo>
                    <a:pt x="3883" y="6968"/>
                    <a:pt x="3617" y="6743"/>
                    <a:pt x="3556" y="6375"/>
                  </a:cubicBezTo>
                  <a:cubicBezTo>
                    <a:pt x="3536" y="6232"/>
                    <a:pt x="3515" y="6089"/>
                    <a:pt x="3495" y="5946"/>
                  </a:cubicBezTo>
                  <a:close/>
                  <a:moveTo>
                    <a:pt x="287" y="0"/>
                  </a:moveTo>
                  <a:cubicBezTo>
                    <a:pt x="123" y="0"/>
                    <a:pt x="1" y="123"/>
                    <a:pt x="1" y="286"/>
                  </a:cubicBezTo>
                  <a:cubicBezTo>
                    <a:pt x="1" y="450"/>
                    <a:pt x="123" y="572"/>
                    <a:pt x="307" y="572"/>
                  </a:cubicBezTo>
                  <a:lnTo>
                    <a:pt x="1574" y="572"/>
                  </a:lnTo>
                  <a:cubicBezTo>
                    <a:pt x="1901" y="572"/>
                    <a:pt x="2126" y="777"/>
                    <a:pt x="2167" y="1083"/>
                  </a:cubicBezTo>
                  <a:cubicBezTo>
                    <a:pt x="2228" y="1492"/>
                    <a:pt x="2310" y="1900"/>
                    <a:pt x="2371" y="2309"/>
                  </a:cubicBezTo>
                  <a:cubicBezTo>
                    <a:pt x="2432" y="2697"/>
                    <a:pt x="2494" y="3065"/>
                    <a:pt x="2534" y="3453"/>
                  </a:cubicBezTo>
                  <a:cubicBezTo>
                    <a:pt x="2616" y="3944"/>
                    <a:pt x="2698" y="4434"/>
                    <a:pt x="2759" y="4925"/>
                  </a:cubicBezTo>
                  <a:cubicBezTo>
                    <a:pt x="2841" y="5435"/>
                    <a:pt x="2923" y="5946"/>
                    <a:pt x="3004" y="6457"/>
                  </a:cubicBezTo>
                  <a:cubicBezTo>
                    <a:pt x="3086" y="7070"/>
                    <a:pt x="3617" y="7520"/>
                    <a:pt x="4210" y="7520"/>
                  </a:cubicBezTo>
                  <a:lnTo>
                    <a:pt x="7418" y="7520"/>
                  </a:lnTo>
                  <a:cubicBezTo>
                    <a:pt x="7929" y="7520"/>
                    <a:pt x="8419" y="7193"/>
                    <a:pt x="8583" y="6702"/>
                  </a:cubicBezTo>
                  <a:cubicBezTo>
                    <a:pt x="8624" y="6539"/>
                    <a:pt x="8644" y="6375"/>
                    <a:pt x="8665" y="6212"/>
                  </a:cubicBezTo>
                  <a:cubicBezTo>
                    <a:pt x="8746" y="5722"/>
                    <a:pt x="8828" y="5231"/>
                    <a:pt x="8889" y="4741"/>
                  </a:cubicBezTo>
                  <a:cubicBezTo>
                    <a:pt x="8971" y="4250"/>
                    <a:pt x="9053" y="3739"/>
                    <a:pt x="9135" y="3249"/>
                  </a:cubicBezTo>
                  <a:cubicBezTo>
                    <a:pt x="9155" y="3106"/>
                    <a:pt x="9176" y="2943"/>
                    <a:pt x="9155" y="2800"/>
                  </a:cubicBezTo>
                  <a:cubicBezTo>
                    <a:pt x="9053" y="2330"/>
                    <a:pt x="8665" y="2003"/>
                    <a:pt x="8174" y="2003"/>
                  </a:cubicBezTo>
                  <a:lnTo>
                    <a:pt x="2902" y="2003"/>
                  </a:lnTo>
                  <a:lnTo>
                    <a:pt x="2882" y="1962"/>
                  </a:lnTo>
                  <a:cubicBezTo>
                    <a:pt x="2841" y="1635"/>
                    <a:pt x="2780" y="1287"/>
                    <a:pt x="2739" y="960"/>
                  </a:cubicBezTo>
                  <a:cubicBezTo>
                    <a:pt x="2657" y="429"/>
                    <a:pt x="2187" y="21"/>
                    <a:pt x="16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6" name="Google Shape;3856;p73"/>
            <p:cNvSpPr/>
            <p:nvPr/>
          </p:nvSpPr>
          <p:spPr>
            <a:xfrm>
              <a:off x="7074629" y="2125844"/>
              <a:ext cx="85152" cy="112667"/>
            </a:xfrm>
            <a:custGeom>
              <a:avLst/>
              <a:gdLst/>
              <a:ahLst/>
              <a:cxnLst/>
              <a:rect l="l" t="t" r="r" b="b"/>
              <a:pathLst>
                <a:path w="2841" h="3759" extrusionOk="0">
                  <a:moveTo>
                    <a:pt x="1406" y="1"/>
                  </a:moveTo>
                  <a:cubicBezTo>
                    <a:pt x="1311" y="1"/>
                    <a:pt x="1222" y="75"/>
                    <a:pt x="1206" y="185"/>
                  </a:cubicBezTo>
                  <a:lnTo>
                    <a:pt x="1206" y="267"/>
                  </a:lnTo>
                  <a:lnTo>
                    <a:pt x="1206" y="2943"/>
                  </a:lnTo>
                  <a:lnTo>
                    <a:pt x="1206" y="3025"/>
                  </a:lnTo>
                  <a:lnTo>
                    <a:pt x="1145" y="2964"/>
                  </a:lnTo>
                  <a:cubicBezTo>
                    <a:pt x="900" y="2719"/>
                    <a:pt x="634" y="2453"/>
                    <a:pt x="389" y="2208"/>
                  </a:cubicBezTo>
                  <a:cubicBezTo>
                    <a:pt x="341" y="2159"/>
                    <a:pt x="283" y="2136"/>
                    <a:pt x="226" y="2136"/>
                  </a:cubicBezTo>
                  <a:cubicBezTo>
                    <a:pt x="140" y="2136"/>
                    <a:pt x="58" y="2191"/>
                    <a:pt x="21" y="2290"/>
                  </a:cubicBezTo>
                  <a:cubicBezTo>
                    <a:pt x="1" y="2371"/>
                    <a:pt x="21" y="2453"/>
                    <a:pt x="82" y="2514"/>
                  </a:cubicBezTo>
                  <a:cubicBezTo>
                    <a:pt x="225" y="2657"/>
                    <a:pt x="368" y="2800"/>
                    <a:pt x="511" y="2943"/>
                  </a:cubicBezTo>
                  <a:cubicBezTo>
                    <a:pt x="757" y="3189"/>
                    <a:pt x="1002" y="3434"/>
                    <a:pt x="1247" y="3679"/>
                  </a:cubicBezTo>
                  <a:cubicBezTo>
                    <a:pt x="1301" y="3733"/>
                    <a:pt x="1361" y="3758"/>
                    <a:pt x="1420" y="3758"/>
                  </a:cubicBezTo>
                  <a:cubicBezTo>
                    <a:pt x="1473" y="3758"/>
                    <a:pt x="1526" y="3738"/>
                    <a:pt x="1574" y="3699"/>
                  </a:cubicBezTo>
                  <a:cubicBezTo>
                    <a:pt x="1962" y="3291"/>
                    <a:pt x="2371" y="2903"/>
                    <a:pt x="2759" y="2514"/>
                  </a:cubicBezTo>
                  <a:cubicBezTo>
                    <a:pt x="2841" y="2412"/>
                    <a:pt x="2841" y="2290"/>
                    <a:pt x="2759" y="2208"/>
                  </a:cubicBezTo>
                  <a:cubicBezTo>
                    <a:pt x="2718" y="2167"/>
                    <a:pt x="2662" y="2146"/>
                    <a:pt x="2606" y="2146"/>
                  </a:cubicBezTo>
                  <a:cubicBezTo>
                    <a:pt x="2550" y="2146"/>
                    <a:pt x="2494" y="2167"/>
                    <a:pt x="2453" y="2208"/>
                  </a:cubicBezTo>
                  <a:cubicBezTo>
                    <a:pt x="2208" y="2453"/>
                    <a:pt x="1942" y="2719"/>
                    <a:pt x="1676" y="2984"/>
                  </a:cubicBezTo>
                  <a:lnTo>
                    <a:pt x="1656" y="3025"/>
                  </a:lnTo>
                  <a:lnTo>
                    <a:pt x="1635" y="3025"/>
                  </a:lnTo>
                  <a:lnTo>
                    <a:pt x="1635" y="2964"/>
                  </a:lnTo>
                  <a:cubicBezTo>
                    <a:pt x="1635" y="2044"/>
                    <a:pt x="1635" y="1145"/>
                    <a:pt x="1635" y="246"/>
                  </a:cubicBezTo>
                  <a:cubicBezTo>
                    <a:pt x="1635" y="144"/>
                    <a:pt x="1594" y="62"/>
                    <a:pt x="1492" y="21"/>
                  </a:cubicBezTo>
                  <a:cubicBezTo>
                    <a:pt x="1464" y="7"/>
                    <a:pt x="1435" y="1"/>
                    <a:pt x="14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7" name="Google Shape;3857;p73"/>
            <p:cNvSpPr/>
            <p:nvPr/>
          </p:nvSpPr>
          <p:spPr>
            <a:xfrm>
              <a:off x="7050740" y="2433304"/>
              <a:ext cx="41692" cy="41092"/>
            </a:xfrm>
            <a:custGeom>
              <a:avLst/>
              <a:gdLst/>
              <a:ahLst/>
              <a:cxnLst/>
              <a:rect l="l" t="t" r="r" b="b"/>
              <a:pathLst>
                <a:path w="1391" h="1371" extrusionOk="0">
                  <a:moveTo>
                    <a:pt x="716" y="1"/>
                  </a:moveTo>
                  <a:cubicBezTo>
                    <a:pt x="328" y="1"/>
                    <a:pt x="21" y="287"/>
                    <a:pt x="1" y="675"/>
                  </a:cubicBezTo>
                  <a:cubicBezTo>
                    <a:pt x="1" y="1063"/>
                    <a:pt x="307" y="1370"/>
                    <a:pt x="695" y="1370"/>
                  </a:cubicBezTo>
                  <a:cubicBezTo>
                    <a:pt x="707" y="1370"/>
                    <a:pt x="719" y="1371"/>
                    <a:pt x="730" y="1371"/>
                  </a:cubicBezTo>
                  <a:cubicBezTo>
                    <a:pt x="1084" y="1371"/>
                    <a:pt x="1390" y="1071"/>
                    <a:pt x="1390" y="695"/>
                  </a:cubicBezTo>
                  <a:cubicBezTo>
                    <a:pt x="1390" y="328"/>
                    <a:pt x="1084" y="1"/>
                    <a:pt x="7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8" name="Google Shape;3858;p73"/>
            <p:cNvSpPr/>
            <p:nvPr/>
          </p:nvSpPr>
          <p:spPr>
            <a:xfrm>
              <a:off x="7141378" y="2433304"/>
              <a:ext cx="41092" cy="41062"/>
            </a:xfrm>
            <a:custGeom>
              <a:avLst/>
              <a:gdLst/>
              <a:ahLst/>
              <a:cxnLst/>
              <a:rect l="l" t="t" r="r" b="b"/>
              <a:pathLst>
                <a:path w="1371" h="1370" extrusionOk="0">
                  <a:moveTo>
                    <a:pt x="696" y="1"/>
                  </a:moveTo>
                  <a:cubicBezTo>
                    <a:pt x="307" y="1"/>
                    <a:pt x="1" y="307"/>
                    <a:pt x="1" y="695"/>
                  </a:cubicBezTo>
                  <a:cubicBezTo>
                    <a:pt x="1" y="1063"/>
                    <a:pt x="307" y="1370"/>
                    <a:pt x="675" y="1370"/>
                  </a:cubicBezTo>
                  <a:cubicBezTo>
                    <a:pt x="1064" y="1370"/>
                    <a:pt x="1370" y="1063"/>
                    <a:pt x="1370" y="695"/>
                  </a:cubicBezTo>
                  <a:cubicBezTo>
                    <a:pt x="1370" y="307"/>
                    <a:pt x="1064" y="1"/>
                    <a:pt x="6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9" name="Google Shape;3859;p73"/>
            <p:cNvSpPr/>
            <p:nvPr/>
          </p:nvSpPr>
          <p:spPr>
            <a:xfrm>
              <a:off x="5808037" y="1965400"/>
              <a:ext cx="315461" cy="253567"/>
            </a:xfrm>
            <a:custGeom>
              <a:avLst/>
              <a:gdLst/>
              <a:ahLst/>
              <a:cxnLst/>
              <a:rect l="l" t="t" r="r" b="b"/>
              <a:pathLst>
                <a:path w="10525" h="8460" extrusionOk="0">
                  <a:moveTo>
                    <a:pt x="5253" y="0"/>
                  </a:moveTo>
                  <a:cubicBezTo>
                    <a:pt x="2351" y="0"/>
                    <a:pt x="1" y="2350"/>
                    <a:pt x="1" y="5252"/>
                  </a:cubicBezTo>
                  <a:lnTo>
                    <a:pt x="1" y="8460"/>
                  </a:lnTo>
                  <a:lnTo>
                    <a:pt x="491" y="8460"/>
                  </a:lnTo>
                  <a:lnTo>
                    <a:pt x="491" y="5252"/>
                  </a:lnTo>
                  <a:cubicBezTo>
                    <a:pt x="491" y="2616"/>
                    <a:pt x="2637" y="491"/>
                    <a:pt x="5253" y="491"/>
                  </a:cubicBezTo>
                  <a:cubicBezTo>
                    <a:pt x="7889" y="491"/>
                    <a:pt x="10034" y="2616"/>
                    <a:pt x="10034" y="5252"/>
                  </a:cubicBezTo>
                  <a:lnTo>
                    <a:pt x="10034" y="8358"/>
                  </a:lnTo>
                  <a:lnTo>
                    <a:pt x="10525" y="8358"/>
                  </a:lnTo>
                  <a:lnTo>
                    <a:pt x="10525" y="5252"/>
                  </a:lnTo>
                  <a:cubicBezTo>
                    <a:pt x="10525" y="2350"/>
                    <a:pt x="8154" y="0"/>
                    <a:pt x="5253" y="0"/>
                  </a:cubicBezTo>
                  <a:close/>
                </a:path>
              </a:pathLst>
            </a:custGeom>
            <a:solidFill>
              <a:srgbClr val="C9EB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0" name="Google Shape;3860;p73"/>
            <p:cNvSpPr/>
            <p:nvPr/>
          </p:nvSpPr>
          <p:spPr>
            <a:xfrm>
              <a:off x="5798865" y="2202424"/>
              <a:ext cx="33090" cy="33090"/>
            </a:xfrm>
            <a:custGeom>
              <a:avLst/>
              <a:gdLst/>
              <a:ahLst/>
              <a:cxnLst/>
              <a:rect l="l" t="t" r="r" b="b"/>
              <a:pathLst>
                <a:path w="1104" h="1104" extrusionOk="0">
                  <a:moveTo>
                    <a:pt x="552" y="0"/>
                  </a:moveTo>
                  <a:cubicBezTo>
                    <a:pt x="246" y="0"/>
                    <a:pt x="0" y="245"/>
                    <a:pt x="0" y="552"/>
                  </a:cubicBezTo>
                  <a:cubicBezTo>
                    <a:pt x="0" y="858"/>
                    <a:pt x="246" y="1104"/>
                    <a:pt x="552" y="1104"/>
                  </a:cubicBezTo>
                  <a:cubicBezTo>
                    <a:pt x="859" y="1104"/>
                    <a:pt x="1104" y="858"/>
                    <a:pt x="1104" y="552"/>
                  </a:cubicBezTo>
                  <a:cubicBezTo>
                    <a:pt x="1104" y="245"/>
                    <a:pt x="859" y="0"/>
                    <a:pt x="552" y="0"/>
                  </a:cubicBezTo>
                  <a:close/>
                </a:path>
              </a:pathLst>
            </a:custGeom>
            <a:solidFill>
              <a:srgbClr val="C9EB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1" name="Google Shape;3861;p73"/>
            <p:cNvSpPr/>
            <p:nvPr/>
          </p:nvSpPr>
          <p:spPr>
            <a:xfrm>
              <a:off x="6099582" y="2199337"/>
              <a:ext cx="33120" cy="33120"/>
            </a:xfrm>
            <a:custGeom>
              <a:avLst/>
              <a:gdLst/>
              <a:ahLst/>
              <a:cxnLst/>
              <a:rect l="l" t="t" r="r" b="b"/>
              <a:pathLst>
                <a:path w="1105" h="1105" extrusionOk="0">
                  <a:moveTo>
                    <a:pt x="552" y="1"/>
                  </a:moveTo>
                  <a:cubicBezTo>
                    <a:pt x="246" y="1"/>
                    <a:pt x="1" y="246"/>
                    <a:pt x="1" y="553"/>
                  </a:cubicBezTo>
                  <a:cubicBezTo>
                    <a:pt x="1" y="859"/>
                    <a:pt x="246" y="1104"/>
                    <a:pt x="552" y="1104"/>
                  </a:cubicBezTo>
                  <a:cubicBezTo>
                    <a:pt x="859" y="1104"/>
                    <a:pt x="1104" y="859"/>
                    <a:pt x="1104" y="553"/>
                  </a:cubicBezTo>
                  <a:cubicBezTo>
                    <a:pt x="1104" y="246"/>
                    <a:pt x="859" y="1"/>
                    <a:pt x="552" y="1"/>
                  </a:cubicBezTo>
                  <a:close/>
                </a:path>
              </a:pathLst>
            </a:custGeom>
            <a:solidFill>
              <a:srgbClr val="C9EB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2" name="Google Shape;3862;p73"/>
            <p:cNvSpPr/>
            <p:nvPr/>
          </p:nvSpPr>
          <p:spPr>
            <a:xfrm>
              <a:off x="5537352" y="2129531"/>
              <a:ext cx="886257" cy="1002610"/>
            </a:xfrm>
            <a:custGeom>
              <a:avLst/>
              <a:gdLst/>
              <a:ahLst/>
              <a:cxnLst/>
              <a:rect l="l" t="t" r="r" b="b"/>
              <a:pathLst>
                <a:path w="29569" h="33451" extrusionOk="0">
                  <a:moveTo>
                    <a:pt x="3024" y="1"/>
                  </a:moveTo>
                  <a:lnTo>
                    <a:pt x="0" y="33451"/>
                  </a:lnTo>
                  <a:lnTo>
                    <a:pt x="29568" y="33451"/>
                  </a:lnTo>
                  <a:lnTo>
                    <a:pt x="265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3" name="Google Shape;3863;p73"/>
            <p:cNvSpPr/>
            <p:nvPr/>
          </p:nvSpPr>
          <p:spPr>
            <a:xfrm>
              <a:off x="5619418" y="2129531"/>
              <a:ext cx="886257" cy="1002610"/>
            </a:xfrm>
            <a:custGeom>
              <a:avLst/>
              <a:gdLst/>
              <a:ahLst/>
              <a:cxnLst/>
              <a:rect l="l" t="t" r="r" b="b"/>
              <a:pathLst>
                <a:path w="29569" h="33451" extrusionOk="0">
                  <a:moveTo>
                    <a:pt x="3025" y="1"/>
                  </a:moveTo>
                  <a:lnTo>
                    <a:pt x="0" y="33451"/>
                  </a:lnTo>
                  <a:lnTo>
                    <a:pt x="29568" y="33451"/>
                  </a:lnTo>
                  <a:lnTo>
                    <a:pt x="2654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4" name="Google Shape;3864;p73"/>
            <p:cNvSpPr/>
            <p:nvPr/>
          </p:nvSpPr>
          <p:spPr>
            <a:xfrm>
              <a:off x="5923822" y="1965400"/>
              <a:ext cx="315431" cy="253567"/>
            </a:xfrm>
            <a:custGeom>
              <a:avLst/>
              <a:gdLst/>
              <a:ahLst/>
              <a:cxnLst/>
              <a:rect l="l" t="t" r="r" b="b"/>
              <a:pathLst>
                <a:path w="10524" h="8460" extrusionOk="0">
                  <a:moveTo>
                    <a:pt x="5252" y="0"/>
                  </a:moveTo>
                  <a:cubicBezTo>
                    <a:pt x="2350" y="0"/>
                    <a:pt x="0" y="2350"/>
                    <a:pt x="0" y="5252"/>
                  </a:cubicBezTo>
                  <a:lnTo>
                    <a:pt x="0" y="8460"/>
                  </a:lnTo>
                  <a:lnTo>
                    <a:pt x="490" y="8460"/>
                  </a:lnTo>
                  <a:lnTo>
                    <a:pt x="490" y="5252"/>
                  </a:lnTo>
                  <a:cubicBezTo>
                    <a:pt x="490" y="2616"/>
                    <a:pt x="2636" y="491"/>
                    <a:pt x="5252" y="491"/>
                  </a:cubicBezTo>
                  <a:cubicBezTo>
                    <a:pt x="7888" y="491"/>
                    <a:pt x="10033" y="2616"/>
                    <a:pt x="10033" y="5252"/>
                  </a:cubicBezTo>
                  <a:lnTo>
                    <a:pt x="10033" y="8358"/>
                  </a:lnTo>
                  <a:lnTo>
                    <a:pt x="10524" y="8358"/>
                  </a:lnTo>
                  <a:lnTo>
                    <a:pt x="10524" y="5252"/>
                  </a:lnTo>
                  <a:cubicBezTo>
                    <a:pt x="10524" y="2350"/>
                    <a:pt x="8153" y="0"/>
                    <a:pt x="5252" y="0"/>
                  </a:cubicBezTo>
                  <a:close/>
                </a:path>
              </a:pathLst>
            </a:custGeom>
            <a:solidFill>
              <a:srgbClr val="C9EB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5" name="Google Shape;3865;p73"/>
            <p:cNvSpPr/>
            <p:nvPr/>
          </p:nvSpPr>
          <p:spPr>
            <a:xfrm>
              <a:off x="5914620" y="2202424"/>
              <a:ext cx="33090" cy="33090"/>
            </a:xfrm>
            <a:custGeom>
              <a:avLst/>
              <a:gdLst/>
              <a:ahLst/>
              <a:cxnLst/>
              <a:rect l="l" t="t" r="r" b="b"/>
              <a:pathLst>
                <a:path w="1104" h="1104" extrusionOk="0">
                  <a:moveTo>
                    <a:pt x="552" y="0"/>
                  </a:moveTo>
                  <a:cubicBezTo>
                    <a:pt x="246" y="0"/>
                    <a:pt x="1" y="245"/>
                    <a:pt x="1" y="552"/>
                  </a:cubicBezTo>
                  <a:cubicBezTo>
                    <a:pt x="1" y="858"/>
                    <a:pt x="246" y="1104"/>
                    <a:pt x="552" y="1104"/>
                  </a:cubicBezTo>
                  <a:cubicBezTo>
                    <a:pt x="859" y="1104"/>
                    <a:pt x="1104" y="858"/>
                    <a:pt x="1104" y="552"/>
                  </a:cubicBezTo>
                  <a:cubicBezTo>
                    <a:pt x="1104" y="245"/>
                    <a:pt x="859" y="0"/>
                    <a:pt x="552" y="0"/>
                  </a:cubicBezTo>
                  <a:close/>
                </a:path>
              </a:pathLst>
            </a:custGeom>
            <a:solidFill>
              <a:srgbClr val="C9EB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6" name="Google Shape;3866;p73"/>
            <p:cNvSpPr/>
            <p:nvPr/>
          </p:nvSpPr>
          <p:spPr>
            <a:xfrm>
              <a:off x="6215337" y="2199337"/>
              <a:ext cx="33120" cy="33120"/>
            </a:xfrm>
            <a:custGeom>
              <a:avLst/>
              <a:gdLst/>
              <a:ahLst/>
              <a:cxnLst/>
              <a:rect l="l" t="t" r="r" b="b"/>
              <a:pathLst>
                <a:path w="1105" h="1105" extrusionOk="0">
                  <a:moveTo>
                    <a:pt x="552" y="1"/>
                  </a:moveTo>
                  <a:cubicBezTo>
                    <a:pt x="246" y="1"/>
                    <a:pt x="1" y="246"/>
                    <a:pt x="1" y="553"/>
                  </a:cubicBezTo>
                  <a:cubicBezTo>
                    <a:pt x="1" y="859"/>
                    <a:pt x="246" y="1104"/>
                    <a:pt x="552" y="1104"/>
                  </a:cubicBezTo>
                  <a:cubicBezTo>
                    <a:pt x="859" y="1104"/>
                    <a:pt x="1104" y="859"/>
                    <a:pt x="1104" y="553"/>
                  </a:cubicBezTo>
                  <a:cubicBezTo>
                    <a:pt x="1104" y="246"/>
                    <a:pt x="859" y="1"/>
                    <a:pt x="552" y="1"/>
                  </a:cubicBezTo>
                  <a:close/>
                </a:path>
              </a:pathLst>
            </a:custGeom>
            <a:solidFill>
              <a:srgbClr val="C9EB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7" name="Google Shape;3867;p73"/>
            <p:cNvSpPr/>
            <p:nvPr/>
          </p:nvSpPr>
          <p:spPr>
            <a:xfrm>
              <a:off x="7119948" y="2789860"/>
              <a:ext cx="245025" cy="434661"/>
            </a:xfrm>
            <a:custGeom>
              <a:avLst/>
              <a:gdLst/>
              <a:ahLst/>
              <a:cxnLst/>
              <a:rect l="l" t="t" r="r" b="b"/>
              <a:pathLst>
                <a:path w="8175" h="14502" extrusionOk="0">
                  <a:moveTo>
                    <a:pt x="1236" y="1"/>
                  </a:moveTo>
                  <a:cubicBezTo>
                    <a:pt x="1084" y="1"/>
                    <a:pt x="927" y="33"/>
                    <a:pt x="777" y="99"/>
                  </a:cubicBezTo>
                  <a:cubicBezTo>
                    <a:pt x="246" y="345"/>
                    <a:pt x="1" y="978"/>
                    <a:pt x="246" y="1530"/>
                  </a:cubicBezTo>
                  <a:lnTo>
                    <a:pt x="5968" y="13872"/>
                  </a:lnTo>
                  <a:cubicBezTo>
                    <a:pt x="6146" y="14273"/>
                    <a:pt x="6541" y="14502"/>
                    <a:pt x="6948" y="14502"/>
                  </a:cubicBezTo>
                  <a:cubicBezTo>
                    <a:pt x="7100" y="14502"/>
                    <a:pt x="7253" y="14470"/>
                    <a:pt x="7398" y="14403"/>
                  </a:cubicBezTo>
                  <a:cubicBezTo>
                    <a:pt x="7929" y="14158"/>
                    <a:pt x="8174" y="13525"/>
                    <a:pt x="7929" y="12973"/>
                  </a:cubicBezTo>
                  <a:lnTo>
                    <a:pt x="2208" y="631"/>
                  </a:lnTo>
                  <a:cubicBezTo>
                    <a:pt x="2029" y="229"/>
                    <a:pt x="1645" y="1"/>
                    <a:pt x="12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8" name="Google Shape;3868;p73"/>
            <p:cNvSpPr/>
            <p:nvPr/>
          </p:nvSpPr>
          <p:spPr>
            <a:xfrm>
              <a:off x="5112907" y="2418078"/>
              <a:ext cx="244396" cy="434691"/>
            </a:xfrm>
            <a:custGeom>
              <a:avLst/>
              <a:gdLst/>
              <a:ahLst/>
              <a:cxnLst/>
              <a:rect l="l" t="t" r="r" b="b"/>
              <a:pathLst>
                <a:path w="8154" h="14503" extrusionOk="0">
                  <a:moveTo>
                    <a:pt x="1226" y="1"/>
                  </a:moveTo>
                  <a:cubicBezTo>
                    <a:pt x="1076" y="1"/>
                    <a:pt x="922" y="33"/>
                    <a:pt x="777" y="100"/>
                  </a:cubicBezTo>
                  <a:cubicBezTo>
                    <a:pt x="225" y="345"/>
                    <a:pt x="0" y="979"/>
                    <a:pt x="246" y="1530"/>
                  </a:cubicBezTo>
                  <a:lnTo>
                    <a:pt x="5947" y="13873"/>
                  </a:lnTo>
                  <a:cubicBezTo>
                    <a:pt x="6140" y="14274"/>
                    <a:pt x="6528" y="14502"/>
                    <a:pt x="6930" y="14502"/>
                  </a:cubicBezTo>
                  <a:cubicBezTo>
                    <a:pt x="7080" y="14502"/>
                    <a:pt x="7232" y="14471"/>
                    <a:pt x="7377" y="14404"/>
                  </a:cubicBezTo>
                  <a:cubicBezTo>
                    <a:pt x="7929" y="14159"/>
                    <a:pt x="8154" y="13525"/>
                    <a:pt x="7908" y="12973"/>
                  </a:cubicBezTo>
                  <a:lnTo>
                    <a:pt x="2187" y="611"/>
                  </a:lnTo>
                  <a:cubicBezTo>
                    <a:pt x="2009" y="225"/>
                    <a:pt x="1626" y="1"/>
                    <a:pt x="12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9" name="Google Shape;3869;p73"/>
            <p:cNvSpPr/>
            <p:nvPr/>
          </p:nvSpPr>
          <p:spPr>
            <a:xfrm>
              <a:off x="5175370" y="2883465"/>
              <a:ext cx="2018078" cy="1000182"/>
            </a:xfrm>
            <a:custGeom>
              <a:avLst/>
              <a:gdLst/>
              <a:ahLst/>
              <a:cxnLst/>
              <a:rect l="l" t="t" r="r" b="b"/>
              <a:pathLst>
                <a:path w="67331" h="33370" extrusionOk="0">
                  <a:moveTo>
                    <a:pt x="15960" y="4803"/>
                  </a:moveTo>
                  <a:cubicBezTo>
                    <a:pt x="17206" y="4803"/>
                    <a:pt x="18228" y="5824"/>
                    <a:pt x="18228" y="7071"/>
                  </a:cubicBezTo>
                  <a:lnTo>
                    <a:pt x="18228" y="26299"/>
                  </a:lnTo>
                  <a:cubicBezTo>
                    <a:pt x="18228" y="27546"/>
                    <a:pt x="17206" y="28567"/>
                    <a:pt x="15960" y="28567"/>
                  </a:cubicBezTo>
                  <a:cubicBezTo>
                    <a:pt x="14713" y="28567"/>
                    <a:pt x="13691" y="27546"/>
                    <a:pt x="13691" y="26299"/>
                  </a:cubicBezTo>
                  <a:lnTo>
                    <a:pt x="13691" y="7071"/>
                  </a:lnTo>
                  <a:cubicBezTo>
                    <a:pt x="13691" y="5824"/>
                    <a:pt x="14713" y="4803"/>
                    <a:pt x="15960" y="4803"/>
                  </a:cubicBezTo>
                  <a:close/>
                  <a:moveTo>
                    <a:pt x="27770" y="4803"/>
                  </a:moveTo>
                  <a:cubicBezTo>
                    <a:pt x="29017" y="4803"/>
                    <a:pt x="30018" y="5824"/>
                    <a:pt x="30018" y="7071"/>
                  </a:cubicBezTo>
                  <a:lnTo>
                    <a:pt x="30018" y="26299"/>
                  </a:lnTo>
                  <a:cubicBezTo>
                    <a:pt x="30018" y="27546"/>
                    <a:pt x="29017" y="28567"/>
                    <a:pt x="27770" y="28567"/>
                  </a:cubicBezTo>
                  <a:cubicBezTo>
                    <a:pt x="26524" y="28567"/>
                    <a:pt x="25502" y="27546"/>
                    <a:pt x="25502" y="26299"/>
                  </a:cubicBezTo>
                  <a:lnTo>
                    <a:pt x="25502" y="7071"/>
                  </a:lnTo>
                  <a:cubicBezTo>
                    <a:pt x="25502" y="5824"/>
                    <a:pt x="26524" y="4803"/>
                    <a:pt x="27770" y="4803"/>
                  </a:cubicBezTo>
                  <a:close/>
                  <a:moveTo>
                    <a:pt x="39581" y="4803"/>
                  </a:moveTo>
                  <a:cubicBezTo>
                    <a:pt x="40828" y="4803"/>
                    <a:pt x="41829" y="5824"/>
                    <a:pt x="41829" y="7071"/>
                  </a:cubicBezTo>
                  <a:lnTo>
                    <a:pt x="41829" y="26299"/>
                  </a:lnTo>
                  <a:cubicBezTo>
                    <a:pt x="41829" y="27546"/>
                    <a:pt x="40828" y="28567"/>
                    <a:pt x="39581" y="28567"/>
                  </a:cubicBezTo>
                  <a:cubicBezTo>
                    <a:pt x="38314" y="28567"/>
                    <a:pt x="37313" y="27546"/>
                    <a:pt x="37313" y="26299"/>
                  </a:cubicBezTo>
                  <a:lnTo>
                    <a:pt x="37313" y="7071"/>
                  </a:lnTo>
                  <a:cubicBezTo>
                    <a:pt x="37313" y="5824"/>
                    <a:pt x="38314" y="4803"/>
                    <a:pt x="39581" y="4803"/>
                  </a:cubicBezTo>
                  <a:close/>
                  <a:moveTo>
                    <a:pt x="51372" y="4803"/>
                  </a:moveTo>
                  <a:cubicBezTo>
                    <a:pt x="52618" y="4803"/>
                    <a:pt x="53640" y="5824"/>
                    <a:pt x="53640" y="7071"/>
                  </a:cubicBezTo>
                  <a:lnTo>
                    <a:pt x="53640" y="26299"/>
                  </a:lnTo>
                  <a:cubicBezTo>
                    <a:pt x="53640" y="27546"/>
                    <a:pt x="52618" y="28567"/>
                    <a:pt x="51372" y="28567"/>
                  </a:cubicBezTo>
                  <a:cubicBezTo>
                    <a:pt x="50125" y="28567"/>
                    <a:pt x="49124" y="27546"/>
                    <a:pt x="49124" y="26299"/>
                  </a:cubicBezTo>
                  <a:lnTo>
                    <a:pt x="49124" y="7071"/>
                  </a:lnTo>
                  <a:cubicBezTo>
                    <a:pt x="49124" y="5824"/>
                    <a:pt x="50125" y="4803"/>
                    <a:pt x="51372" y="4803"/>
                  </a:cubicBezTo>
                  <a:close/>
                  <a:moveTo>
                    <a:pt x="1" y="1"/>
                  </a:moveTo>
                  <a:lnTo>
                    <a:pt x="1778" y="6785"/>
                  </a:lnTo>
                  <a:lnTo>
                    <a:pt x="7909" y="30304"/>
                  </a:lnTo>
                  <a:cubicBezTo>
                    <a:pt x="8379" y="32102"/>
                    <a:pt x="10013" y="33369"/>
                    <a:pt x="11873" y="33369"/>
                  </a:cubicBezTo>
                  <a:lnTo>
                    <a:pt x="55459" y="33369"/>
                  </a:lnTo>
                  <a:cubicBezTo>
                    <a:pt x="57318" y="33369"/>
                    <a:pt x="58953" y="32102"/>
                    <a:pt x="59423" y="30304"/>
                  </a:cubicBezTo>
                  <a:lnTo>
                    <a:pt x="65860" y="5640"/>
                  </a:lnTo>
                  <a:lnTo>
                    <a:pt x="673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0" name="Google Shape;3870;p73"/>
            <p:cNvSpPr/>
            <p:nvPr/>
          </p:nvSpPr>
          <p:spPr>
            <a:xfrm>
              <a:off x="5691682" y="3133348"/>
              <a:ext cx="1090819" cy="670665"/>
            </a:xfrm>
            <a:custGeom>
              <a:avLst/>
              <a:gdLst/>
              <a:ahLst/>
              <a:cxnLst/>
              <a:rect l="l" t="t" r="r" b="b"/>
              <a:pathLst>
                <a:path w="36394" h="22376" extrusionOk="0">
                  <a:moveTo>
                    <a:pt x="1" y="1"/>
                  </a:moveTo>
                  <a:lnTo>
                    <a:pt x="1" y="22376"/>
                  </a:lnTo>
                  <a:lnTo>
                    <a:pt x="36394" y="22376"/>
                  </a:lnTo>
                  <a:lnTo>
                    <a:pt x="363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1" name="Google Shape;3871;p73"/>
            <p:cNvSpPr/>
            <p:nvPr/>
          </p:nvSpPr>
          <p:spPr>
            <a:xfrm>
              <a:off x="5747432" y="3133348"/>
              <a:ext cx="135356" cy="606374"/>
            </a:xfrm>
            <a:custGeom>
              <a:avLst/>
              <a:gdLst/>
              <a:ahLst/>
              <a:cxnLst/>
              <a:rect l="l" t="t" r="r" b="b"/>
              <a:pathLst>
                <a:path w="4516" h="20231" extrusionOk="0">
                  <a:moveTo>
                    <a:pt x="0" y="1"/>
                  </a:moveTo>
                  <a:lnTo>
                    <a:pt x="0" y="17962"/>
                  </a:lnTo>
                  <a:cubicBezTo>
                    <a:pt x="0" y="19209"/>
                    <a:pt x="1022" y="20230"/>
                    <a:pt x="2268" y="20230"/>
                  </a:cubicBezTo>
                  <a:cubicBezTo>
                    <a:pt x="3515" y="20230"/>
                    <a:pt x="4516" y="19209"/>
                    <a:pt x="4516" y="17962"/>
                  </a:cubicBezTo>
                  <a:lnTo>
                    <a:pt x="4516" y="7909"/>
                  </a:lnTo>
                  <a:lnTo>
                    <a:pt x="3004" y="7909"/>
                  </a:lnTo>
                  <a:lnTo>
                    <a:pt x="30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2" name="Google Shape;3872;p73"/>
            <p:cNvSpPr/>
            <p:nvPr/>
          </p:nvSpPr>
          <p:spPr>
            <a:xfrm>
              <a:off x="5837440" y="3133348"/>
              <a:ext cx="105383" cy="237053"/>
            </a:xfrm>
            <a:custGeom>
              <a:avLst/>
              <a:gdLst/>
              <a:ahLst/>
              <a:cxnLst/>
              <a:rect l="l" t="t" r="r" b="b"/>
              <a:pathLst>
                <a:path w="3516" h="7909" extrusionOk="0">
                  <a:moveTo>
                    <a:pt x="1" y="1"/>
                  </a:moveTo>
                  <a:lnTo>
                    <a:pt x="1" y="7909"/>
                  </a:lnTo>
                  <a:lnTo>
                    <a:pt x="3515" y="7909"/>
                  </a:lnTo>
                  <a:lnTo>
                    <a:pt x="3515" y="1"/>
                  </a:ln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3" name="Google Shape;3873;p73"/>
            <p:cNvSpPr/>
            <p:nvPr/>
          </p:nvSpPr>
          <p:spPr>
            <a:xfrm>
              <a:off x="5895018" y="2461479"/>
              <a:ext cx="1090819" cy="670665"/>
            </a:xfrm>
            <a:custGeom>
              <a:avLst/>
              <a:gdLst/>
              <a:ahLst/>
              <a:cxnLst/>
              <a:rect l="l" t="t" r="r" b="b"/>
              <a:pathLst>
                <a:path w="36394" h="22376" extrusionOk="0">
                  <a:moveTo>
                    <a:pt x="1" y="1"/>
                  </a:moveTo>
                  <a:lnTo>
                    <a:pt x="1" y="22376"/>
                  </a:lnTo>
                  <a:lnTo>
                    <a:pt x="36394" y="22376"/>
                  </a:lnTo>
                  <a:lnTo>
                    <a:pt x="363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4" name="Google Shape;3874;p73"/>
            <p:cNvSpPr/>
            <p:nvPr/>
          </p:nvSpPr>
          <p:spPr>
            <a:xfrm>
              <a:off x="5895018" y="2461479"/>
              <a:ext cx="409754" cy="670665"/>
            </a:xfrm>
            <a:custGeom>
              <a:avLst/>
              <a:gdLst/>
              <a:ahLst/>
              <a:cxnLst/>
              <a:rect l="l" t="t" r="r" b="b"/>
              <a:pathLst>
                <a:path w="13671" h="22376" extrusionOk="0">
                  <a:moveTo>
                    <a:pt x="1" y="1"/>
                  </a:moveTo>
                  <a:lnTo>
                    <a:pt x="1" y="14080"/>
                  </a:lnTo>
                  <a:lnTo>
                    <a:pt x="13671" y="14080"/>
                  </a:lnTo>
                  <a:lnTo>
                    <a:pt x="13671" y="1"/>
                  </a:lnTo>
                  <a:close/>
                  <a:moveTo>
                    <a:pt x="9155" y="18882"/>
                  </a:moveTo>
                  <a:cubicBezTo>
                    <a:pt x="7909" y="18882"/>
                    <a:pt x="6887" y="19903"/>
                    <a:pt x="6887" y="21150"/>
                  </a:cubicBezTo>
                  <a:lnTo>
                    <a:pt x="6887" y="22376"/>
                  </a:lnTo>
                  <a:lnTo>
                    <a:pt x="11403" y="22376"/>
                  </a:lnTo>
                  <a:lnTo>
                    <a:pt x="11403" y="21150"/>
                  </a:lnTo>
                  <a:cubicBezTo>
                    <a:pt x="11403" y="19903"/>
                    <a:pt x="10402" y="18882"/>
                    <a:pt x="9155" y="18882"/>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5" name="Google Shape;3875;p73"/>
            <p:cNvSpPr/>
            <p:nvPr/>
          </p:nvSpPr>
          <p:spPr>
            <a:xfrm>
              <a:off x="6040776" y="2461479"/>
              <a:ext cx="105983" cy="237682"/>
            </a:xfrm>
            <a:custGeom>
              <a:avLst/>
              <a:gdLst/>
              <a:ahLst/>
              <a:cxnLst/>
              <a:rect l="l" t="t" r="r" b="b"/>
              <a:pathLst>
                <a:path w="3536" h="7930" extrusionOk="0">
                  <a:moveTo>
                    <a:pt x="1" y="1"/>
                  </a:moveTo>
                  <a:lnTo>
                    <a:pt x="1" y="7929"/>
                  </a:lnTo>
                  <a:lnTo>
                    <a:pt x="3536" y="7929"/>
                  </a:lnTo>
                  <a:lnTo>
                    <a:pt x="3536" y="1"/>
                  </a:lnTo>
                  <a:close/>
                </a:path>
              </a:pathLst>
            </a:custGeom>
            <a:solidFill>
              <a:srgbClr val="FBC8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6" name="Google Shape;3876;p73"/>
            <p:cNvSpPr/>
            <p:nvPr/>
          </p:nvSpPr>
          <p:spPr>
            <a:xfrm>
              <a:off x="5337073" y="2883465"/>
              <a:ext cx="2018078" cy="1000182"/>
            </a:xfrm>
            <a:custGeom>
              <a:avLst/>
              <a:gdLst/>
              <a:ahLst/>
              <a:cxnLst/>
              <a:rect l="l" t="t" r="r" b="b"/>
              <a:pathLst>
                <a:path w="67331" h="33370" extrusionOk="0">
                  <a:moveTo>
                    <a:pt x="15959" y="4803"/>
                  </a:moveTo>
                  <a:cubicBezTo>
                    <a:pt x="17206" y="4803"/>
                    <a:pt x="18207" y="5824"/>
                    <a:pt x="18207" y="7071"/>
                  </a:cubicBezTo>
                  <a:lnTo>
                    <a:pt x="18207" y="26299"/>
                  </a:lnTo>
                  <a:cubicBezTo>
                    <a:pt x="18207" y="27546"/>
                    <a:pt x="17206" y="28567"/>
                    <a:pt x="15959" y="28567"/>
                  </a:cubicBezTo>
                  <a:cubicBezTo>
                    <a:pt x="14713" y="28567"/>
                    <a:pt x="13691" y="27546"/>
                    <a:pt x="13691" y="26299"/>
                  </a:cubicBezTo>
                  <a:lnTo>
                    <a:pt x="13691" y="7071"/>
                  </a:lnTo>
                  <a:cubicBezTo>
                    <a:pt x="13691" y="5824"/>
                    <a:pt x="14713" y="4803"/>
                    <a:pt x="15959" y="4803"/>
                  </a:cubicBezTo>
                  <a:close/>
                  <a:moveTo>
                    <a:pt x="27770" y="4803"/>
                  </a:moveTo>
                  <a:cubicBezTo>
                    <a:pt x="29017" y="4803"/>
                    <a:pt x="30018" y="5824"/>
                    <a:pt x="30018" y="7071"/>
                  </a:cubicBezTo>
                  <a:lnTo>
                    <a:pt x="30018" y="26299"/>
                  </a:lnTo>
                  <a:cubicBezTo>
                    <a:pt x="30018" y="27546"/>
                    <a:pt x="29017" y="28567"/>
                    <a:pt x="27770" y="28567"/>
                  </a:cubicBezTo>
                  <a:cubicBezTo>
                    <a:pt x="26524" y="28567"/>
                    <a:pt x="25502" y="27546"/>
                    <a:pt x="25502" y="26299"/>
                  </a:cubicBezTo>
                  <a:lnTo>
                    <a:pt x="25502" y="7071"/>
                  </a:lnTo>
                  <a:cubicBezTo>
                    <a:pt x="25502" y="5824"/>
                    <a:pt x="26524" y="4803"/>
                    <a:pt x="27770" y="4803"/>
                  </a:cubicBezTo>
                  <a:close/>
                  <a:moveTo>
                    <a:pt x="39561" y="4803"/>
                  </a:moveTo>
                  <a:cubicBezTo>
                    <a:pt x="40807" y="4803"/>
                    <a:pt x="41829" y="5824"/>
                    <a:pt x="41829" y="7071"/>
                  </a:cubicBezTo>
                  <a:lnTo>
                    <a:pt x="41829" y="26299"/>
                  </a:lnTo>
                  <a:cubicBezTo>
                    <a:pt x="41829" y="27546"/>
                    <a:pt x="40807" y="28567"/>
                    <a:pt x="39561" y="28567"/>
                  </a:cubicBezTo>
                  <a:cubicBezTo>
                    <a:pt x="38314" y="28567"/>
                    <a:pt x="37313" y="27546"/>
                    <a:pt x="37313" y="26299"/>
                  </a:cubicBezTo>
                  <a:lnTo>
                    <a:pt x="37313" y="7071"/>
                  </a:lnTo>
                  <a:cubicBezTo>
                    <a:pt x="37313" y="5824"/>
                    <a:pt x="38314" y="4803"/>
                    <a:pt x="39561" y="4803"/>
                  </a:cubicBezTo>
                  <a:close/>
                  <a:moveTo>
                    <a:pt x="51371" y="4803"/>
                  </a:moveTo>
                  <a:cubicBezTo>
                    <a:pt x="52618" y="4803"/>
                    <a:pt x="53640" y="5824"/>
                    <a:pt x="53640" y="7071"/>
                  </a:cubicBezTo>
                  <a:lnTo>
                    <a:pt x="53640" y="26299"/>
                  </a:lnTo>
                  <a:cubicBezTo>
                    <a:pt x="53640" y="27546"/>
                    <a:pt x="52618" y="28567"/>
                    <a:pt x="51371" y="28567"/>
                  </a:cubicBezTo>
                  <a:cubicBezTo>
                    <a:pt x="50125" y="28567"/>
                    <a:pt x="49124" y="27546"/>
                    <a:pt x="49124" y="26299"/>
                  </a:cubicBezTo>
                  <a:lnTo>
                    <a:pt x="49124" y="7071"/>
                  </a:lnTo>
                  <a:cubicBezTo>
                    <a:pt x="49124" y="5824"/>
                    <a:pt x="50125" y="4803"/>
                    <a:pt x="51371" y="4803"/>
                  </a:cubicBezTo>
                  <a:close/>
                  <a:moveTo>
                    <a:pt x="0" y="1"/>
                  </a:moveTo>
                  <a:lnTo>
                    <a:pt x="1778" y="6785"/>
                  </a:lnTo>
                  <a:lnTo>
                    <a:pt x="7908" y="30304"/>
                  </a:lnTo>
                  <a:cubicBezTo>
                    <a:pt x="8378" y="32102"/>
                    <a:pt x="10013" y="33369"/>
                    <a:pt x="11872" y="33369"/>
                  </a:cubicBezTo>
                  <a:lnTo>
                    <a:pt x="55458" y="33369"/>
                  </a:lnTo>
                  <a:cubicBezTo>
                    <a:pt x="57318" y="33369"/>
                    <a:pt x="58952" y="32102"/>
                    <a:pt x="59422" y="30304"/>
                  </a:cubicBezTo>
                  <a:lnTo>
                    <a:pt x="65859" y="5640"/>
                  </a:lnTo>
                  <a:lnTo>
                    <a:pt x="6733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7" name="Google Shape;3877;p73"/>
            <p:cNvSpPr/>
            <p:nvPr/>
          </p:nvSpPr>
          <p:spPr>
            <a:xfrm>
              <a:off x="5337073" y="2883465"/>
              <a:ext cx="2018078" cy="203363"/>
            </a:xfrm>
            <a:custGeom>
              <a:avLst/>
              <a:gdLst/>
              <a:ahLst/>
              <a:cxnLst/>
              <a:rect l="l" t="t" r="r" b="b"/>
              <a:pathLst>
                <a:path w="67331" h="6785" extrusionOk="0">
                  <a:moveTo>
                    <a:pt x="0" y="1"/>
                  </a:moveTo>
                  <a:lnTo>
                    <a:pt x="1778" y="6785"/>
                  </a:lnTo>
                  <a:cubicBezTo>
                    <a:pt x="5803" y="5579"/>
                    <a:pt x="18534" y="2187"/>
                    <a:pt x="34840" y="2187"/>
                  </a:cubicBezTo>
                  <a:cubicBezTo>
                    <a:pt x="43423" y="2187"/>
                    <a:pt x="50595" y="2882"/>
                    <a:pt x="55949" y="3679"/>
                  </a:cubicBezTo>
                  <a:lnTo>
                    <a:pt x="57277" y="3679"/>
                  </a:lnTo>
                  <a:lnTo>
                    <a:pt x="57277" y="3883"/>
                  </a:lnTo>
                  <a:cubicBezTo>
                    <a:pt x="61527" y="4557"/>
                    <a:pt x="64449" y="5252"/>
                    <a:pt x="65859" y="5640"/>
                  </a:cubicBezTo>
                  <a:lnTo>
                    <a:pt x="67330" y="1"/>
                  </a:ln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8" name="Google Shape;3878;p73"/>
            <p:cNvSpPr/>
            <p:nvPr/>
          </p:nvSpPr>
          <p:spPr>
            <a:xfrm>
              <a:off x="5198029" y="2776912"/>
              <a:ext cx="2260616" cy="125585"/>
            </a:xfrm>
            <a:custGeom>
              <a:avLst/>
              <a:gdLst/>
              <a:ahLst/>
              <a:cxnLst/>
              <a:rect l="l" t="t" r="r" b="b"/>
              <a:pathLst>
                <a:path w="75423" h="4190" extrusionOk="0">
                  <a:moveTo>
                    <a:pt x="2105" y="0"/>
                  </a:moveTo>
                  <a:cubicBezTo>
                    <a:pt x="961" y="0"/>
                    <a:pt x="1" y="940"/>
                    <a:pt x="1" y="2084"/>
                  </a:cubicBezTo>
                  <a:cubicBezTo>
                    <a:pt x="1" y="3249"/>
                    <a:pt x="961" y="4189"/>
                    <a:pt x="2105" y="4189"/>
                  </a:cubicBezTo>
                  <a:lnTo>
                    <a:pt x="73318" y="4189"/>
                  </a:lnTo>
                  <a:cubicBezTo>
                    <a:pt x="74483" y="4189"/>
                    <a:pt x="75423" y="3249"/>
                    <a:pt x="75423" y="2084"/>
                  </a:cubicBezTo>
                  <a:cubicBezTo>
                    <a:pt x="75423" y="940"/>
                    <a:pt x="74483" y="0"/>
                    <a:pt x="733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9" name="Google Shape;3879;p73"/>
            <p:cNvSpPr/>
            <p:nvPr/>
          </p:nvSpPr>
          <p:spPr>
            <a:xfrm>
              <a:off x="5052272" y="2776912"/>
              <a:ext cx="2260016" cy="125585"/>
            </a:xfrm>
            <a:custGeom>
              <a:avLst/>
              <a:gdLst/>
              <a:ahLst/>
              <a:cxnLst/>
              <a:rect l="l" t="t" r="r" b="b"/>
              <a:pathLst>
                <a:path w="75403" h="4190" extrusionOk="0">
                  <a:moveTo>
                    <a:pt x="2085" y="0"/>
                  </a:moveTo>
                  <a:cubicBezTo>
                    <a:pt x="940" y="0"/>
                    <a:pt x="0" y="940"/>
                    <a:pt x="0" y="2084"/>
                  </a:cubicBezTo>
                  <a:cubicBezTo>
                    <a:pt x="0" y="3249"/>
                    <a:pt x="940" y="4189"/>
                    <a:pt x="2085" y="4189"/>
                  </a:cubicBezTo>
                  <a:lnTo>
                    <a:pt x="73297" y="4189"/>
                  </a:lnTo>
                  <a:cubicBezTo>
                    <a:pt x="74462" y="4189"/>
                    <a:pt x="75402" y="3249"/>
                    <a:pt x="75402" y="2084"/>
                  </a:cubicBezTo>
                  <a:cubicBezTo>
                    <a:pt x="75402" y="940"/>
                    <a:pt x="74462" y="0"/>
                    <a:pt x="732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0" name="Google Shape;3880;p73"/>
            <p:cNvSpPr/>
            <p:nvPr/>
          </p:nvSpPr>
          <p:spPr>
            <a:xfrm>
              <a:off x="5283152" y="2418078"/>
              <a:ext cx="245025" cy="434691"/>
            </a:xfrm>
            <a:custGeom>
              <a:avLst/>
              <a:gdLst/>
              <a:ahLst/>
              <a:cxnLst/>
              <a:rect l="l" t="t" r="r" b="b"/>
              <a:pathLst>
                <a:path w="8175" h="14503" extrusionOk="0">
                  <a:moveTo>
                    <a:pt x="1240" y="1"/>
                  </a:moveTo>
                  <a:cubicBezTo>
                    <a:pt x="1086" y="1"/>
                    <a:pt x="929" y="33"/>
                    <a:pt x="777" y="100"/>
                  </a:cubicBezTo>
                  <a:cubicBezTo>
                    <a:pt x="246" y="345"/>
                    <a:pt x="1" y="979"/>
                    <a:pt x="246" y="1530"/>
                  </a:cubicBezTo>
                  <a:lnTo>
                    <a:pt x="5968" y="13873"/>
                  </a:lnTo>
                  <a:cubicBezTo>
                    <a:pt x="6146" y="14274"/>
                    <a:pt x="6541" y="14502"/>
                    <a:pt x="6948" y="14502"/>
                  </a:cubicBezTo>
                  <a:cubicBezTo>
                    <a:pt x="7100" y="14502"/>
                    <a:pt x="7254" y="14471"/>
                    <a:pt x="7398" y="14404"/>
                  </a:cubicBezTo>
                  <a:cubicBezTo>
                    <a:pt x="7929" y="14159"/>
                    <a:pt x="8175" y="13525"/>
                    <a:pt x="7929" y="12973"/>
                  </a:cubicBezTo>
                  <a:lnTo>
                    <a:pt x="2208" y="611"/>
                  </a:lnTo>
                  <a:cubicBezTo>
                    <a:pt x="2030" y="225"/>
                    <a:pt x="1647" y="1"/>
                    <a:pt x="12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1" name="Google Shape;3881;p73"/>
            <p:cNvSpPr/>
            <p:nvPr/>
          </p:nvSpPr>
          <p:spPr>
            <a:xfrm>
              <a:off x="5118422" y="2415561"/>
              <a:ext cx="234595" cy="64321"/>
            </a:xfrm>
            <a:custGeom>
              <a:avLst/>
              <a:gdLst/>
              <a:ahLst/>
              <a:cxnLst/>
              <a:rect l="l" t="t" r="r" b="b"/>
              <a:pathLst>
                <a:path w="7827" h="2146" extrusionOk="0">
                  <a:moveTo>
                    <a:pt x="1083" y="0"/>
                  </a:moveTo>
                  <a:cubicBezTo>
                    <a:pt x="491" y="0"/>
                    <a:pt x="0" y="491"/>
                    <a:pt x="0" y="1083"/>
                  </a:cubicBezTo>
                  <a:cubicBezTo>
                    <a:pt x="0" y="1676"/>
                    <a:pt x="491" y="2146"/>
                    <a:pt x="1083" y="2146"/>
                  </a:cubicBezTo>
                  <a:lnTo>
                    <a:pt x="6764" y="2146"/>
                  </a:lnTo>
                  <a:cubicBezTo>
                    <a:pt x="7356" y="2146"/>
                    <a:pt x="7826" y="1676"/>
                    <a:pt x="7826" y="1083"/>
                  </a:cubicBezTo>
                  <a:cubicBezTo>
                    <a:pt x="7826" y="491"/>
                    <a:pt x="7356" y="0"/>
                    <a:pt x="67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73"/>
            <p:cNvSpPr/>
            <p:nvPr/>
          </p:nvSpPr>
          <p:spPr>
            <a:xfrm>
              <a:off x="7288395" y="2786203"/>
              <a:ext cx="244995" cy="434661"/>
            </a:xfrm>
            <a:custGeom>
              <a:avLst/>
              <a:gdLst/>
              <a:ahLst/>
              <a:cxnLst/>
              <a:rect l="l" t="t" r="r" b="b"/>
              <a:pathLst>
                <a:path w="8174" h="14502" extrusionOk="0">
                  <a:moveTo>
                    <a:pt x="1236" y="0"/>
                  </a:moveTo>
                  <a:cubicBezTo>
                    <a:pt x="1083" y="0"/>
                    <a:pt x="927" y="32"/>
                    <a:pt x="777" y="99"/>
                  </a:cubicBezTo>
                  <a:cubicBezTo>
                    <a:pt x="245" y="344"/>
                    <a:pt x="0" y="978"/>
                    <a:pt x="266" y="1529"/>
                  </a:cubicBezTo>
                  <a:lnTo>
                    <a:pt x="5967" y="13871"/>
                  </a:lnTo>
                  <a:cubicBezTo>
                    <a:pt x="6145" y="14273"/>
                    <a:pt x="6540" y="14501"/>
                    <a:pt x="6947" y="14501"/>
                  </a:cubicBezTo>
                  <a:cubicBezTo>
                    <a:pt x="7099" y="14501"/>
                    <a:pt x="7253" y="14469"/>
                    <a:pt x="7397" y="14403"/>
                  </a:cubicBezTo>
                  <a:cubicBezTo>
                    <a:pt x="7949" y="14157"/>
                    <a:pt x="8174" y="13524"/>
                    <a:pt x="7929" y="12972"/>
                  </a:cubicBezTo>
                  <a:lnTo>
                    <a:pt x="2207" y="630"/>
                  </a:lnTo>
                  <a:cubicBezTo>
                    <a:pt x="2029" y="229"/>
                    <a:pt x="1644" y="0"/>
                    <a:pt x="12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3" name="Google Shape;3883;p73"/>
            <p:cNvSpPr/>
            <p:nvPr/>
          </p:nvSpPr>
          <p:spPr>
            <a:xfrm>
              <a:off x="7295109" y="3158465"/>
              <a:ext cx="235224" cy="64950"/>
            </a:xfrm>
            <a:custGeom>
              <a:avLst/>
              <a:gdLst/>
              <a:ahLst/>
              <a:cxnLst/>
              <a:rect l="l" t="t" r="r" b="b"/>
              <a:pathLst>
                <a:path w="7848" h="2167" extrusionOk="0">
                  <a:moveTo>
                    <a:pt x="1084" y="0"/>
                  </a:moveTo>
                  <a:cubicBezTo>
                    <a:pt x="491" y="0"/>
                    <a:pt x="1" y="491"/>
                    <a:pt x="1" y="1083"/>
                  </a:cubicBezTo>
                  <a:cubicBezTo>
                    <a:pt x="1" y="1676"/>
                    <a:pt x="491" y="2166"/>
                    <a:pt x="1084" y="2166"/>
                  </a:cubicBezTo>
                  <a:lnTo>
                    <a:pt x="6765" y="2166"/>
                  </a:lnTo>
                  <a:cubicBezTo>
                    <a:pt x="7357" y="2166"/>
                    <a:pt x="7848" y="1676"/>
                    <a:pt x="7848" y="1083"/>
                  </a:cubicBezTo>
                  <a:cubicBezTo>
                    <a:pt x="7848" y="491"/>
                    <a:pt x="7357" y="0"/>
                    <a:pt x="67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4" name="Google Shape;3884;p73"/>
            <p:cNvSpPr/>
            <p:nvPr/>
          </p:nvSpPr>
          <p:spPr>
            <a:xfrm>
              <a:off x="6342123" y="3406519"/>
              <a:ext cx="881971" cy="541423"/>
            </a:xfrm>
            <a:custGeom>
              <a:avLst/>
              <a:gdLst/>
              <a:ahLst/>
              <a:cxnLst/>
              <a:rect l="l" t="t" r="r" b="b"/>
              <a:pathLst>
                <a:path w="29426" h="18064" extrusionOk="0">
                  <a:moveTo>
                    <a:pt x="0" y="0"/>
                  </a:moveTo>
                  <a:lnTo>
                    <a:pt x="0" y="18064"/>
                  </a:lnTo>
                  <a:lnTo>
                    <a:pt x="29426" y="18064"/>
                  </a:lnTo>
                  <a:lnTo>
                    <a:pt x="29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73"/>
            <p:cNvSpPr/>
            <p:nvPr/>
          </p:nvSpPr>
          <p:spPr>
            <a:xfrm>
              <a:off x="6342123" y="3406519"/>
              <a:ext cx="331376" cy="541423"/>
            </a:xfrm>
            <a:custGeom>
              <a:avLst/>
              <a:gdLst/>
              <a:ahLst/>
              <a:cxnLst/>
              <a:rect l="l" t="t" r="r" b="b"/>
              <a:pathLst>
                <a:path w="11056" h="18064" extrusionOk="0">
                  <a:moveTo>
                    <a:pt x="0" y="0"/>
                  </a:moveTo>
                  <a:lnTo>
                    <a:pt x="0" y="18064"/>
                  </a:lnTo>
                  <a:lnTo>
                    <a:pt x="11055" y="18064"/>
                  </a:lnTo>
                  <a:lnTo>
                    <a:pt x="11055" y="0"/>
                  </a:lnTo>
                  <a:lnTo>
                    <a:pt x="6785" y="0"/>
                  </a:lnTo>
                  <a:lnTo>
                    <a:pt x="6785" y="6396"/>
                  </a:lnTo>
                  <a:lnTo>
                    <a:pt x="3944" y="6396"/>
                  </a:lnTo>
                  <a:lnTo>
                    <a:pt x="3944" y="0"/>
                  </a:ln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73"/>
            <p:cNvSpPr/>
            <p:nvPr/>
          </p:nvSpPr>
          <p:spPr>
            <a:xfrm>
              <a:off x="6460335" y="3406519"/>
              <a:ext cx="85152" cy="191734"/>
            </a:xfrm>
            <a:custGeom>
              <a:avLst/>
              <a:gdLst/>
              <a:ahLst/>
              <a:cxnLst/>
              <a:rect l="l" t="t" r="r" b="b"/>
              <a:pathLst>
                <a:path w="2841" h="6397" extrusionOk="0">
                  <a:moveTo>
                    <a:pt x="0" y="0"/>
                  </a:moveTo>
                  <a:lnTo>
                    <a:pt x="0" y="6396"/>
                  </a:lnTo>
                  <a:lnTo>
                    <a:pt x="2841" y="6396"/>
                  </a:lnTo>
                  <a:lnTo>
                    <a:pt x="2841" y="0"/>
                  </a:lnTo>
                  <a:close/>
                </a:path>
              </a:pathLst>
            </a:custGeom>
            <a:solidFill>
              <a:srgbClr val="FBC8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73"/>
            <p:cNvSpPr/>
            <p:nvPr/>
          </p:nvSpPr>
          <p:spPr>
            <a:xfrm>
              <a:off x="6411929" y="2993705"/>
              <a:ext cx="641891" cy="412841"/>
            </a:xfrm>
            <a:custGeom>
              <a:avLst/>
              <a:gdLst/>
              <a:ahLst/>
              <a:cxnLst/>
              <a:rect l="l" t="t" r="r" b="b"/>
              <a:pathLst>
                <a:path w="21416" h="13774" extrusionOk="0">
                  <a:moveTo>
                    <a:pt x="1" y="1"/>
                  </a:moveTo>
                  <a:lnTo>
                    <a:pt x="1" y="13773"/>
                  </a:lnTo>
                  <a:lnTo>
                    <a:pt x="21416" y="13773"/>
                  </a:lnTo>
                  <a:lnTo>
                    <a:pt x="214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8" name="Google Shape;3888;p73"/>
            <p:cNvSpPr/>
            <p:nvPr/>
          </p:nvSpPr>
          <p:spPr>
            <a:xfrm>
              <a:off x="6411929" y="2993705"/>
              <a:ext cx="241339" cy="412841"/>
            </a:xfrm>
            <a:custGeom>
              <a:avLst/>
              <a:gdLst/>
              <a:ahLst/>
              <a:cxnLst/>
              <a:rect l="l" t="t" r="r" b="b"/>
              <a:pathLst>
                <a:path w="8052" h="13774" extrusionOk="0">
                  <a:moveTo>
                    <a:pt x="1" y="1"/>
                  </a:moveTo>
                  <a:lnTo>
                    <a:pt x="1" y="13773"/>
                  </a:lnTo>
                  <a:lnTo>
                    <a:pt x="8052" y="13773"/>
                  </a:lnTo>
                  <a:lnTo>
                    <a:pt x="8052" y="1"/>
                  </a:ln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73"/>
            <p:cNvSpPr/>
            <p:nvPr/>
          </p:nvSpPr>
          <p:spPr>
            <a:xfrm>
              <a:off x="6484823" y="2993705"/>
              <a:ext cx="85152" cy="145816"/>
            </a:xfrm>
            <a:custGeom>
              <a:avLst/>
              <a:gdLst/>
              <a:ahLst/>
              <a:cxnLst/>
              <a:rect l="l" t="t" r="r" b="b"/>
              <a:pathLst>
                <a:path w="2841" h="4865" extrusionOk="0">
                  <a:moveTo>
                    <a:pt x="1" y="1"/>
                  </a:moveTo>
                  <a:lnTo>
                    <a:pt x="1" y="4864"/>
                  </a:lnTo>
                  <a:lnTo>
                    <a:pt x="2841" y="4864"/>
                  </a:lnTo>
                  <a:lnTo>
                    <a:pt x="2841" y="1"/>
                  </a:lnTo>
                  <a:close/>
                </a:path>
              </a:pathLst>
            </a:custGeom>
            <a:solidFill>
              <a:srgbClr val="FBC8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73"/>
            <p:cNvSpPr/>
            <p:nvPr/>
          </p:nvSpPr>
          <p:spPr>
            <a:xfrm>
              <a:off x="6822287" y="1408057"/>
              <a:ext cx="304431" cy="304431"/>
            </a:xfrm>
            <a:custGeom>
              <a:avLst/>
              <a:gdLst/>
              <a:ahLst/>
              <a:cxnLst/>
              <a:rect l="l" t="t" r="r" b="b"/>
              <a:pathLst>
                <a:path w="10157" h="10157" extrusionOk="0">
                  <a:moveTo>
                    <a:pt x="5068" y="0"/>
                  </a:moveTo>
                  <a:cubicBezTo>
                    <a:pt x="5068" y="2412"/>
                    <a:pt x="2392" y="5088"/>
                    <a:pt x="1" y="5088"/>
                  </a:cubicBezTo>
                  <a:cubicBezTo>
                    <a:pt x="2392" y="5088"/>
                    <a:pt x="5068" y="7765"/>
                    <a:pt x="5068" y="10156"/>
                  </a:cubicBezTo>
                  <a:cubicBezTo>
                    <a:pt x="5068" y="7765"/>
                    <a:pt x="7745" y="5088"/>
                    <a:pt x="10157" y="5088"/>
                  </a:cubicBezTo>
                  <a:cubicBezTo>
                    <a:pt x="7745" y="5088"/>
                    <a:pt x="5068" y="2412"/>
                    <a:pt x="50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73"/>
            <p:cNvSpPr/>
            <p:nvPr/>
          </p:nvSpPr>
          <p:spPr>
            <a:xfrm>
              <a:off x="7045225" y="1299646"/>
              <a:ext cx="118242" cy="118242"/>
            </a:xfrm>
            <a:custGeom>
              <a:avLst/>
              <a:gdLst/>
              <a:ahLst/>
              <a:cxnLst/>
              <a:rect l="l" t="t" r="r" b="b"/>
              <a:pathLst>
                <a:path w="3945" h="3945" extrusionOk="0">
                  <a:moveTo>
                    <a:pt x="1962" y="1"/>
                  </a:moveTo>
                  <a:cubicBezTo>
                    <a:pt x="1962" y="941"/>
                    <a:pt x="920" y="1962"/>
                    <a:pt x="1" y="1962"/>
                  </a:cubicBezTo>
                  <a:cubicBezTo>
                    <a:pt x="920" y="1962"/>
                    <a:pt x="1962" y="3004"/>
                    <a:pt x="1962" y="3944"/>
                  </a:cubicBezTo>
                  <a:cubicBezTo>
                    <a:pt x="1962" y="3004"/>
                    <a:pt x="3005" y="1962"/>
                    <a:pt x="3945" y="1962"/>
                  </a:cubicBezTo>
                  <a:cubicBezTo>
                    <a:pt x="3005" y="1962"/>
                    <a:pt x="1962" y="941"/>
                    <a:pt x="19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73"/>
            <p:cNvSpPr/>
            <p:nvPr/>
          </p:nvSpPr>
          <p:spPr>
            <a:xfrm>
              <a:off x="7042797" y="1718575"/>
              <a:ext cx="118212" cy="118242"/>
            </a:xfrm>
            <a:custGeom>
              <a:avLst/>
              <a:gdLst/>
              <a:ahLst/>
              <a:cxnLst/>
              <a:rect l="l" t="t" r="r" b="b"/>
              <a:pathLst>
                <a:path w="3944" h="3945" extrusionOk="0">
                  <a:moveTo>
                    <a:pt x="1982" y="0"/>
                  </a:moveTo>
                  <a:cubicBezTo>
                    <a:pt x="1982" y="920"/>
                    <a:pt x="940" y="1962"/>
                    <a:pt x="0" y="1962"/>
                  </a:cubicBezTo>
                  <a:cubicBezTo>
                    <a:pt x="940" y="1962"/>
                    <a:pt x="1982" y="3004"/>
                    <a:pt x="1982" y="3944"/>
                  </a:cubicBezTo>
                  <a:cubicBezTo>
                    <a:pt x="1982" y="3004"/>
                    <a:pt x="3024" y="1962"/>
                    <a:pt x="3944" y="1962"/>
                  </a:cubicBezTo>
                  <a:cubicBezTo>
                    <a:pt x="3024" y="1962"/>
                    <a:pt x="1982" y="920"/>
                    <a:pt x="19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3" name="Google Shape;3893;p73"/>
            <p:cNvSpPr/>
            <p:nvPr/>
          </p:nvSpPr>
          <p:spPr>
            <a:xfrm>
              <a:off x="7119348" y="3370372"/>
              <a:ext cx="1073675" cy="695182"/>
            </a:xfrm>
            <a:custGeom>
              <a:avLst/>
              <a:gdLst/>
              <a:ahLst/>
              <a:cxnLst/>
              <a:rect l="l" t="t" r="r" b="b"/>
              <a:pathLst>
                <a:path w="35822" h="23194" extrusionOk="0">
                  <a:moveTo>
                    <a:pt x="1267" y="1"/>
                  </a:moveTo>
                  <a:cubicBezTo>
                    <a:pt x="572" y="1"/>
                    <a:pt x="0" y="573"/>
                    <a:pt x="0" y="1288"/>
                  </a:cubicBezTo>
                  <a:lnTo>
                    <a:pt x="0" y="21926"/>
                  </a:lnTo>
                  <a:cubicBezTo>
                    <a:pt x="0" y="22621"/>
                    <a:pt x="572" y="23193"/>
                    <a:pt x="1267" y="23193"/>
                  </a:cubicBezTo>
                  <a:lnTo>
                    <a:pt x="34554" y="23193"/>
                  </a:lnTo>
                  <a:cubicBezTo>
                    <a:pt x="35249" y="23193"/>
                    <a:pt x="35821" y="22621"/>
                    <a:pt x="35821" y="21926"/>
                  </a:cubicBezTo>
                  <a:lnTo>
                    <a:pt x="35821" y="1288"/>
                  </a:lnTo>
                  <a:cubicBezTo>
                    <a:pt x="35821" y="573"/>
                    <a:pt x="35249" y="1"/>
                    <a:pt x="345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4" name="Google Shape;3894;p73"/>
            <p:cNvSpPr/>
            <p:nvPr/>
          </p:nvSpPr>
          <p:spPr>
            <a:xfrm>
              <a:off x="7814478" y="3859107"/>
              <a:ext cx="102926" cy="116413"/>
            </a:xfrm>
            <a:custGeom>
              <a:avLst/>
              <a:gdLst/>
              <a:ahLst/>
              <a:cxnLst/>
              <a:rect l="l" t="t" r="r" b="b"/>
              <a:pathLst>
                <a:path w="3434" h="3884" extrusionOk="0">
                  <a:moveTo>
                    <a:pt x="1942" y="1"/>
                  </a:moveTo>
                  <a:cubicBezTo>
                    <a:pt x="880" y="1"/>
                    <a:pt x="1" y="880"/>
                    <a:pt x="1" y="1942"/>
                  </a:cubicBezTo>
                  <a:cubicBezTo>
                    <a:pt x="1" y="3025"/>
                    <a:pt x="880" y="3883"/>
                    <a:pt x="1942" y="3883"/>
                  </a:cubicBezTo>
                  <a:cubicBezTo>
                    <a:pt x="2535" y="3883"/>
                    <a:pt x="3087" y="3618"/>
                    <a:pt x="3434" y="3189"/>
                  </a:cubicBezTo>
                  <a:cubicBezTo>
                    <a:pt x="3148" y="2862"/>
                    <a:pt x="2984" y="2412"/>
                    <a:pt x="2984" y="1942"/>
                  </a:cubicBezTo>
                  <a:cubicBezTo>
                    <a:pt x="2984" y="1472"/>
                    <a:pt x="3148" y="1043"/>
                    <a:pt x="3434" y="696"/>
                  </a:cubicBezTo>
                  <a:cubicBezTo>
                    <a:pt x="3087" y="287"/>
                    <a:pt x="2535" y="1"/>
                    <a:pt x="19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5" name="Google Shape;3895;p73"/>
            <p:cNvSpPr/>
            <p:nvPr/>
          </p:nvSpPr>
          <p:spPr>
            <a:xfrm>
              <a:off x="7917375" y="3859107"/>
              <a:ext cx="88838" cy="116413"/>
            </a:xfrm>
            <a:custGeom>
              <a:avLst/>
              <a:gdLst/>
              <a:ahLst/>
              <a:cxnLst/>
              <a:rect l="l" t="t" r="r" b="b"/>
              <a:pathLst>
                <a:path w="2964" h="3884" extrusionOk="0">
                  <a:moveTo>
                    <a:pt x="1493" y="1"/>
                  </a:moveTo>
                  <a:cubicBezTo>
                    <a:pt x="880" y="1"/>
                    <a:pt x="348" y="287"/>
                    <a:pt x="1" y="696"/>
                  </a:cubicBezTo>
                  <a:cubicBezTo>
                    <a:pt x="287" y="1043"/>
                    <a:pt x="450" y="1472"/>
                    <a:pt x="450" y="1942"/>
                  </a:cubicBezTo>
                  <a:cubicBezTo>
                    <a:pt x="450" y="2412"/>
                    <a:pt x="287" y="2862"/>
                    <a:pt x="1" y="3189"/>
                  </a:cubicBezTo>
                  <a:cubicBezTo>
                    <a:pt x="348" y="3618"/>
                    <a:pt x="880" y="3883"/>
                    <a:pt x="1493" y="3883"/>
                  </a:cubicBezTo>
                  <a:cubicBezTo>
                    <a:pt x="2085" y="3883"/>
                    <a:pt x="2616" y="3618"/>
                    <a:pt x="2964" y="3189"/>
                  </a:cubicBezTo>
                  <a:cubicBezTo>
                    <a:pt x="2698" y="2862"/>
                    <a:pt x="2514" y="2412"/>
                    <a:pt x="2514" y="1942"/>
                  </a:cubicBezTo>
                  <a:cubicBezTo>
                    <a:pt x="2514" y="1472"/>
                    <a:pt x="2698" y="1043"/>
                    <a:pt x="2964" y="696"/>
                  </a:cubicBezTo>
                  <a:cubicBezTo>
                    <a:pt x="2616" y="287"/>
                    <a:pt x="2085" y="1"/>
                    <a:pt x="14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6" name="Google Shape;3896;p73"/>
            <p:cNvSpPr/>
            <p:nvPr/>
          </p:nvSpPr>
          <p:spPr>
            <a:xfrm>
              <a:off x="7903917" y="3879938"/>
              <a:ext cx="26975" cy="74751"/>
            </a:xfrm>
            <a:custGeom>
              <a:avLst/>
              <a:gdLst/>
              <a:ahLst/>
              <a:cxnLst/>
              <a:rect l="l" t="t" r="r" b="b"/>
              <a:pathLst>
                <a:path w="900" h="2494" extrusionOk="0">
                  <a:moveTo>
                    <a:pt x="450" y="1"/>
                  </a:moveTo>
                  <a:cubicBezTo>
                    <a:pt x="164" y="348"/>
                    <a:pt x="0" y="777"/>
                    <a:pt x="0" y="1247"/>
                  </a:cubicBezTo>
                  <a:cubicBezTo>
                    <a:pt x="0" y="1717"/>
                    <a:pt x="164" y="2167"/>
                    <a:pt x="450" y="2494"/>
                  </a:cubicBezTo>
                  <a:cubicBezTo>
                    <a:pt x="736" y="2167"/>
                    <a:pt x="899" y="1717"/>
                    <a:pt x="899" y="1247"/>
                  </a:cubicBezTo>
                  <a:cubicBezTo>
                    <a:pt x="899" y="777"/>
                    <a:pt x="736" y="348"/>
                    <a:pt x="450" y="1"/>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7" name="Google Shape;3897;p73"/>
            <p:cNvSpPr/>
            <p:nvPr/>
          </p:nvSpPr>
          <p:spPr>
            <a:xfrm>
              <a:off x="8006184" y="3859107"/>
              <a:ext cx="102926" cy="116413"/>
            </a:xfrm>
            <a:custGeom>
              <a:avLst/>
              <a:gdLst/>
              <a:ahLst/>
              <a:cxnLst/>
              <a:rect l="l" t="t" r="r" b="b"/>
              <a:pathLst>
                <a:path w="3434" h="3884" extrusionOk="0">
                  <a:moveTo>
                    <a:pt x="1493" y="1"/>
                  </a:moveTo>
                  <a:cubicBezTo>
                    <a:pt x="900" y="1"/>
                    <a:pt x="369" y="287"/>
                    <a:pt x="1" y="696"/>
                  </a:cubicBezTo>
                  <a:cubicBezTo>
                    <a:pt x="287" y="1043"/>
                    <a:pt x="450" y="1472"/>
                    <a:pt x="450" y="1942"/>
                  </a:cubicBezTo>
                  <a:cubicBezTo>
                    <a:pt x="450" y="2412"/>
                    <a:pt x="287" y="2862"/>
                    <a:pt x="1" y="3189"/>
                  </a:cubicBezTo>
                  <a:cubicBezTo>
                    <a:pt x="369" y="3618"/>
                    <a:pt x="900" y="3883"/>
                    <a:pt x="1493" y="3883"/>
                  </a:cubicBezTo>
                  <a:cubicBezTo>
                    <a:pt x="2555" y="3883"/>
                    <a:pt x="3434" y="3025"/>
                    <a:pt x="3434" y="1942"/>
                  </a:cubicBezTo>
                  <a:cubicBezTo>
                    <a:pt x="3434" y="880"/>
                    <a:pt x="2555" y="1"/>
                    <a:pt x="14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8" name="Google Shape;3898;p73"/>
            <p:cNvSpPr/>
            <p:nvPr/>
          </p:nvSpPr>
          <p:spPr>
            <a:xfrm>
              <a:off x="7992727" y="3879938"/>
              <a:ext cx="26975" cy="74751"/>
            </a:xfrm>
            <a:custGeom>
              <a:avLst/>
              <a:gdLst/>
              <a:ahLst/>
              <a:cxnLst/>
              <a:rect l="l" t="t" r="r" b="b"/>
              <a:pathLst>
                <a:path w="900" h="2494" extrusionOk="0">
                  <a:moveTo>
                    <a:pt x="450" y="1"/>
                  </a:moveTo>
                  <a:cubicBezTo>
                    <a:pt x="184" y="348"/>
                    <a:pt x="0" y="777"/>
                    <a:pt x="0" y="1247"/>
                  </a:cubicBezTo>
                  <a:cubicBezTo>
                    <a:pt x="0" y="1717"/>
                    <a:pt x="184" y="2167"/>
                    <a:pt x="450" y="2494"/>
                  </a:cubicBezTo>
                  <a:cubicBezTo>
                    <a:pt x="736" y="2167"/>
                    <a:pt x="899" y="1717"/>
                    <a:pt x="899" y="1247"/>
                  </a:cubicBezTo>
                  <a:cubicBezTo>
                    <a:pt x="899" y="777"/>
                    <a:pt x="736" y="348"/>
                    <a:pt x="450" y="1"/>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9" name="Google Shape;3899;p73"/>
            <p:cNvSpPr/>
            <p:nvPr/>
          </p:nvSpPr>
          <p:spPr>
            <a:xfrm>
              <a:off x="7851854" y="3463467"/>
              <a:ext cx="219279" cy="111498"/>
            </a:xfrm>
            <a:custGeom>
              <a:avLst/>
              <a:gdLst/>
              <a:ahLst/>
              <a:cxnLst/>
              <a:rect l="l" t="t" r="r" b="b"/>
              <a:pathLst>
                <a:path w="7316" h="3720" extrusionOk="0">
                  <a:moveTo>
                    <a:pt x="348" y="1"/>
                  </a:moveTo>
                  <a:cubicBezTo>
                    <a:pt x="144" y="1"/>
                    <a:pt x="0" y="164"/>
                    <a:pt x="0" y="348"/>
                  </a:cubicBezTo>
                  <a:lnTo>
                    <a:pt x="0" y="3372"/>
                  </a:lnTo>
                  <a:cubicBezTo>
                    <a:pt x="0" y="3577"/>
                    <a:pt x="144" y="3720"/>
                    <a:pt x="348" y="3720"/>
                  </a:cubicBezTo>
                  <a:lnTo>
                    <a:pt x="6968" y="3720"/>
                  </a:lnTo>
                  <a:cubicBezTo>
                    <a:pt x="7152" y="3720"/>
                    <a:pt x="7316" y="3577"/>
                    <a:pt x="7316" y="3372"/>
                  </a:cubicBezTo>
                  <a:lnTo>
                    <a:pt x="7316" y="348"/>
                  </a:lnTo>
                  <a:cubicBezTo>
                    <a:pt x="7316" y="164"/>
                    <a:pt x="7152" y="1"/>
                    <a:pt x="69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0" name="Google Shape;3900;p73"/>
            <p:cNvSpPr/>
            <p:nvPr/>
          </p:nvSpPr>
          <p:spPr>
            <a:xfrm>
              <a:off x="7300624" y="1702030"/>
              <a:ext cx="358321" cy="358321"/>
            </a:xfrm>
            <a:custGeom>
              <a:avLst/>
              <a:gdLst/>
              <a:ahLst/>
              <a:cxnLst/>
              <a:rect l="l" t="t" r="r" b="b"/>
              <a:pathLst>
                <a:path w="11955" h="11955" extrusionOk="0">
                  <a:moveTo>
                    <a:pt x="5968" y="1"/>
                  </a:moveTo>
                  <a:cubicBezTo>
                    <a:pt x="2678" y="1"/>
                    <a:pt x="1" y="2677"/>
                    <a:pt x="1" y="5967"/>
                  </a:cubicBezTo>
                  <a:cubicBezTo>
                    <a:pt x="1" y="9278"/>
                    <a:pt x="2678" y="11954"/>
                    <a:pt x="5968" y="11954"/>
                  </a:cubicBezTo>
                  <a:cubicBezTo>
                    <a:pt x="9278" y="11954"/>
                    <a:pt x="11955" y="9278"/>
                    <a:pt x="11955" y="5967"/>
                  </a:cubicBezTo>
                  <a:cubicBezTo>
                    <a:pt x="11955" y="2677"/>
                    <a:pt x="9278" y="1"/>
                    <a:pt x="5968" y="1"/>
                  </a:cubicBezTo>
                  <a:close/>
                </a:path>
              </a:pathLst>
            </a:custGeom>
            <a:solidFill>
              <a:srgbClr val="000000">
                <a:alpha val="17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1" name="Google Shape;3901;p73"/>
            <p:cNvSpPr/>
            <p:nvPr/>
          </p:nvSpPr>
          <p:spPr>
            <a:xfrm>
              <a:off x="7297567" y="1672626"/>
              <a:ext cx="358321" cy="358321"/>
            </a:xfrm>
            <a:custGeom>
              <a:avLst/>
              <a:gdLst/>
              <a:ahLst/>
              <a:cxnLst/>
              <a:rect l="l" t="t" r="r" b="b"/>
              <a:pathLst>
                <a:path w="11955" h="11955" extrusionOk="0">
                  <a:moveTo>
                    <a:pt x="5988" y="1"/>
                  </a:moveTo>
                  <a:cubicBezTo>
                    <a:pt x="2677" y="1"/>
                    <a:pt x="1" y="2678"/>
                    <a:pt x="1" y="5968"/>
                  </a:cubicBezTo>
                  <a:cubicBezTo>
                    <a:pt x="1" y="9278"/>
                    <a:pt x="2677" y="11955"/>
                    <a:pt x="5988" y="11955"/>
                  </a:cubicBezTo>
                  <a:cubicBezTo>
                    <a:pt x="9278" y="11955"/>
                    <a:pt x="11955" y="9278"/>
                    <a:pt x="11955" y="5968"/>
                  </a:cubicBezTo>
                  <a:cubicBezTo>
                    <a:pt x="11955" y="2678"/>
                    <a:pt x="9278" y="1"/>
                    <a:pt x="59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2" name="Google Shape;3902;p73"/>
            <p:cNvSpPr/>
            <p:nvPr/>
          </p:nvSpPr>
          <p:spPr>
            <a:xfrm>
              <a:off x="7412722" y="1738776"/>
              <a:ext cx="132928" cy="226023"/>
            </a:xfrm>
            <a:custGeom>
              <a:avLst/>
              <a:gdLst/>
              <a:ahLst/>
              <a:cxnLst/>
              <a:rect l="l" t="t" r="r" b="b"/>
              <a:pathLst>
                <a:path w="4435" h="7541" extrusionOk="0">
                  <a:moveTo>
                    <a:pt x="1778" y="1"/>
                  </a:moveTo>
                  <a:cubicBezTo>
                    <a:pt x="1778" y="144"/>
                    <a:pt x="1778" y="266"/>
                    <a:pt x="1778" y="389"/>
                  </a:cubicBezTo>
                  <a:cubicBezTo>
                    <a:pt x="1798" y="552"/>
                    <a:pt x="1758" y="634"/>
                    <a:pt x="1553" y="695"/>
                  </a:cubicBezTo>
                  <a:cubicBezTo>
                    <a:pt x="572" y="900"/>
                    <a:pt x="0" y="1921"/>
                    <a:pt x="307" y="2923"/>
                  </a:cubicBezTo>
                  <a:cubicBezTo>
                    <a:pt x="491" y="3474"/>
                    <a:pt x="879" y="3781"/>
                    <a:pt x="1390" y="4006"/>
                  </a:cubicBezTo>
                  <a:cubicBezTo>
                    <a:pt x="1798" y="4169"/>
                    <a:pt x="2207" y="4312"/>
                    <a:pt x="2616" y="4496"/>
                  </a:cubicBezTo>
                  <a:cubicBezTo>
                    <a:pt x="2861" y="4598"/>
                    <a:pt x="2963" y="4823"/>
                    <a:pt x="2943" y="5109"/>
                  </a:cubicBezTo>
                  <a:cubicBezTo>
                    <a:pt x="2902" y="5395"/>
                    <a:pt x="2738" y="5620"/>
                    <a:pt x="2473" y="5661"/>
                  </a:cubicBezTo>
                  <a:cubicBezTo>
                    <a:pt x="2358" y="5682"/>
                    <a:pt x="2244" y="5694"/>
                    <a:pt x="2133" y="5694"/>
                  </a:cubicBezTo>
                  <a:cubicBezTo>
                    <a:pt x="1708" y="5694"/>
                    <a:pt x="1331" y="5513"/>
                    <a:pt x="1185" y="4946"/>
                  </a:cubicBezTo>
                  <a:cubicBezTo>
                    <a:pt x="1165" y="4884"/>
                    <a:pt x="1145" y="4844"/>
                    <a:pt x="1124" y="4782"/>
                  </a:cubicBezTo>
                  <a:cubicBezTo>
                    <a:pt x="756" y="4864"/>
                    <a:pt x="409" y="4966"/>
                    <a:pt x="41" y="5068"/>
                  </a:cubicBezTo>
                  <a:cubicBezTo>
                    <a:pt x="245" y="6029"/>
                    <a:pt x="797" y="6601"/>
                    <a:pt x="1798" y="6703"/>
                  </a:cubicBezTo>
                  <a:lnTo>
                    <a:pt x="1798" y="7541"/>
                  </a:lnTo>
                  <a:lnTo>
                    <a:pt x="2493" y="7541"/>
                  </a:lnTo>
                  <a:lnTo>
                    <a:pt x="2493" y="6723"/>
                  </a:lnTo>
                  <a:cubicBezTo>
                    <a:pt x="2616" y="6683"/>
                    <a:pt x="2698" y="6662"/>
                    <a:pt x="2800" y="6642"/>
                  </a:cubicBezTo>
                  <a:cubicBezTo>
                    <a:pt x="4107" y="6376"/>
                    <a:pt x="4434" y="5150"/>
                    <a:pt x="4128" y="4251"/>
                  </a:cubicBezTo>
                  <a:cubicBezTo>
                    <a:pt x="3944" y="3699"/>
                    <a:pt x="3494" y="3413"/>
                    <a:pt x="2984" y="3209"/>
                  </a:cubicBezTo>
                  <a:cubicBezTo>
                    <a:pt x="2595" y="3045"/>
                    <a:pt x="2207" y="2882"/>
                    <a:pt x="1819" y="2718"/>
                  </a:cubicBezTo>
                  <a:cubicBezTo>
                    <a:pt x="1594" y="2616"/>
                    <a:pt x="1471" y="2412"/>
                    <a:pt x="1512" y="2146"/>
                  </a:cubicBezTo>
                  <a:cubicBezTo>
                    <a:pt x="1533" y="1881"/>
                    <a:pt x="1676" y="1717"/>
                    <a:pt x="1921" y="1615"/>
                  </a:cubicBezTo>
                  <a:cubicBezTo>
                    <a:pt x="2001" y="1587"/>
                    <a:pt x="2083" y="1572"/>
                    <a:pt x="2166" y="1572"/>
                  </a:cubicBezTo>
                  <a:cubicBezTo>
                    <a:pt x="2381" y="1572"/>
                    <a:pt x="2597" y="1668"/>
                    <a:pt x="2759" y="1860"/>
                  </a:cubicBezTo>
                  <a:cubicBezTo>
                    <a:pt x="2881" y="2024"/>
                    <a:pt x="2984" y="2208"/>
                    <a:pt x="3086" y="2391"/>
                  </a:cubicBezTo>
                  <a:cubicBezTo>
                    <a:pt x="3413" y="2269"/>
                    <a:pt x="3719" y="2146"/>
                    <a:pt x="4046" y="2003"/>
                  </a:cubicBezTo>
                  <a:cubicBezTo>
                    <a:pt x="3821" y="1288"/>
                    <a:pt x="3413" y="818"/>
                    <a:pt x="2657" y="655"/>
                  </a:cubicBezTo>
                  <a:cubicBezTo>
                    <a:pt x="2595" y="655"/>
                    <a:pt x="2514" y="532"/>
                    <a:pt x="2493" y="450"/>
                  </a:cubicBezTo>
                  <a:cubicBezTo>
                    <a:pt x="2473" y="307"/>
                    <a:pt x="2493" y="144"/>
                    <a:pt x="24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05">
          <a:extLst>
            <a:ext uri="{FF2B5EF4-FFF2-40B4-BE49-F238E27FC236}">
              <a16:creationId xmlns:a16="http://schemas.microsoft.com/office/drawing/2014/main" id="{FBFA1091-6B23-3B20-4C68-58378587B7B4}"/>
            </a:ext>
          </a:extLst>
        </p:cNvPr>
        <p:cNvGrpSpPr/>
        <p:nvPr/>
      </p:nvGrpSpPr>
      <p:grpSpPr>
        <a:xfrm>
          <a:off x="0" y="0"/>
          <a:ext cx="0" cy="0"/>
          <a:chOff x="0" y="0"/>
          <a:chExt cx="0" cy="0"/>
        </a:xfrm>
      </p:grpSpPr>
      <p:sp>
        <p:nvSpPr>
          <p:cNvPr id="2806" name="Google Shape;2806;p57">
            <a:extLst>
              <a:ext uri="{FF2B5EF4-FFF2-40B4-BE49-F238E27FC236}">
                <a16:creationId xmlns:a16="http://schemas.microsoft.com/office/drawing/2014/main" id="{563439F1-5573-00E5-8EC6-BFE5504233B5}"/>
              </a:ext>
            </a:extLst>
          </p:cNvPr>
          <p:cNvSpPr txBox="1">
            <a:spLocks noGrp="1"/>
          </p:cNvSpPr>
          <p:nvPr>
            <p:ph type="title"/>
          </p:nvPr>
        </p:nvSpPr>
        <p:spPr>
          <a:xfrm>
            <a:off x="720000" y="368824"/>
            <a:ext cx="7704000" cy="74153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Sales Success Rate is 74.45% </a:t>
            </a:r>
            <a:endParaRPr dirty="0"/>
          </a:p>
        </p:txBody>
      </p:sp>
      <p:sp>
        <p:nvSpPr>
          <p:cNvPr id="2807" name="Google Shape;2807;p57">
            <a:extLst>
              <a:ext uri="{FF2B5EF4-FFF2-40B4-BE49-F238E27FC236}">
                <a16:creationId xmlns:a16="http://schemas.microsoft.com/office/drawing/2014/main" id="{6B22E604-CB4B-8703-337A-31D4DCBE5E6E}"/>
              </a:ext>
            </a:extLst>
          </p:cNvPr>
          <p:cNvSpPr txBox="1">
            <a:spLocks noGrp="1"/>
          </p:cNvSpPr>
          <p:nvPr>
            <p:ph type="body" idx="1"/>
          </p:nvPr>
        </p:nvSpPr>
        <p:spPr>
          <a:xfrm>
            <a:off x="1110425" y="1239198"/>
            <a:ext cx="2482978" cy="387986"/>
          </a:xfrm>
          <a:prstGeom prst="rect">
            <a:avLst/>
          </a:prstGeom>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t" anchorCtr="0">
            <a:noAutofit/>
          </a:bodyPr>
          <a:lstStyle/>
          <a:p>
            <a:pPr marL="0" lvl="0" indent="0" algn="l" rtl="0">
              <a:spcBef>
                <a:spcPts val="0"/>
              </a:spcBef>
              <a:spcAft>
                <a:spcPts val="1200"/>
              </a:spcAft>
              <a:buNone/>
            </a:pPr>
            <a:r>
              <a:rPr lang="en-US" dirty="0"/>
              <a:t>Formula</a:t>
            </a:r>
            <a:endParaRPr dirty="0"/>
          </a:p>
        </p:txBody>
      </p:sp>
      <p:sp>
        <p:nvSpPr>
          <p:cNvPr id="2809" name="Google Shape;2809;p57">
            <a:extLst>
              <a:ext uri="{FF2B5EF4-FFF2-40B4-BE49-F238E27FC236}">
                <a16:creationId xmlns:a16="http://schemas.microsoft.com/office/drawing/2014/main" id="{87453A0F-CB1A-7856-9EA7-3D124B7CE600}"/>
              </a:ext>
            </a:extLst>
          </p:cNvPr>
          <p:cNvSpPr/>
          <p:nvPr/>
        </p:nvSpPr>
        <p:spPr>
          <a:xfrm>
            <a:off x="1050857" y="1400334"/>
            <a:ext cx="59568" cy="59535"/>
          </a:xfrm>
          <a:custGeom>
            <a:avLst/>
            <a:gdLst/>
            <a:ahLst/>
            <a:cxnLst/>
            <a:rect l="l" t="t" r="r" b="b"/>
            <a:pathLst>
              <a:path w="1811" h="1810" extrusionOk="0">
                <a:moveTo>
                  <a:pt x="918" y="124"/>
                </a:moveTo>
                <a:cubicBezTo>
                  <a:pt x="1339" y="124"/>
                  <a:pt x="1711" y="471"/>
                  <a:pt x="1711" y="918"/>
                </a:cubicBezTo>
                <a:cubicBezTo>
                  <a:pt x="1711" y="1339"/>
                  <a:pt x="1339" y="1711"/>
                  <a:pt x="918" y="1711"/>
                </a:cubicBezTo>
                <a:cubicBezTo>
                  <a:pt x="472" y="1711"/>
                  <a:pt x="125" y="1339"/>
                  <a:pt x="125" y="918"/>
                </a:cubicBezTo>
                <a:cubicBezTo>
                  <a:pt x="125" y="471"/>
                  <a:pt x="472" y="124"/>
                  <a:pt x="918" y="124"/>
                </a:cubicBezTo>
                <a:close/>
                <a:moveTo>
                  <a:pt x="918" y="0"/>
                </a:moveTo>
                <a:cubicBezTo>
                  <a:pt x="397" y="0"/>
                  <a:pt x="1" y="422"/>
                  <a:pt x="1" y="918"/>
                </a:cubicBezTo>
                <a:cubicBezTo>
                  <a:pt x="1" y="1413"/>
                  <a:pt x="397" y="1810"/>
                  <a:pt x="918" y="1810"/>
                </a:cubicBezTo>
                <a:cubicBezTo>
                  <a:pt x="1414" y="1810"/>
                  <a:pt x="1810" y="1413"/>
                  <a:pt x="1810" y="918"/>
                </a:cubicBezTo>
                <a:cubicBezTo>
                  <a:pt x="1810" y="422"/>
                  <a:pt x="1414" y="0"/>
                  <a:pt x="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7">
            <a:extLst>
              <a:ext uri="{FF2B5EF4-FFF2-40B4-BE49-F238E27FC236}">
                <a16:creationId xmlns:a16="http://schemas.microsoft.com/office/drawing/2014/main" id="{277AFD92-0894-AC80-59C7-76A013F8CBF3}"/>
              </a:ext>
            </a:extLst>
          </p:cNvPr>
          <p:cNvSpPr/>
          <p:nvPr/>
        </p:nvSpPr>
        <p:spPr>
          <a:xfrm>
            <a:off x="7612000" y="1167394"/>
            <a:ext cx="71804" cy="71804"/>
          </a:xfrm>
          <a:custGeom>
            <a:avLst/>
            <a:gdLst/>
            <a:ahLst/>
            <a:cxnLst/>
            <a:rect l="l" t="t" r="r" b="b"/>
            <a:pathLst>
              <a:path w="2183" h="2183" extrusionOk="0">
                <a:moveTo>
                  <a:pt x="1736" y="100"/>
                </a:moveTo>
                <a:lnTo>
                  <a:pt x="2108" y="472"/>
                </a:lnTo>
                <a:lnTo>
                  <a:pt x="1463" y="1091"/>
                </a:lnTo>
                <a:lnTo>
                  <a:pt x="2108" y="1736"/>
                </a:lnTo>
                <a:lnTo>
                  <a:pt x="1736" y="2108"/>
                </a:lnTo>
                <a:lnTo>
                  <a:pt x="1091" y="1463"/>
                </a:lnTo>
                <a:lnTo>
                  <a:pt x="472" y="2108"/>
                </a:lnTo>
                <a:lnTo>
                  <a:pt x="100" y="1736"/>
                </a:lnTo>
                <a:lnTo>
                  <a:pt x="720" y="1091"/>
                </a:lnTo>
                <a:lnTo>
                  <a:pt x="100" y="472"/>
                </a:lnTo>
                <a:lnTo>
                  <a:pt x="472" y="100"/>
                </a:lnTo>
                <a:lnTo>
                  <a:pt x="1091" y="719"/>
                </a:lnTo>
                <a:lnTo>
                  <a:pt x="1736" y="100"/>
                </a:lnTo>
                <a:close/>
                <a:moveTo>
                  <a:pt x="472" y="1"/>
                </a:moveTo>
                <a:lnTo>
                  <a:pt x="1" y="472"/>
                </a:lnTo>
                <a:lnTo>
                  <a:pt x="645" y="1091"/>
                </a:lnTo>
                <a:lnTo>
                  <a:pt x="1" y="1736"/>
                </a:lnTo>
                <a:lnTo>
                  <a:pt x="472" y="2182"/>
                </a:lnTo>
                <a:lnTo>
                  <a:pt x="1091" y="1562"/>
                </a:lnTo>
                <a:lnTo>
                  <a:pt x="1736" y="2182"/>
                </a:lnTo>
                <a:lnTo>
                  <a:pt x="2182" y="1736"/>
                </a:lnTo>
                <a:lnTo>
                  <a:pt x="1562" y="1091"/>
                </a:lnTo>
                <a:lnTo>
                  <a:pt x="2182" y="472"/>
                </a:lnTo>
                <a:lnTo>
                  <a:pt x="1736" y="1"/>
                </a:lnTo>
                <a:lnTo>
                  <a:pt x="1091" y="645"/>
                </a:lnTo>
                <a:lnTo>
                  <a:pt x="4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57">
            <a:extLst>
              <a:ext uri="{FF2B5EF4-FFF2-40B4-BE49-F238E27FC236}">
                <a16:creationId xmlns:a16="http://schemas.microsoft.com/office/drawing/2014/main" id="{F2D836E8-FD4B-85FA-7CDB-8E9CBB7B68C7}"/>
              </a:ext>
            </a:extLst>
          </p:cNvPr>
          <p:cNvSpPr/>
          <p:nvPr/>
        </p:nvSpPr>
        <p:spPr>
          <a:xfrm>
            <a:off x="5271460" y="4226484"/>
            <a:ext cx="44076" cy="44043"/>
          </a:xfrm>
          <a:custGeom>
            <a:avLst/>
            <a:gdLst/>
            <a:ahLst/>
            <a:cxnLst/>
            <a:rect l="l" t="t" r="r" b="b"/>
            <a:pathLst>
              <a:path w="1340" h="1339" extrusionOk="0">
                <a:moveTo>
                  <a:pt x="670" y="74"/>
                </a:moveTo>
                <a:cubicBezTo>
                  <a:pt x="992" y="74"/>
                  <a:pt x="1265" y="347"/>
                  <a:pt x="1265" y="669"/>
                </a:cubicBezTo>
                <a:cubicBezTo>
                  <a:pt x="1265" y="992"/>
                  <a:pt x="992" y="1264"/>
                  <a:pt x="670" y="1264"/>
                </a:cubicBezTo>
                <a:cubicBezTo>
                  <a:pt x="348" y="1264"/>
                  <a:pt x="75" y="992"/>
                  <a:pt x="75" y="669"/>
                </a:cubicBezTo>
                <a:cubicBezTo>
                  <a:pt x="75" y="347"/>
                  <a:pt x="348" y="74"/>
                  <a:pt x="670" y="74"/>
                </a:cubicBezTo>
                <a:close/>
                <a:moveTo>
                  <a:pt x="670" y="0"/>
                </a:moveTo>
                <a:cubicBezTo>
                  <a:pt x="298" y="0"/>
                  <a:pt x="1" y="298"/>
                  <a:pt x="1" y="669"/>
                </a:cubicBezTo>
                <a:cubicBezTo>
                  <a:pt x="1" y="1041"/>
                  <a:pt x="298" y="1339"/>
                  <a:pt x="670" y="1339"/>
                </a:cubicBezTo>
                <a:cubicBezTo>
                  <a:pt x="1042" y="1339"/>
                  <a:pt x="1340" y="1041"/>
                  <a:pt x="1340" y="669"/>
                </a:cubicBezTo>
                <a:cubicBezTo>
                  <a:pt x="1340" y="298"/>
                  <a:pt x="1042" y="0"/>
                  <a:pt x="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48F9159B-E008-CBEE-B90B-51CF45A159DB}"/>
              </a:ext>
            </a:extLst>
          </p:cNvPr>
          <p:cNvPicPr>
            <a:picLocks noChangeAspect="1"/>
          </p:cNvPicPr>
          <p:nvPr/>
        </p:nvPicPr>
        <p:blipFill>
          <a:blip r:embed="rId3"/>
          <a:stretch>
            <a:fillRect/>
          </a:stretch>
        </p:blipFill>
        <p:spPr>
          <a:xfrm>
            <a:off x="1110425" y="1627184"/>
            <a:ext cx="2482978" cy="1257365"/>
          </a:xfrm>
          <a:prstGeom prst="rect">
            <a:avLst/>
          </a:prstGeom>
        </p:spPr>
        <p:style>
          <a:lnRef idx="2">
            <a:schemeClr val="accent4"/>
          </a:lnRef>
          <a:fillRef idx="1">
            <a:schemeClr val="lt1"/>
          </a:fillRef>
          <a:effectRef idx="0">
            <a:schemeClr val="accent4"/>
          </a:effectRef>
          <a:fontRef idx="minor">
            <a:schemeClr val="dk1"/>
          </a:fontRef>
        </p:style>
      </p:pic>
      <p:pic>
        <p:nvPicPr>
          <p:cNvPr id="5" name="Picture 4">
            <a:extLst>
              <a:ext uri="{FF2B5EF4-FFF2-40B4-BE49-F238E27FC236}">
                <a16:creationId xmlns:a16="http://schemas.microsoft.com/office/drawing/2014/main" id="{B2F91727-E3D1-7FA2-6763-2C343610E243}"/>
              </a:ext>
            </a:extLst>
          </p:cNvPr>
          <p:cNvPicPr>
            <a:picLocks noChangeAspect="1"/>
          </p:cNvPicPr>
          <p:nvPr/>
        </p:nvPicPr>
        <p:blipFill>
          <a:blip r:embed="rId4"/>
          <a:srcRect b="60022"/>
          <a:stretch/>
        </p:blipFill>
        <p:spPr>
          <a:xfrm>
            <a:off x="1110426" y="2884548"/>
            <a:ext cx="2482978" cy="631769"/>
          </a:xfrm>
          <a:prstGeom prst="rect">
            <a:avLst/>
          </a:prstGeom>
        </p:spPr>
        <p:style>
          <a:lnRef idx="2">
            <a:schemeClr val="accent4"/>
          </a:lnRef>
          <a:fillRef idx="1">
            <a:schemeClr val="lt1"/>
          </a:fillRef>
          <a:effectRef idx="0">
            <a:schemeClr val="accent4"/>
          </a:effectRef>
          <a:fontRef idx="minor">
            <a:schemeClr val="dk1"/>
          </a:fontRef>
        </p:style>
      </p:pic>
      <p:cxnSp>
        <p:nvCxnSpPr>
          <p:cNvPr id="16" name="Straight Connector 15">
            <a:extLst>
              <a:ext uri="{FF2B5EF4-FFF2-40B4-BE49-F238E27FC236}">
                <a16:creationId xmlns:a16="http://schemas.microsoft.com/office/drawing/2014/main" id="{C041507E-16DA-5504-6954-D44393507BE1}"/>
              </a:ext>
            </a:extLst>
          </p:cNvPr>
          <p:cNvCxnSpPr/>
          <p:nvPr/>
        </p:nvCxnSpPr>
        <p:spPr>
          <a:xfrm>
            <a:off x="5525690" y="2436019"/>
            <a:ext cx="592932" cy="0"/>
          </a:xfrm>
          <a:prstGeom prst="line">
            <a:avLst/>
          </a:prstGeom>
          <a:ln/>
        </p:spPr>
        <p:style>
          <a:lnRef idx="1">
            <a:schemeClr val="accent4"/>
          </a:lnRef>
          <a:fillRef idx="0">
            <a:schemeClr val="accent4"/>
          </a:fillRef>
          <a:effectRef idx="0">
            <a:schemeClr val="accent4"/>
          </a:effectRef>
          <a:fontRef idx="minor">
            <a:schemeClr val="tx1"/>
          </a:fontRef>
        </p:style>
      </p:cxnSp>
      <p:sp>
        <p:nvSpPr>
          <p:cNvPr id="18" name="Google Shape;2807;p57">
            <a:extLst>
              <a:ext uri="{FF2B5EF4-FFF2-40B4-BE49-F238E27FC236}">
                <a16:creationId xmlns:a16="http://schemas.microsoft.com/office/drawing/2014/main" id="{B6322D9A-373F-A3BB-393A-F83FB85808F9}"/>
              </a:ext>
            </a:extLst>
          </p:cNvPr>
          <p:cNvSpPr txBox="1">
            <a:spLocks/>
          </p:cNvSpPr>
          <p:nvPr/>
        </p:nvSpPr>
        <p:spPr>
          <a:xfrm>
            <a:off x="5293498" y="1224425"/>
            <a:ext cx="2799645" cy="387986"/>
          </a:xfrm>
          <a:prstGeom prst="rect">
            <a:avLst/>
          </a:prstGeom>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Open Sans"/>
              <a:buChar char="●"/>
              <a:defRPr sz="1400" b="0" i="0" u="none" strike="noStrike" cap="none">
                <a:solidFill>
                  <a:schemeClr val="dk1"/>
                </a:solidFill>
                <a:latin typeface="Open Sans Medium"/>
                <a:ea typeface="Open Sans Medium"/>
                <a:cs typeface="Open Sans Medium"/>
                <a:sym typeface="Open Sans Medium"/>
              </a:defRPr>
            </a:lvl1pPr>
            <a:lvl2pPr marL="914400" marR="0" lvl="1" indent="-304800" algn="l" rtl="0">
              <a:lnSpc>
                <a:spcPct val="100000"/>
              </a:lnSpc>
              <a:spcBef>
                <a:spcPts val="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2pPr>
            <a:lvl3pPr marL="1371600" marR="0" lvl="2" indent="-304800" algn="l" rtl="0">
              <a:lnSpc>
                <a:spcPct val="100000"/>
              </a:lnSpc>
              <a:spcBef>
                <a:spcPts val="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3pPr>
            <a:lvl4pPr marL="1828800" marR="0" lvl="3" indent="-304800" algn="l" rtl="0">
              <a:lnSpc>
                <a:spcPct val="100000"/>
              </a:lnSpc>
              <a:spcBef>
                <a:spcPts val="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4pPr>
            <a:lvl5pPr marL="2286000" marR="0" lvl="4" indent="-304800" algn="l" rtl="0">
              <a:lnSpc>
                <a:spcPct val="100000"/>
              </a:lnSpc>
              <a:spcBef>
                <a:spcPts val="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5pPr>
            <a:lvl6pPr marL="2743200" marR="0" lvl="5" indent="-304800" algn="l" rtl="0">
              <a:lnSpc>
                <a:spcPct val="100000"/>
              </a:lnSpc>
              <a:spcBef>
                <a:spcPts val="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6pPr>
            <a:lvl7pPr marL="3200400" marR="0" lvl="6" indent="-304800" algn="l" rtl="0">
              <a:lnSpc>
                <a:spcPct val="100000"/>
              </a:lnSpc>
              <a:spcBef>
                <a:spcPts val="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7pPr>
            <a:lvl8pPr marL="3657600" marR="0" lvl="7" indent="-304800" algn="l" rtl="0">
              <a:lnSpc>
                <a:spcPct val="100000"/>
              </a:lnSpc>
              <a:spcBef>
                <a:spcPts val="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8pPr>
            <a:lvl9pPr marL="4114800" marR="0" lvl="8" indent="-304800" algn="l" rtl="0">
              <a:lnSpc>
                <a:spcPct val="100000"/>
              </a:lnSpc>
              <a:spcBef>
                <a:spcPts val="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9pPr>
          </a:lstStyle>
          <a:p>
            <a:pPr marL="0" indent="0">
              <a:spcAft>
                <a:spcPts val="1200"/>
              </a:spcAft>
              <a:buFont typeface="Open Sans"/>
              <a:buNone/>
            </a:pPr>
            <a:r>
              <a:rPr lang="en-US" dirty="0"/>
              <a:t>Result</a:t>
            </a:r>
          </a:p>
        </p:txBody>
      </p:sp>
      <p:pic>
        <p:nvPicPr>
          <p:cNvPr id="4" name="Picture 3">
            <a:extLst>
              <a:ext uri="{FF2B5EF4-FFF2-40B4-BE49-F238E27FC236}">
                <a16:creationId xmlns:a16="http://schemas.microsoft.com/office/drawing/2014/main" id="{24E62B87-61FE-78F0-1F21-C79A1878107D}"/>
              </a:ext>
            </a:extLst>
          </p:cNvPr>
          <p:cNvPicPr>
            <a:picLocks noChangeAspect="1"/>
          </p:cNvPicPr>
          <p:nvPr/>
        </p:nvPicPr>
        <p:blipFill>
          <a:blip r:embed="rId5"/>
          <a:stretch>
            <a:fillRect/>
          </a:stretch>
        </p:blipFill>
        <p:spPr>
          <a:xfrm>
            <a:off x="5293498" y="1612411"/>
            <a:ext cx="2784912" cy="1015189"/>
          </a:xfrm>
          <a:prstGeom prst="rect">
            <a:avLst/>
          </a:prstGeom>
          <a:ln w="19050">
            <a:solidFill>
              <a:schemeClr val="accent4"/>
            </a:solidFill>
          </a:ln>
        </p:spPr>
      </p:pic>
    </p:spTree>
    <p:extLst>
      <p:ext uri="{BB962C8B-B14F-4D97-AF65-F5344CB8AC3E}">
        <p14:creationId xmlns:p14="http://schemas.microsoft.com/office/powerpoint/2010/main" val="2760047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05">
          <a:extLst>
            <a:ext uri="{FF2B5EF4-FFF2-40B4-BE49-F238E27FC236}">
              <a16:creationId xmlns:a16="http://schemas.microsoft.com/office/drawing/2014/main" id="{28325B95-DEFA-47A6-A257-C2E480737908}"/>
            </a:ext>
          </a:extLst>
        </p:cNvPr>
        <p:cNvGrpSpPr/>
        <p:nvPr/>
      </p:nvGrpSpPr>
      <p:grpSpPr>
        <a:xfrm>
          <a:off x="0" y="0"/>
          <a:ext cx="0" cy="0"/>
          <a:chOff x="0" y="0"/>
          <a:chExt cx="0" cy="0"/>
        </a:xfrm>
      </p:grpSpPr>
      <p:sp>
        <p:nvSpPr>
          <p:cNvPr id="2806" name="Google Shape;2806;p57">
            <a:extLst>
              <a:ext uri="{FF2B5EF4-FFF2-40B4-BE49-F238E27FC236}">
                <a16:creationId xmlns:a16="http://schemas.microsoft.com/office/drawing/2014/main" id="{806F6FA8-E2B9-66D1-4655-108F56EB2AE7}"/>
              </a:ext>
            </a:extLst>
          </p:cNvPr>
          <p:cNvSpPr txBox="1">
            <a:spLocks noGrp="1"/>
          </p:cNvSpPr>
          <p:nvPr>
            <p:ph type="title"/>
          </p:nvPr>
        </p:nvSpPr>
        <p:spPr>
          <a:xfrm>
            <a:off x="720000" y="368824"/>
            <a:ext cx="7704000" cy="74153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Sales Abandonment Rate is 15.69%</a:t>
            </a:r>
            <a:endParaRPr dirty="0"/>
          </a:p>
        </p:txBody>
      </p:sp>
      <p:sp>
        <p:nvSpPr>
          <p:cNvPr id="2807" name="Google Shape;2807;p57">
            <a:extLst>
              <a:ext uri="{FF2B5EF4-FFF2-40B4-BE49-F238E27FC236}">
                <a16:creationId xmlns:a16="http://schemas.microsoft.com/office/drawing/2014/main" id="{9EEAA18E-542A-A951-DE68-1FB00F3F9EBC}"/>
              </a:ext>
            </a:extLst>
          </p:cNvPr>
          <p:cNvSpPr txBox="1">
            <a:spLocks noGrp="1"/>
          </p:cNvSpPr>
          <p:nvPr>
            <p:ph type="body" idx="1"/>
          </p:nvPr>
        </p:nvSpPr>
        <p:spPr>
          <a:xfrm>
            <a:off x="1110425" y="1239198"/>
            <a:ext cx="2482978" cy="387986"/>
          </a:xfrm>
          <a:prstGeom prst="rect">
            <a:avLst/>
          </a:prstGeom>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t" anchorCtr="0">
            <a:noAutofit/>
          </a:bodyPr>
          <a:lstStyle/>
          <a:p>
            <a:pPr marL="0" lvl="0" indent="0" algn="l" rtl="0">
              <a:spcBef>
                <a:spcPts val="0"/>
              </a:spcBef>
              <a:spcAft>
                <a:spcPts val="1200"/>
              </a:spcAft>
              <a:buNone/>
            </a:pPr>
            <a:r>
              <a:rPr lang="en-US" dirty="0"/>
              <a:t>Formula</a:t>
            </a:r>
            <a:endParaRPr dirty="0"/>
          </a:p>
        </p:txBody>
      </p:sp>
      <p:sp>
        <p:nvSpPr>
          <p:cNvPr id="2809" name="Google Shape;2809;p57">
            <a:extLst>
              <a:ext uri="{FF2B5EF4-FFF2-40B4-BE49-F238E27FC236}">
                <a16:creationId xmlns:a16="http://schemas.microsoft.com/office/drawing/2014/main" id="{C9F9D1CD-CBA6-2D19-1E84-69CB13619CDB}"/>
              </a:ext>
            </a:extLst>
          </p:cNvPr>
          <p:cNvSpPr/>
          <p:nvPr/>
        </p:nvSpPr>
        <p:spPr>
          <a:xfrm>
            <a:off x="1050857" y="1400334"/>
            <a:ext cx="59568" cy="59535"/>
          </a:xfrm>
          <a:custGeom>
            <a:avLst/>
            <a:gdLst/>
            <a:ahLst/>
            <a:cxnLst/>
            <a:rect l="l" t="t" r="r" b="b"/>
            <a:pathLst>
              <a:path w="1811" h="1810" extrusionOk="0">
                <a:moveTo>
                  <a:pt x="918" y="124"/>
                </a:moveTo>
                <a:cubicBezTo>
                  <a:pt x="1339" y="124"/>
                  <a:pt x="1711" y="471"/>
                  <a:pt x="1711" y="918"/>
                </a:cubicBezTo>
                <a:cubicBezTo>
                  <a:pt x="1711" y="1339"/>
                  <a:pt x="1339" y="1711"/>
                  <a:pt x="918" y="1711"/>
                </a:cubicBezTo>
                <a:cubicBezTo>
                  <a:pt x="472" y="1711"/>
                  <a:pt x="125" y="1339"/>
                  <a:pt x="125" y="918"/>
                </a:cubicBezTo>
                <a:cubicBezTo>
                  <a:pt x="125" y="471"/>
                  <a:pt x="472" y="124"/>
                  <a:pt x="918" y="124"/>
                </a:cubicBezTo>
                <a:close/>
                <a:moveTo>
                  <a:pt x="918" y="0"/>
                </a:moveTo>
                <a:cubicBezTo>
                  <a:pt x="397" y="0"/>
                  <a:pt x="1" y="422"/>
                  <a:pt x="1" y="918"/>
                </a:cubicBezTo>
                <a:cubicBezTo>
                  <a:pt x="1" y="1413"/>
                  <a:pt x="397" y="1810"/>
                  <a:pt x="918" y="1810"/>
                </a:cubicBezTo>
                <a:cubicBezTo>
                  <a:pt x="1414" y="1810"/>
                  <a:pt x="1810" y="1413"/>
                  <a:pt x="1810" y="918"/>
                </a:cubicBezTo>
                <a:cubicBezTo>
                  <a:pt x="1810" y="422"/>
                  <a:pt x="1414" y="0"/>
                  <a:pt x="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7">
            <a:extLst>
              <a:ext uri="{FF2B5EF4-FFF2-40B4-BE49-F238E27FC236}">
                <a16:creationId xmlns:a16="http://schemas.microsoft.com/office/drawing/2014/main" id="{C59E8A4B-376C-E0E0-DFD8-F04738356EA9}"/>
              </a:ext>
            </a:extLst>
          </p:cNvPr>
          <p:cNvSpPr/>
          <p:nvPr/>
        </p:nvSpPr>
        <p:spPr>
          <a:xfrm>
            <a:off x="7612000" y="1167394"/>
            <a:ext cx="71804" cy="71804"/>
          </a:xfrm>
          <a:custGeom>
            <a:avLst/>
            <a:gdLst/>
            <a:ahLst/>
            <a:cxnLst/>
            <a:rect l="l" t="t" r="r" b="b"/>
            <a:pathLst>
              <a:path w="2183" h="2183" extrusionOk="0">
                <a:moveTo>
                  <a:pt x="1736" y="100"/>
                </a:moveTo>
                <a:lnTo>
                  <a:pt x="2108" y="472"/>
                </a:lnTo>
                <a:lnTo>
                  <a:pt x="1463" y="1091"/>
                </a:lnTo>
                <a:lnTo>
                  <a:pt x="2108" y="1736"/>
                </a:lnTo>
                <a:lnTo>
                  <a:pt x="1736" y="2108"/>
                </a:lnTo>
                <a:lnTo>
                  <a:pt x="1091" y="1463"/>
                </a:lnTo>
                <a:lnTo>
                  <a:pt x="472" y="2108"/>
                </a:lnTo>
                <a:lnTo>
                  <a:pt x="100" y="1736"/>
                </a:lnTo>
                <a:lnTo>
                  <a:pt x="720" y="1091"/>
                </a:lnTo>
                <a:lnTo>
                  <a:pt x="100" y="472"/>
                </a:lnTo>
                <a:lnTo>
                  <a:pt x="472" y="100"/>
                </a:lnTo>
                <a:lnTo>
                  <a:pt x="1091" y="719"/>
                </a:lnTo>
                <a:lnTo>
                  <a:pt x="1736" y="100"/>
                </a:lnTo>
                <a:close/>
                <a:moveTo>
                  <a:pt x="472" y="1"/>
                </a:moveTo>
                <a:lnTo>
                  <a:pt x="1" y="472"/>
                </a:lnTo>
                <a:lnTo>
                  <a:pt x="645" y="1091"/>
                </a:lnTo>
                <a:lnTo>
                  <a:pt x="1" y="1736"/>
                </a:lnTo>
                <a:lnTo>
                  <a:pt x="472" y="2182"/>
                </a:lnTo>
                <a:lnTo>
                  <a:pt x="1091" y="1562"/>
                </a:lnTo>
                <a:lnTo>
                  <a:pt x="1736" y="2182"/>
                </a:lnTo>
                <a:lnTo>
                  <a:pt x="2182" y="1736"/>
                </a:lnTo>
                <a:lnTo>
                  <a:pt x="1562" y="1091"/>
                </a:lnTo>
                <a:lnTo>
                  <a:pt x="2182" y="472"/>
                </a:lnTo>
                <a:lnTo>
                  <a:pt x="1736" y="1"/>
                </a:lnTo>
                <a:lnTo>
                  <a:pt x="1091" y="645"/>
                </a:lnTo>
                <a:lnTo>
                  <a:pt x="4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57">
            <a:extLst>
              <a:ext uri="{FF2B5EF4-FFF2-40B4-BE49-F238E27FC236}">
                <a16:creationId xmlns:a16="http://schemas.microsoft.com/office/drawing/2014/main" id="{058BC197-937C-9CE4-3F7D-D15A53F750FA}"/>
              </a:ext>
            </a:extLst>
          </p:cNvPr>
          <p:cNvSpPr/>
          <p:nvPr/>
        </p:nvSpPr>
        <p:spPr>
          <a:xfrm>
            <a:off x="5271460" y="4226484"/>
            <a:ext cx="44076" cy="44043"/>
          </a:xfrm>
          <a:custGeom>
            <a:avLst/>
            <a:gdLst/>
            <a:ahLst/>
            <a:cxnLst/>
            <a:rect l="l" t="t" r="r" b="b"/>
            <a:pathLst>
              <a:path w="1340" h="1339" extrusionOk="0">
                <a:moveTo>
                  <a:pt x="670" y="74"/>
                </a:moveTo>
                <a:cubicBezTo>
                  <a:pt x="992" y="74"/>
                  <a:pt x="1265" y="347"/>
                  <a:pt x="1265" y="669"/>
                </a:cubicBezTo>
                <a:cubicBezTo>
                  <a:pt x="1265" y="992"/>
                  <a:pt x="992" y="1264"/>
                  <a:pt x="670" y="1264"/>
                </a:cubicBezTo>
                <a:cubicBezTo>
                  <a:pt x="348" y="1264"/>
                  <a:pt x="75" y="992"/>
                  <a:pt x="75" y="669"/>
                </a:cubicBezTo>
                <a:cubicBezTo>
                  <a:pt x="75" y="347"/>
                  <a:pt x="348" y="74"/>
                  <a:pt x="670" y="74"/>
                </a:cubicBezTo>
                <a:close/>
                <a:moveTo>
                  <a:pt x="670" y="0"/>
                </a:moveTo>
                <a:cubicBezTo>
                  <a:pt x="298" y="0"/>
                  <a:pt x="1" y="298"/>
                  <a:pt x="1" y="669"/>
                </a:cubicBezTo>
                <a:cubicBezTo>
                  <a:pt x="1" y="1041"/>
                  <a:pt x="298" y="1339"/>
                  <a:pt x="670" y="1339"/>
                </a:cubicBezTo>
                <a:cubicBezTo>
                  <a:pt x="1042" y="1339"/>
                  <a:pt x="1340" y="1041"/>
                  <a:pt x="1340" y="669"/>
                </a:cubicBezTo>
                <a:cubicBezTo>
                  <a:pt x="1340" y="298"/>
                  <a:pt x="1042" y="0"/>
                  <a:pt x="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8A5E843E-0CBD-0ACF-FA7D-2CF1D741F568}"/>
              </a:ext>
            </a:extLst>
          </p:cNvPr>
          <p:cNvPicPr>
            <a:picLocks noChangeAspect="1"/>
          </p:cNvPicPr>
          <p:nvPr/>
        </p:nvPicPr>
        <p:blipFill>
          <a:blip r:embed="rId3"/>
          <a:stretch>
            <a:fillRect/>
          </a:stretch>
        </p:blipFill>
        <p:spPr>
          <a:xfrm>
            <a:off x="1080642" y="1661452"/>
            <a:ext cx="2512762" cy="920797"/>
          </a:xfrm>
          <a:prstGeom prst="rect">
            <a:avLst/>
          </a:prstGeom>
        </p:spPr>
        <p:style>
          <a:lnRef idx="2">
            <a:schemeClr val="accent4"/>
          </a:lnRef>
          <a:fillRef idx="1">
            <a:schemeClr val="lt1"/>
          </a:fillRef>
          <a:effectRef idx="0">
            <a:schemeClr val="accent4"/>
          </a:effectRef>
          <a:fontRef idx="minor">
            <a:schemeClr val="dk1"/>
          </a:fontRef>
        </p:style>
      </p:pic>
      <p:pic>
        <p:nvPicPr>
          <p:cNvPr id="11" name="Picture 10">
            <a:extLst>
              <a:ext uri="{FF2B5EF4-FFF2-40B4-BE49-F238E27FC236}">
                <a16:creationId xmlns:a16="http://schemas.microsoft.com/office/drawing/2014/main" id="{285D3982-6ED2-BA46-74C5-104CB7BA105E}"/>
              </a:ext>
            </a:extLst>
          </p:cNvPr>
          <p:cNvPicPr>
            <a:picLocks noChangeAspect="1"/>
          </p:cNvPicPr>
          <p:nvPr/>
        </p:nvPicPr>
        <p:blipFill>
          <a:blip r:embed="rId4"/>
          <a:stretch>
            <a:fillRect/>
          </a:stretch>
        </p:blipFill>
        <p:spPr>
          <a:xfrm>
            <a:off x="1080641" y="2602097"/>
            <a:ext cx="2512762" cy="828494"/>
          </a:xfrm>
          <a:prstGeom prst="rect">
            <a:avLst/>
          </a:prstGeom>
        </p:spPr>
        <p:style>
          <a:lnRef idx="2">
            <a:schemeClr val="accent4"/>
          </a:lnRef>
          <a:fillRef idx="1">
            <a:schemeClr val="lt1"/>
          </a:fillRef>
          <a:effectRef idx="0">
            <a:schemeClr val="accent4"/>
          </a:effectRef>
          <a:fontRef idx="minor">
            <a:schemeClr val="dk1"/>
          </a:fontRef>
        </p:style>
      </p:pic>
      <p:pic>
        <p:nvPicPr>
          <p:cNvPr id="13" name="Picture 12">
            <a:extLst>
              <a:ext uri="{FF2B5EF4-FFF2-40B4-BE49-F238E27FC236}">
                <a16:creationId xmlns:a16="http://schemas.microsoft.com/office/drawing/2014/main" id="{B41D1FC6-C75D-E44E-D65C-6C7EBD3F5BE1}"/>
              </a:ext>
            </a:extLst>
          </p:cNvPr>
          <p:cNvPicPr>
            <a:picLocks noChangeAspect="1"/>
          </p:cNvPicPr>
          <p:nvPr/>
        </p:nvPicPr>
        <p:blipFill>
          <a:blip r:embed="rId5"/>
          <a:srcRect b="14257"/>
          <a:stretch/>
        </p:blipFill>
        <p:spPr>
          <a:xfrm>
            <a:off x="1050856" y="3430591"/>
            <a:ext cx="2512761" cy="741539"/>
          </a:xfrm>
          <a:prstGeom prst="rect">
            <a:avLst/>
          </a:prstGeom>
        </p:spPr>
        <p:style>
          <a:lnRef idx="2">
            <a:schemeClr val="accent4"/>
          </a:lnRef>
          <a:fillRef idx="1">
            <a:schemeClr val="lt1"/>
          </a:fillRef>
          <a:effectRef idx="0">
            <a:schemeClr val="accent4"/>
          </a:effectRef>
          <a:fontRef idx="minor">
            <a:schemeClr val="dk1"/>
          </a:fontRef>
        </p:style>
      </p:pic>
      <p:sp>
        <p:nvSpPr>
          <p:cNvPr id="18" name="Google Shape;2807;p57">
            <a:extLst>
              <a:ext uri="{FF2B5EF4-FFF2-40B4-BE49-F238E27FC236}">
                <a16:creationId xmlns:a16="http://schemas.microsoft.com/office/drawing/2014/main" id="{2FDD0CBC-0B83-2E7B-7B59-5000099A0557}"/>
              </a:ext>
            </a:extLst>
          </p:cNvPr>
          <p:cNvSpPr txBox="1">
            <a:spLocks/>
          </p:cNvSpPr>
          <p:nvPr/>
        </p:nvSpPr>
        <p:spPr>
          <a:xfrm>
            <a:off x="5151329" y="1240516"/>
            <a:ext cx="3766221" cy="387986"/>
          </a:xfrm>
          <a:prstGeom prst="rect">
            <a:avLst/>
          </a:prstGeom>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Open Sans"/>
              <a:buChar char="●"/>
              <a:defRPr sz="1400" b="0" i="0" u="none" strike="noStrike" cap="none">
                <a:solidFill>
                  <a:schemeClr val="dk1"/>
                </a:solidFill>
                <a:latin typeface="Open Sans Medium"/>
                <a:ea typeface="Open Sans Medium"/>
                <a:cs typeface="Open Sans Medium"/>
                <a:sym typeface="Open Sans Medium"/>
              </a:defRPr>
            </a:lvl1pPr>
            <a:lvl2pPr marL="914400" marR="0" lvl="1" indent="-304800" algn="l" rtl="0">
              <a:lnSpc>
                <a:spcPct val="100000"/>
              </a:lnSpc>
              <a:spcBef>
                <a:spcPts val="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2pPr>
            <a:lvl3pPr marL="1371600" marR="0" lvl="2" indent="-304800" algn="l" rtl="0">
              <a:lnSpc>
                <a:spcPct val="100000"/>
              </a:lnSpc>
              <a:spcBef>
                <a:spcPts val="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3pPr>
            <a:lvl4pPr marL="1828800" marR="0" lvl="3" indent="-304800" algn="l" rtl="0">
              <a:lnSpc>
                <a:spcPct val="100000"/>
              </a:lnSpc>
              <a:spcBef>
                <a:spcPts val="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4pPr>
            <a:lvl5pPr marL="2286000" marR="0" lvl="4" indent="-304800" algn="l" rtl="0">
              <a:lnSpc>
                <a:spcPct val="100000"/>
              </a:lnSpc>
              <a:spcBef>
                <a:spcPts val="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5pPr>
            <a:lvl6pPr marL="2743200" marR="0" lvl="5" indent="-304800" algn="l" rtl="0">
              <a:lnSpc>
                <a:spcPct val="100000"/>
              </a:lnSpc>
              <a:spcBef>
                <a:spcPts val="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6pPr>
            <a:lvl7pPr marL="3200400" marR="0" lvl="6" indent="-304800" algn="l" rtl="0">
              <a:lnSpc>
                <a:spcPct val="100000"/>
              </a:lnSpc>
              <a:spcBef>
                <a:spcPts val="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7pPr>
            <a:lvl8pPr marL="3657600" marR="0" lvl="7" indent="-304800" algn="l" rtl="0">
              <a:lnSpc>
                <a:spcPct val="100000"/>
              </a:lnSpc>
              <a:spcBef>
                <a:spcPts val="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8pPr>
            <a:lvl9pPr marL="4114800" marR="0" lvl="8" indent="-304800" algn="l" rtl="0">
              <a:lnSpc>
                <a:spcPct val="100000"/>
              </a:lnSpc>
              <a:spcBef>
                <a:spcPts val="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9pPr>
          </a:lstStyle>
          <a:p>
            <a:pPr marL="0" indent="0">
              <a:spcAft>
                <a:spcPts val="1200"/>
              </a:spcAft>
              <a:buFont typeface="Open Sans"/>
              <a:buNone/>
            </a:pPr>
            <a:r>
              <a:rPr lang="en-US" dirty="0"/>
              <a:t>Result</a:t>
            </a:r>
          </a:p>
        </p:txBody>
      </p:sp>
      <p:pic>
        <p:nvPicPr>
          <p:cNvPr id="5" name="Picture 4">
            <a:extLst>
              <a:ext uri="{FF2B5EF4-FFF2-40B4-BE49-F238E27FC236}">
                <a16:creationId xmlns:a16="http://schemas.microsoft.com/office/drawing/2014/main" id="{2E6EDAF4-9B40-2099-867D-E4DB28D6C430}"/>
              </a:ext>
            </a:extLst>
          </p:cNvPr>
          <p:cNvPicPr>
            <a:picLocks noChangeAspect="1"/>
          </p:cNvPicPr>
          <p:nvPr/>
        </p:nvPicPr>
        <p:blipFill>
          <a:blip r:embed="rId6"/>
          <a:stretch>
            <a:fillRect/>
          </a:stretch>
        </p:blipFill>
        <p:spPr>
          <a:xfrm>
            <a:off x="5151330" y="1627184"/>
            <a:ext cx="3766221" cy="1640556"/>
          </a:xfrm>
          <a:prstGeom prst="rect">
            <a:avLst/>
          </a:prstGeom>
        </p:spPr>
        <p:style>
          <a:lnRef idx="2">
            <a:schemeClr val="accent4"/>
          </a:lnRef>
          <a:fillRef idx="1">
            <a:schemeClr val="lt1"/>
          </a:fillRef>
          <a:effectRef idx="0">
            <a:schemeClr val="accent4"/>
          </a:effectRef>
          <a:fontRef idx="minor">
            <a:schemeClr val="dk1"/>
          </a:fontRef>
        </p:style>
      </p:pic>
    </p:spTree>
    <p:extLst>
      <p:ext uri="{BB962C8B-B14F-4D97-AF65-F5344CB8AC3E}">
        <p14:creationId xmlns:p14="http://schemas.microsoft.com/office/powerpoint/2010/main" val="3660546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05">
          <a:extLst>
            <a:ext uri="{FF2B5EF4-FFF2-40B4-BE49-F238E27FC236}">
              <a16:creationId xmlns:a16="http://schemas.microsoft.com/office/drawing/2014/main" id="{ECA5155A-F19E-657A-35AE-175E41C4FF16}"/>
            </a:ext>
          </a:extLst>
        </p:cNvPr>
        <p:cNvGrpSpPr/>
        <p:nvPr/>
      </p:nvGrpSpPr>
      <p:grpSpPr>
        <a:xfrm>
          <a:off x="0" y="0"/>
          <a:ext cx="0" cy="0"/>
          <a:chOff x="0" y="0"/>
          <a:chExt cx="0" cy="0"/>
        </a:xfrm>
      </p:grpSpPr>
      <p:sp>
        <p:nvSpPr>
          <p:cNvPr id="2806" name="Google Shape;2806;p57">
            <a:extLst>
              <a:ext uri="{FF2B5EF4-FFF2-40B4-BE49-F238E27FC236}">
                <a16:creationId xmlns:a16="http://schemas.microsoft.com/office/drawing/2014/main" id="{CE282571-AA1C-04A9-D9AE-1DA2ED754A4A}"/>
              </a:ext>
            </a:extLst>
          </p:cNvPr>
          <p:cNvSpPr txBox="1">
            <a:spLocks noGrp="1"/>
          </p:cNvSpPr>
          <p:nvPr>
            <p:ph type="title"/>
          </p:nvPr>
        </p:nvSpPr>
        <p:spPr>
          <a:xfrm>
            <a:off x="720000" y="368824"/>
            <a:ext cx="7704000" cy="74153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Returned Sales Rate is 9.86%</a:t>
            </a:r>
            <a:endParaRPr dirty="0"/>
          </a:p>
        </p:txBody>
      </p:sp>
      <p:sp>
        <p:nvSpPr>
          <p:cNvPr id="2807" name="Google Shape;2807;p57">
            <a:extLst>
              <a:ext uri="{FF2B5EF4-FFF2-40B4-BE49-F238E27FC236}">
                <a16:creationId xmlns:a16="http://schemas.microsoft.com/office/drawing/2014/main" id="{326079C6-9B70-AA6F-4762-59506B3BC632}"/>
              </a:ext>
            </a:extLst>
          </p:cNvPr>
          <p:cNvSpPr txBox="1">
            <a:spLocks noGrp="1"/>
          </p:cNvSpPr>
          <p:nvPr>
            <p:ph type="body" idx="1"/>
          </p:nvPr>
        </p:nvSpPr>
        <p:spPr>
          <a:xfrm>
            <a:off x="1110425" y="1256029"/>
            <a:ext cx="2511454" cy="387986"/>
          </a:xfrm>
          <a:prstGeom prst="rect">
            <a:avLst/>
          </a:prstGeom>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t" anchorCtr="0">
            <a:noAutofit/>
          </a:bodyPr>
          <a:lstStyle/>
          <a:p>
            <a:pPr marL="0" lvl="0" indent="0" algn="l" rtl="0">
              <a:spcBef>
                <a:spcPts val="0"/>
              </a:spcBef>
              <a:spcAft>
                <a:spcPts val="1200"/>
              </a:spcAft>
              <a:buNone/>
            </a:pPr>
            <a:r>
              <a:rPr lang="en-US" dirty="0"/>
              <a:t>Formula</a:t>
            </a:r>
            <a:endParaRPr dirty="0"/>
          </a:p>
        </p:txBody>
      </p:sp>
      <p:sp>
        <p:nvSpPr>
          <p:cNvPr id="2809" name="Google Shape;2809;p57">
            <a:extLst>
              <a:ext uri="{FF2B5EF4-FFF2-40B4-BE49-F238E27FC236}">
                <a16:creationId xmlns:a16="http://schemas.microsoft.com/office/drawing/2014/main" id="{F023711F-513E-2AFA-0057-3C5A3EC25300}"/>
              </a:ext>
            </a:extLst>
          </p:cNvPr>
          <p:cNvSpPr/>
          <p:nvPr/>
        </p:nvSpPr>
        <p:spPr>
          <a:xfrm>
            <a:off x="1050857" y="1400334"/>
            <a:ext cx="59568" cy="59535"/>
          </a:xfrm>
          <a:custGeom>
            <a:avLst/>
            <a:gdLst/>
            <a:ahLst/>
            <a:cxnLst/>
            <a:rect l="l" t="t" r="r" b="b"/>
            <a:pathLst>
              <a:path w="1811" h="1810" extrusionOk="0">
                <a:moveTo>
                  <a:pt x="918" y="124"/>
                </a:moveTo>
                <a:cubicBezTo>
                  <a:pt x="1339" y="124"/>
                  <a:pt x="1711" y="471"/>
                  <a:pt x="1711" y="918"/>
                </a:cubicBezTo>
                <a:cubicBezTo>
                  <a:pt x="1711" y="1339"/>
                  <a:pt x="1339" y="1711"/>
                  <a:pt x="918" y="1711"/>
                </a:cubicBezTo>
                <a:cubicBezTo>
                  <a:pt x="472" y="1711"/>
                  <a:pt x="125" y="1339"/>
                  <a:pt x="125" y="918"/>
                </a:cubicBezTo>
                <a:cubicBezTo>
                  <a:pt x="125" y="471"/>
                  <a:pt x="472" y="124"/>
                  <a:pt x="918" y="124"/>
                </a:cubicBezTo>
                <a:close/>
                <a:moveTo>
                  <a:pt x="918" y="0"/>
                </a:moveTo>
                <a:cubicBezTo>
                  <a:pt x="397" y="0"/>
                  <a:pt x="1" y="422"/>
                  <a:pt x="1" y="918"/>
                </a:cubicBezTo>
                <a:cubicBezTo>
                  <a:pt x="1" y="1413"/>
                  <a:pt x="397" y="1810"/>
                  <a:pt x="918" y="1810"/>
                </a:cubicBezTo>
                <a:cubicBezTo>
                  <a:pt x="1414" y="1810"/>
                  <a:pt x="1810" y="1413"/>
                  <a:pt x="1810" y="918"/>
                </a:cubicBezTo>
                <a:cubicBezTo>
                  <a:pt x="1810" y="422"/>
                  <a:pt x="1414" y="0"/>
                  <a:pt x="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7">
            <a:extLst>
              <a:ext uri="{FF2B5EF4-FFF2-40B4-BE49-F238E27FC236}">
                <a16:creationId xmlns:a16="http://schemas.microsoft.com/office/drawing/2014/main" id="{137F1793-495A-921D-B710-073B87BC7709}"/>
              </a:ext>
            </a:extLst>
          </p:cNvPr>
          <p:cNvSpPr/>
          <p:nvPr/>
        </p:nvSpPr>
        <p:spPr>
          <a:xfrm>
            <a:off x="7612000" y="1167394"/>
            <a:ext cx="71804" cy="71804"/>
          </a:xfrm>
          <a:custGeom>
            <a:avLst/>
            <a:gdLst/>
            <a:ahLst/>
            <a:cxnLst/>
            <a:rect l="l" t="t" r="r" b="b"/>
            <a:pathLst>
              <a:path w="2183" h="2183" extrusionOk="0">
                <a:moveTo>
                  <a:pt x="1736" y="100"/>
                </a:moveTo>
                <a:lnTo>
                  <a:pt x="2108" y="472"/>
                </a:lnTo>
                <a:lnTo>
                  <a:pt x="1463" y="1091"/>
                </a:lnTo>
                <a:lnTo>
                  <a:pt x="2108" y="1736"/>
                </a:lnTo>
                <a:lnTo>
                  <a:pt x="1736" y="2108"/>
                </a:lnTo>
                <a:lnTo>
                  <a:pt x="1091" y="1463"/>
                </a:lnTo>
                <a:lnTo>
                  <a:pt x="472" y="2108"/>
                </a:lnTo>
                <a:lnTo>
                  <a:pt x="100" y="1736"/>
                </a:lnTo>
                <a:lnTo>
                  <a:pt x="720" y="1091"/>
                </a:lnTo>
                <a:lnTo>
                  <a:pt x="100" y="472"/>
                </a:lnTo>
                <a:lnTo>
                  <a:pt x="472" y="100"/>
                </a:lnTo>
                <a:lnTo>
                  <a:pt x="1091" y="719"/>
                </a:lnTo>
                <a:lnTo>
                  <a:pt x="1736" y="100"/>
                </a:lnTo>
                <a:close/>
                <a:moveTo>
                  <a:pt x="472" y="1"/>
                </a:moveTo>
                <a:lnTo>
                  <a:pt x="1" y="472"/>
                </a:lnTo>
                <a:lnTo>
                  <a:pt x="645" y="1091"/>
                </a:lnTo>
                <a:lnTo>
                  <a:pt x="1" y="1736"/>
                </a:lnTo>
                <a:lnTo>
                  <a:pt x="472" y="2182"/>
                </a:lnTo>
                <a:lnTo>
                  <a:pt x="1091" y="1562"/>
                </a:lnTo>
                <a:lnTo>
                  <a:pt x="1736" y="2182"/>
                </a:lnTo>
                <a:lnTo>
                  <a:pt x="2182" y="1736"/>
                </a:lnTo>
                <a:lnTo>
                  <a:pt x="1562" y="1091"/>
                </a:lnTo>
                <a:lnTo>
                  <a:pt x="2182" y="472"/>
                </a:lnTo>
                <a:lnTo>
                  <a:pt x="1736" y="1"/>
                </a:lnTo>
                <a:lnTo>
                  <a:pt x="1091" y="645"/>
                </a:lnTo>
                <a:lnTo>
                  <a:pt x="4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57">
            <a:extLst>
              <a:ext uri="{FF2B5EF4-FFF2-40B4-BE49-F238E27FC236}">
                <a16:creationId xmlns:a16="http://schemas.microsoft.com/office/drawing/2014/main" id="{AD547780-0AD5-2137-8799-9FDDFB2503B5}"/>
              </a:ext>
            </a:extLst>
          </p:cNvPr>
          <p:cNvSpPr/>
          <p:nvPr/>
        </p:nvSpPr>
        <p:spPr>
          <a:xfrm>
            <a:off x="5271460" y="4226484"/>
            <a:ext cx="44076" cy="44043"/>
          </a:xfrm>
          <a:custGeom>
            <a:avLst/>
            <a:gdLst/>
            <a:ahLst/>
            <a:cxnLst/>
            <a:rect l="l" t="t" r="r" b="b"/>
            <a:pathLst>
              <a:path w="1340" h="1339" extrusionOk="0">
                <a:moveTo>
                  <a:pt x="670" y="74"/>
                </a:moveTo>
                <a:cubicBezTo>
                  <a:pt x="992" y="74"/>
                  <a:pt x="1265" y="347"/>
                  <a:pt x="1265" y="669"/>
                </a:cubicBezTo>
                <a:cubicBezTo>
                  <a:pt x="1265" y="992"/>
                  <a:pt x="992" y="1264"/>
                  <a:pt x="670" y="1264"/>
                </a:cubicBezTo>
                <a:cubicBezTo>
                  <a:pt x="348" y="1264"/>
                  <a:pt x="75" y="992"/>
                  <a:pt x="75" y="669"/>
                </a:cubicBezTo>
                <a:cubicBezTo>
                  <a:pt x="75" y="347"/>
                  <a:pt x="348" y="74"/>
                  <a:pt x="670" y="74"/>
                </a:cubicBezTo>
                <a:close/>
                <a:moveTo>
                  <a:pt x="670" y="0"/>
                </a:moveTo>
                <a:cubicBezTo>
                  <a:pt x="298" y="0"/>
                  <a:pt x="1" y="298"/>
                  <a:pt x="1" y="669"/>
                </a:cubicBezTo>
                <a:cubicBezTo>
                  <a:pt x="1" y="1041"/>
                  <a:pt x="298" y="1339"/>
                  <a:pt x="670" y="1339"/>
                </a:cubicBezTo>
                <a:cubicBezTo>
                  <a:pt x="1042" y="1339"/>
                  <a:pt x="1340" y="1041"/>
                  <a:pt x="1340" y="669"/>
                </a:cubicBezTo>
                <a:cubicBezTo>
                  <a:pt x="1340" y="298"/>
                  <a:pt x="1042" y="0"/>
                  <a:pt x="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807;p57">
            <a:extLst>
              <a:ext uri="{FF2B5EF4-FFF2-40B4-BE49-F238E27FC236}">
                <a16:creationId xmlns:a16="http://schemas.microsoft.com/office/drawing/2014/main" id="{C4E63DD0-D872-E599-E717-2D4B76420A76}"/>
              </a:ext>
            </a:extLst>
          </p:cNvPr>
          <p:cNvSpPr txBox="1">
            <a:spLocks/>
          </p:cNvSpPr>
          <p:nvPr/>
        </p:nvSpPr>
        <p:spPr>
          <a:xfrm>
            <a:off x="4996428" y="1254418"/>
            <a:ext cx="3702239" cy="387986"/>
          </a:xfrm>
          <a:prstGeom prst="rect">
            <a:avLst/>
          </a:prstGeom>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Open Sans"/>
              <a:buChar char="●"/>
              <a:defRPr sz="1400" b="0" i="0" u="none" strike="noStrike" cap="none">
                <a:solidFill>
                  <a:schemeClr val="dk1"/>
                </a:solidFill>
                <a:latin typeface="Open Sans Medium"/>
                <a:ea typeface="Open Sans Medium"/>
                <a:cs typeface="Open Sans Medium"/>
                <a:sym typeface="Open Sans Medium"/>
              </a:defRPr>
            </a:lvl1pPr>
            <a:lvl2pPr marL="914400" marR="0" lvl="1" indent="-304800" algn="l" rtl="0">
              <a:lnSpc>
                <a:spcPct val="100000"/>
              </a:lnSpc>
              <a:spcBef>
                <a:spcPts val="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2pPr>
            <a:lvl3pPr marL="1371600" marR="0" lvl="2" indent="-304800" algn="l" rtl="0">
              <a:lnSpc>
                <a:spcPct val="100000"/>
              </a:lnSpc>
              <a:spcBef>
                <a:spcPts val="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3pPr>
            <a:lvl4pPr marL="1828800" marR="0" lvl="3" indent="-304800" algn="l" rtl="0">
              <a:lnSpc>
                <a:spcPct val="100000"/>
              </a:lnSpc>
              <a:spcBef>
                <a:spcPts val="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4pPr>
            <a:lvl5pPr marL="2286000" marR="0" lvl="4" indent="-304800" algn="l" rtl="0">
              <a:lnSpc>
                <a:spcPct val="100000"/>
              </a:lnSpc>
              <a:spcBef>
                <a:spcPts val="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5pPr>
            <a:lvl6pPr marL="2743200" marR="0" lvl="5" indent="-304800" algn="l" rtl="0">
              <a:lnSpc>
                <a:spcPct val="100000"/>
              </a:lnSpc>
              <a:spcBef>
                <a:spcPts val="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6pPr>
            <a:lvl7pPr marL="3200400" marR="0" lvl="6" indent="-304800" algn="l" rtl="0">
              <a:lnSpc>
                <a:spcPct val="100000"/>
              </a:lnSpc>
              <a:spcBef>
                <a:spcPts val="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7pPr>
            <a:lvl8pPr marL="3657600" marR="0" lvl="7" indent="-304800" algn="l" rtl="0">
              <a:lnSpc>
                <a:spcPct val="100000"/>
              </a:lnSpc>
              <a:spcBef>
                <a:spcPts val="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8pPr>
            <a:lvl9pPr marL="4114800" marR="0" lvl="8" indent="-304800" algn="l" rtl="0">
              <a:lnSpc>
                <a:spcPct val="100000"/>
              </a:lnSpc>
              <a:spcBef>
                <a:spcPts val="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9pPr>
          </a:lstStyle>
          <a:p>
            <a:pPr marL="0" indent="0">
              <a:spcAft>
                <a:spcPts val="1200"/>
              </a:spcAft>
              <a:buFont typeface="Open Sans"/>
              <a:buNone/>
            </a:pPr>
            <a:r>
              <a:rPr lang="en-US" dirty="0"/>
              <a:t>Result</a:t>
            </a:r>
          </a:p>
        </p:txBody>
      </p:sp>
      <p:pic>
        <p:nvPicPr>
          <p:cNvPr id="3" name="Picture 2">
            <a:extLst>
              <a:ext uri="{FF2B5EF4-FFF2-40B4-BE49-F238E27FC236}">
                <a16:creationId xmlns:a16="http://schemas.microsoft.com/office/drawing/2014/main" id="{5BC3DB0A-7735-D9C6-F14B-F10305B84D14}"/>
              </a:ext>
            </a:extLst>
          </p:cNvPr>
          <p:cNvPicPr>
            <a:picLocks noChangeAspect="1"/>
          </p:cNvPicPr>
          <p:nvPr/>
        </p:nvPicPr>
        <p:blipFill>
          <a:blip r:embed="rId3"/>
          <a:stretch>
            <a:fillRect/>
          </a:stretch>
        </p:blipFill>
        <p:spPr>
          <a:xfrm>
            <a:off x="1083057" y="1679824"/>
            <a:ext cx="2540131" cy="1016052"/>
          </a:xfrm>
          <a:prstGeom prst="rect">
            <a:avLst/>
          </a:prstGeom>
        </p:spPr>
        <p:style>
          <a:lnRef idx="2">
            <a:schemeClr val="accent4"/>
          </a:lnRef>
          <a:fillRef idx="1">
            <a:schemeClr val="lt1"/>
          </a:fillRef>
          <a:effectRef idx="0">
            <a:schemeClr val="accent4"/>
          </a:effectRef>
          <a:fontRef idx="minor">
            <a:schemeClr val="dk1"/>
          </a:fontRef>
        </p:style>
      </p:pic>
      <p:pic>
        <p:nvPicPr>
          <p:cNvPr id="6" name="Picture 5">
            <a:extLst>
              <a:ext uri="{FF2B5EF4-FFF2-40B4-BE49-F238E27FC236}">
                <a16:creationId xmlns:a16="http://schemas.microsoft.com/office/drawing/2014/main" id="{8C050C46-C2A3-D97B-A0A1-D33D4BE43B36}"/>
              </a:ext>
            </a:extLst>
          </p:cNvPr>
          <p:cNvPicPr>
            <a:picLocks noChangeAspect="1"/>
          </p:cNvPicPr>
          <p:nvPr/>
        </p:nvPicPr>
        <p:blipFill>
          <a:blip r:embed="rId4"/>
          <a:stretch>
            <a:fillRect/>
          </a:stretch>
        </p:blipFill>
        <p:spPr>
          <a:xfrm>
            <a:off x="1080641" y="2695876"/>
            <a:ext cx="2541238" cy="804562"/>
          </a:xfrm>
          <a:prstGeom prst="rect">
            <a:avLst/>
          </a:prstGeom>
        </p:spPr>
        <p:style>
          <a:lnRef idx="2">
            <a:schemeClr val="accent4"/>
          </a:lnRef>
          <a:fillRef idx="1">
            <a:schemeClr val="lt1"/>
          </a:fillRef>
          <a:effectRef idx="0">
            <a:schemeClr val="accent4"/>
          </a:effectRef>
          <a:fontRef idx="minor">
            <a:schemeClr val="dk1"/>
          </a:fontRef>
        </p:style>
      </p:pic>
      <p:pic>
        <p:nvPicPr>
          <p:cNvPr id="4" name="Picture 3">
            <a:extLst>
              <a:ext uri="{FF2B5EF4-FFF2-40B4-BE49-F238E27FC236}">
                <a16:creationId xmlns:a16="http://schemas.microsoft.com/office/drawing/2014/main" id="{014DE142-7994-9362-D82C-9B00461D471B}"/>
              </a:ext>
            </a:extLst>
          </p:cNvPr>
          <p:cNvPicPr>
            <a:picLocks noChangeAspect="1"/>
          </p:cNvPicPr>
          <p:nvPr/>
        </p:nvPicPr>
        <p:blipFill>
          <a:blip r:embed="rId5"/>
          <a:stretch>
            <a:fillRect/>
          </a:stretch>
        </p:blipFill>
        <p:spPr>
          <a:xfrm>
            <a:off x="4996427" y="1657624"/>
            <a:ext cx="3702239" cy="1291563"/>
          </a:xfrm>
          <a:prstGeom prst="rect">
            <a:avLst/>
          </a:prstGeom>
          <a:ln w="19050">
            <a:solidFill>
              <a:schemeClr val="accent4"/>
            </a:solidFill>
          </a:ln>
        </p:spPr>
      </p:pic>
    </p:spTree>
    <p:extLst>
      <p:ext uri="{BB962C8B-B14F-4D97-AF65-F5344CB8AC3E}">
        <p14:creationId xmlns:p14="http://schemas.microsoft.com/office/powerpoint/2010/main" val="232751057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E-commerce Metrics in Digital Marketing by Slidesgo">
  <a:themeElements>
    <a:clrScheme name="Simple Light">
      <a:dk1>
        <a:srgbClr val="000000"/>
      </a:dk1>
      <a:lt1>
        <a:srgbClr val="FFDDDE"/>
      </a:lt1>
      <a:dk2>
        <a:srgbClr val="FFFCF2"/>
      </a:dk2>
      <a:lt2>
        <a:srgbClr val="FFE387"/>
      </a:lt2>
      <a:accent1>
        <a:srgbClr val="F4D470"/>
      </a:accent1>
      <a:accent2>
        <a:srgbClr val="DAB648"/>
      </a:accent2>
      <a:accent3>
        <a:srgbClr val="48C3DA"/>
      </a:accent3>
      <a:accent4>
        <a:srgbClr val="F47088"/>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1620</TotalTime>
  <Words>822</Words>
  <Application>Microsoft Office PowerPoint</Application>
  <PresentationFormat>On-screen Show (16:9)</PresentationFormat>
  <Paragraphs>111</Paragraphs>
  <Slides>29</Slides>
  <Notes>29</Notes>
  <HiddenSlides>1</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29</vt:i4>
      </vt:variant>
    </vt:vector>
  </HeadingPairs>
  <TitlesOfParts>
    <vt:vector size="38" baseType="lpstr">
      <vt:lpstr>Bebas Neue</vt:lpstr>
      <vt:lpstr>Arial</vt:lpstr>
      <vt:lpstr>Roboto</vt:lpstr>
      <vt:lpstr>Perpetua</vt:lpstr>
      <vt:lpstr>Open Sans</vt:lpstr>
      <vt:lpstr>Open Sans Medium</vt:lpstr>
      <vt:lpstr>Roboto Medium</vt:lpstr>
      <vt:lpstr>Simple Light</vt:lpstr>
      <vt:lpstr>E-commerce Metrics in Digital Marketing by Slidesgo</vt:lpstr>
      <vt:lpstr>WishfulBazaar  Sales Perfromance &amp; Customer Analysis</vt:lpstr>
      <vt:lpstr>Introduction</vt:lpstr>
      <vt:lpstr>1</vt:lpstr>
      <vt:lpstr>1</vt:lpstr>
      <vt:lpstr>Data Joining</vt:lpstr>
      <vt:lpstr>Scorecard</vt:lpstr>
      <vt:lpstr>Sales Success Rate is 74.45% </vt:lpstr>
      <vt:lpstr>Sales Abandonment Rate is 15.69%</vt:lpstr>
      <vt:lpstr>Returned Sales Rate is 9.86%</vt:lpstr>
      <vt:lpstr>Chart Ploting</vt:lpstr>
      <vt:lpstr>Credit Card is the most preferred payment method during 2019-2023 in Succeded Sales</vt:lpstr>
      <vt:lpstr>Interestingly in 2023, most of Succeeded Sales is under Cash on Delivery Payment Method</vt:lpstr>
      <vt:lpstr>Most Succeeded Sales Nominal is in 2021, while most abandoned sales is in 2019</vt:lpstr>
      <vt:lpstr>Television under Electronic Category has the most Abandoned Sales during 2019-2023</vt:lpstr>
      <vt:lpstr>Most Successful Sales is within  Cust Age 20-23 during 2019-2023</vt:lpstr>
      <vt:lpstr>LOD &amp; Table Calculation</vt:lpstr>
      <vt:lpstr>Top 3 Products per Category</vt:lpstr>
      <vt:lpstr>Customer Duration</vt:lpstr>
      <vt:lpstr>Company Profit Peaked in 2021, but has declined sharply since</vt:lpstr>
      <vt:lpstr>PO &amp; Income</vt:lpstr>
      <vt:lpstr>Scattered Correlation between monthly income &amp; monthly average purchase order</vt:lpstr>
      <vt:lpstr>Scatter Plot Interpretation </vt:lpstr>
      <vt:lpstr>Geographical</vt:lpstr>
      <vt:lpstr>PowerPoint Presentation</vt:lpstr>
      <vt:lpstr>Geographical Interpretation</vt:lpstr>
      <vt:lpstr>Dashboard</vt:lpstr>
      <vt:lpstr>Insights Summary </vt:lpstr>
      <vt:lpstr>Business Recommendation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Heryanto</dc:creator>
  <cp:lastModifiedBy>Harry Jaya</cp:lastModifiedBy>
  <cp:revision>23</cp:revision>
  <dcterms:modified xsi:type="dcterms:W3CDTF">2025-05-29T12:58:01Z</dcterms:modified>
</cp:coreProperties>
</file>