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70CD8-63CC-A747-B97B-D5B24DCA5DCB}" v="307" dt="2022-05-15T16:47:18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3"/>
    <p:restoredTop sz="94648"/>
  </p:normalViewPr>
  <p:slideViewPr>
    <p:cSldViewPr snapToGrid="0" snapToObjects="1">
      <p:cViewPr>
        <p:scale>
          <a:sx n="93" d="100"/>
          <a:sy n="93" d="100"/>
        </p:scale>
        <p:origin x="8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Moss" userId="2d2e276d5c277441" providerId="LiveId" clId="{97370CD8-63CC-A747-B97B-D5B24DCA5DCB}"/>
    <pc:docChg chg="undo redo custSel addSld delSld modSld sldOrd">
      <pc:chgData name="Harry Moss" userId="2d2e276d5c277441" providerId="LiveId" clId="{97370CD8-63CC-A747-B97B-D5B24DCA5DCB}" dt="2022-05-15T16:47:18.468" v="2330" actId="20577"/>
      <pc:docMkLst>
        <pc:docMk/>
      </pc:docMkLst>
      <pc:sldChg chg="modAnim">
        <pc:chgData name="Harry Moss" userId="2d2e276d5c277441" providerId="LiveId" clId="{97370CD8-63CC-A747-B97B-D5B24DCA5DCB}" dt="2022-05-15T15:58:00.475" v="2314"/>
        <pc:sldMkLst>
          <pc:docMk/>
          <pc:sldMk cId="674520340" sldId="256"/>
        </pc:sldMkLst>
      </pc:sldChg>
      <pc:sldChg chg="modAnim">
        <pc:chgData name="Harry Moss" userId="2d2e276d5c277441" providerId="LiveId" clId="{97370CD8-63CC-A747-B97B-D5B24DCA5DCB}" dt="2022-05-15T14:52:09.230" v="1313"/>
        <pc:sldMkLst>
          <pc:docMk/>
          <pc:sldMk cId="2465710188" sldId="257"/>
        </pc:sldMkLst>
      </pc:sldChg>
      <pc:sldChg chg="modSp mod modAnim">
        <pc:chgData name="Harry Moss" userId="2d2e276d5c277441" providerId="LiveId" clId="{97370CD8-63CC-A747-B97B-D5B24DCA5DCB}" dt="2022-05-15T15:26:19.770" v="1596" actId="20577"/>
        <pc:sldMkLst>
          <pc:docMk/>
          <pc:sldMk cId="502542514" sldId="258"/>
        </pc:sldMkLst>
        <pc:spChg chg="mod">
          <ac:chgData name="Harry Moss" userId="2d2e276d5c277441" providerId="LiveId" clId="{97370CD8-63CC-A747-B97B-D5B24DCA5DCB}" dt="2022-05-15T15:26:19.770" v="1596" actId="20577"/>
          <ac:spMkLst>
            <pc:docMk/>
            <pc:sldMk cId="502542514" sldId="258"/>
            <ac:spMk id="7" creationId="{BBCFA093-EF50-1F60-BF16-F532DE1BF0FD}"/>
          </ac:spMkLst>
        </pc:spChg>
      </pc:sldChg>
      <pc:sldChg chg="modSp mod">
        <pc:chgData name="Harry Moss" userId="2d2e276d5c277441" providerId="LiveId" clId="{97370CD8-63CC-A747-B97B-D5B24DCA5DCB}" dt="2022-05-15T15:09:28.696" v="1471" actId="1076"/>
        <pc:sldMkLst>
          <pc:docMk/>
          <pc:sldMk cId="1105944711" sldId="259"/>
        </pc:sldMkLst>
        <pc:spChg chg="mod">
          <ac:chgData name="Harry Moss" userId="2d2e276d5c277441" providerId="LiveId" clId="{97370CD8-63CC-A747-B97B-D5B24DCA5DCB}" dt="2022-05-15T15:09:26.586" v="1470" actId="14100"/>
          <ac:spMkLst>
            <pc:docMk/>
            <pc:sldMk cId="1105944711" sldId="259"/>
            <ac:spMk id="10" creationId="{175B2B83-1105-2E16-ADC3-613EFA8DA361}"/>
          </ac:spMkLst>
        </pc:spChg>
        <pc:picChg chg="mod">
          <ac:chgData name="Harry Moss" userId="2d2e276d5c277441" providerId="LiveId" clId="{97370CD8-63CC-A747-B97B-D5B24DCA5DCB}" dt="2022-05-15T15:09:28.696" v="1471" actId="1076"/>
          <ac:picMkLst>
            <pc:docMk/>
            <pc:sldMk cId="1105944711" sldId="259"/>
            <ac:picMk id="3074" creationId="{CAB05317-D1B8-0C51-275E-D4B7327C2B4C}"/>
          </ac:picMkLst>
        </pc:picChg>
      </pc:sldChg>
      <pc:sldChg chg="addSp delSp modSp mod modAnim">
        <pc:chgData name="Harry Moss" userId="2d2e276d5c277441" providerId="LiveId" clId="{97370CD8-63CC-A747-B97B-D5B24DCA5DCB}" dt="2022-05-15T15:04:05.520" v="1365"/>
        <pc:sldMkLst>
          <pc:docMk/>
          <pc:sldMk cId="633472085" sldId="260"/>
        </pc:sldMkLst>
        <pc:spChg chg="mod">
          <ac:chgData name="Harry Moss" userId="2d2e276d5c277441" providerId="LiveId" clId="{97370CD8-63CC-A747-B97B-D5B24DCA5DCB}" dt="2022-05-11T17:11:42.161" v="20" actId="5793"/>
          <ac:spMkLst>
            <pc:docMk/>
            <pc:sldMk cId="633472085" sldId="260"/>
            <ac:spMk id="2" creationId="{6125146E-19ED-EF19-650C-B2E4EA64DA66}"/>
          </ac:spMkLst>
        </pc:spChg>
        <pc:spChg chg="mod">
          <ac:chgData name="Harry Moss" userId="2d2e276d5c277441" providerId="LiveId" clId="{97370CD8-63CC-A747-B97B-D5B24DCA5DCB}" dt="2022-05-15T14:54:56.411" v="1320" actId="171"/>
          <ac:spMkLst>
            <pc:docMk/>
            <pc:sldMk cId="633472085" sldId="260"/>
            <ac:spMk id="3" creationId="{F087B977-966D-2710-E6A7-6D5B961ED8BD}"/>
          </ac:spMkLst>
        </pc:spChg>
        <pc:spChg chg="add mod">
          <ac:chgData name="Harry Moss" userId="2d2e276d5c277441" providerId="LiveId" clId="{97370CD8-63CC-A747-B97B-D5B24DCA5DCB}" dt="2022-05-12T18:40:19.870" v="200" actId="1076"/>
          <ac:spMkLst>
            <pc:docMk/>
            <pc:sldMk cId="633472085" sldId="260"/>
            <ac:spMk id="4" creationId="{BC6BBDDC-7E3E-7FBA-B49D-B11382BA8C42}"/>
          </ac:spMkLst>
        </pc:spChg>
        <pc:spChg chg="add mod">
          <ac:chgData name="Harry Moss" userId="2d2e276d5c277441" providerId="LiveId" clId="{97370CD8-63CC-A747-B97B-D5B24DCA5DCB}" dt="2022-05-12T18:40:19.870" v="200" actId="1076"/>
          <ac:spMkLst>
            <pc:docMk/>
            <pc:sldMk cId="633472085" sldId="260"/>
            <ac:spMk id="5" creationId="{70AAAB75-3E12-BEE8-D6C5-8FFDD59B6D31}"/>
          </ac:spMkLst>
        </pc:spChg>
        <pc:spChg chg="add mod">
          <ac:chgData name="Harry Moss" userId="2d2e276d5c277441" providerId="LiveId" clId="{97370CD8-63CC-A747-B97B-D5B24DCA5DCB}" dt="2022-05-12T18:40:19.870" v="200" actId="1076"/>
          <ac:spMkLst>
            <pc:docMk/>
            <pc:sldMk cId="633472085" sldId="260"/>
            <ac:spMk id="6" creationId="{B48C2E2E-8963-7182-0E6D-899CC6594BF9}"/>
          </ac:spMkLst>
        </pc:spChg>
        <pc:spChg chg="add mod">
          <ac:chgData name="Harry Moss" userId="2d2e276d5c277441" providerId="LiveId" clId="{97370CD8-63CC-A747-B97B-D5B24DCA5DCB}" dt="2022-05-15T13:40:45.449" v="267" actId="1076"/>
          <ac:spMkLst>
            <pc:docMk/>
            <pc:sldMk cId="633472085" sldId="260"/>
            <ac:spMk id="7" creationId="{FE3C2383-9C69-D941-C46A-4C0AC3E2D95B}"/>
          </ac:spMkLst>
        </pc:spChg>
        <pc:spChg chg="add mod">
          <ac:chgData name="Harry Moss" userId="2d2e276d5c277441" providerId="LiveId" clId="{97370CD8-63CC-A747-B97B-D5B24DCA5DCB}" dt="2022-05-12T18:40:14.839" v="199" actId="14100"/>
          <ac:spMkLst>
            <pc:docMk/>
            <pc:sldMk cId="633472085" sldId="260"/>
            <ac:spMk id="8" creationId="{9F824CA9-C370-CF85-9CAD-824D9A8B2370}"/>
          </ac:spMkLst>
        </pc:spChg>
        <pc:spChg chg="add mod">
          <ac:chgData name="Harry Moss" userId="2d2e276d5c277441" providerId="LiveId" clId="{97370CD8-63CC-A747-B97B-D5B24DCA5DCB}" dt="2022-05-15T13:38:12.747" v="237" actId="1076"/>
          <ac:spMkLst>
            <pc:docMk/>
            <pc:sldMk cId="633472085" sldId="260"/>
            <ac:spMk id="10" creationId="{E684F81E-0DF8-0790-5C9E-639EF30411AF}"/>
          </ac:spMkLst>
        </pc:spChg>
        <pc:spChg chg="add mod">
          <ac:chgData name="Harry Moss" userId="2d2e276d5c277441" providerId="LiveId" clId="{97370CD8-63CC-A747-B97B-D5B24DCA5DCB}" dt="2022-05-15T13:38:12.747" v="237" actId="1076"/>
          <ac:spMkLst>
            <pc:docMk/>
            <pc:sldMk cId="633472085" sldId="260"/>
            <ac:spMk id="11" creationId="{B3E03E15-79CD-C653-5AE8-6163D1B1E4E8}"/>
          </ac:spMkLst>
        </pc:spChg>
        <pc:spChg chg="add del mod">
          <ac:chgData name="Harry Moss" userId="2d2e276d5c277441" providerId="LiveId" clId="{97370CD8-63CC-A747-B97B-D5B24DCA5DCB}" dt="2022-05-15T14:51:35.415" v="1312" actId="478"/>
          <ac:spMkLst>
            <pc:docMk/>
            <pc:sldMk cId="633472085" sldId="260"/>
            <ac:spMk id="12" creationId="{048E6276-6E3E-4354-C344-801C232AEC22}"/>
          </ac:spMkLst>
        </pc:spChg>
        <pc:spChg chg="add del mod">
          <ac:chgData name="Harry Moss" userId="2d2e276d5c277441" providerId="LiveId" clId="{97370CD8-63CC-A747-B97B-D5B24DCA5DCB}" dt="2022-05-15T14:51:35.415" v="1312" actId="478"/>
          <ac:spMkLst>
            <pc:docMk/>
            <pc:sldMk cId="633472085" sldId="260"/>
            <ac:spMk id="13" creationId="{84EF90A0-B5F8-3E86-38DD-C2B63674F694}"/>
          </ac:spMkLst>
        </pc:spChg>
        <pc:spChg chg="add mod">
          <ac:chgData name="Harry Moss" userId="2d2e276d5c277441" providerId="LiveId" clId="{97370CD8-63CC-A747-B97B-D5B24DCA5DCB}" dt="2022-05-15T13:40:17.754" v="266" actId="14100"/>
          <ac:spMkLst>
            <pc:docMk/>
            <pc:sldMk cId="633472085" sldId="260"/>
            <ac:spMk id="14" creationId="{73F08652-7277-7761-5BD6-7E2521DEF628}"/>
          </ac:spMkLst>
        </pc:spChg>
        <pc:spChg chg="add mod">
          <ac:chgData name="Harry Moss" userId="2d2e276d5c277441" providerId="LiveId" clId="{97370CD8-63CC-A747-B97B-D5B24DCA5DCB}" dt="2022-05-15T15:03:53.324" v="1363" actId="1076"/>
          <ac:spMkLst>
            <pc:docMk/>
            <pc:sldMk cId="633472085" sldId="260"/>
            <ac:spMk id="20" creationId="{37495BDF-B38C-3F45-743D-E65E0FCB55DD}"/>
          </ac:spMkLst>
        </pc:spChg>
        <pc:picChg chg="add mod">
          <ac:chgData name="Harry Moss" userId="2d2e276d5c277441" providerId="LiveId" clId="{97370CD8-63CC-A747-B97B-D5B24DCA5DCB}" dt="2022-05-15T14:55:10.742" v="1321" actId="1076"/>
          <ac:picMkLst>
            <pc:docMk/>
            <pc:sldMk cId="633472085" sldId="260"/>
            <ac:picMk id="9" creationId="{A8487F53-87B1-BBB7-FC2F-38F3818C5B80}"/>
          </ac:picMkLst>
        </pc:picChg>
        <pc:cxnChg chg="add mod">
          <ac:chgData name="Harry Moss" userId="2d2e276d5c277441" providerId="LiveId" clId="{97370CD8-63CC-A747-B97B-D5B24DCA5DCB}" dt="2022-05-15T14:55:16.922" v="1323" actId="14100"/>
          <ac:cxnSpMkLst>
            <pc:docMk/>
            <pc:sldMk cId="633472085" sldId="260"/>
            <ac:cxnSpMk id="16" creationId="{AB4F96D1-9AB8-3809-3E1C-360864CBA169}"/>
          </ac:cxnSpMkLst>
        </pc:cxnChg>
      </pc:sldChg>
      <pc:sldChg chg="modSp mod">
        <pc:chgData name="Harry Moss" userId="2d2e276d5c277441" providerId="LiveId" clId="{97370CD8-63CC-A747-B97B-D5B24DCA5DCB}" dt="2022-05-15T15:45:10.463" v="2287" actId="27636"/>
        <pc:sldMkLst>
          <pc:docMk/>
          <pc:sldMk cId="1773906431" sldId="261"/>
        </pc:sldMkLst>
        <pc:spChg chg="mod">
          <ac:chgData name="Harry Moss" userId="2d2e276d5c277441" providerId="LiveId" clId="{97370CD8-63CC-A747-B97B-D5B24DCA5DCB}" dt="2022-05-15T15:45:10.463" v="2287" actId="27636"/>
          <ac:spMkLst>
            <pc:docMk/>
            <pc:sldMk cId="1773906431" sldId="261"/>
            <ac:spMk id="3" creationId="{F087B977-966D-2710-E6A7-6D5B961ED8BD}"/>
          </ac:spMkLst>
        </pc:spChg>
      </pc:sldChg>
      <pc:sldChg chg="delSp modSp add del mod ord">
        <pc:chgData name="Harry Moss" userId="2d2e276d5c277441" providerId="LiveId" clId="{97370CD8-63CC-A747-B97B-D5B24DCA5DCB}" dt="2022-05-15T13:21:09.499" v="223" actId="2696"/>
        <pc:sldMkLst>
          <pc:docMk/>
          <pc:sldMk cId="979918240" sldId="262"/>
        </pc:sldMkLst>
        <pc:spChg chg="mod">
          <ac:chgData name="Harry Moss" userId="2d2e276d5c277441" providerId="LiveId" clId="{97370CD8-63CC-A747-B97B-D5B24DCA5DCB}" dt="2022-05-15T13:21:06.268" v="222" actId="1076"/>
          <ac:spMkLst>
            <pc:docMk/>
            <pc:sldMk cId="979918240" sldId="262"/>
            <ac:spMk id="6" creationId="{4B2A9404-6FC9-7505-7C38-FFE130FA3188}"/>
          </ac:spMkLst>
        </pc:spChg>
        <pc:picChg chg="del">
          <ac:chgData name="Harry Moss" userId="2d2e276d5c277441" providerId="LiveId" clId="{97370CD8-63CC-A747-B97B-D5B24DCA5DCB}" dt="2022-05-15T13:21:00.057" v="220" actId="478"/>
          <ac:picMkLst>
            <pc:docMk/>
            <pc:sldMk cId="979918240" sldId="262"/>
            <ac:picMk id="2049" creationId="{A4510FF8-D5BF-75CF-08CF-88FA0D166309}"/>
          </ac:picMkLst>
        </pc:picChg>
        <pc:cxnChg chg="del">
          <ac:chgData name="Harry Moss" userId="2d2e276d5c277441" providerId="LiveId" clId="{97370CD8-63CC-A747-B97B-D5B24DCA5DCB}" dt="2022-05-15T13:21:02.072" v="221" actId="478"/>
          <ac:cxnSpMkLst>
            <pc:docMk/>
            <pc:sldMk cId="979918240" sldId="262"/>
            <ac:cxnSpMk id="9" creationId="{7D91BB88-5AE6-C9C5-D34E-BB517CBB6F59}"/>
          </ac:cxnSpMkLst>
        </pc:cxnChg>
      </pc:sldChg>
      <pc:sldChg chg="modSp new mod modAnim">
        <pc:chgData name="Harry Moss" userId="2d2e276d5c277441" providerId="LiveId" clId="{97370CD8-63CC-A747-B97B-D5B24DCA5DCB}" dt="2022-05-15T16:47:18.468" v="2330" actId="20577"/>
        <pc:sldMkLst>
          <pc:docMk/>
          <pc:sldMk cId="2924785461" sldId="262"/>
        </pc:sldMkLst>
        <pc:spChg chg="mod">
          <ac:chgData name="Harry Moss" userId="2d2e276d5c277441" providerId="LiveId" clId="{97370CD8-63CC-A747-B97B-D5B24DCA5DCB}" dt="2022-05-15T16:47:18.468" v="2330" actId="20577"/>
          <ac:spMkLst>
            <pc:docMk/>
            <pc:sldMk cId="2924785461" sldId="262"/>
            <ac:spMk id="2" creationId="{0DEC32A2-96EF-2AF0-F84F-20C4F7FC3775}"/>
          </ac:spMkLst>
        </pc:spChg>
        <pc:spChg chg="mod">
          <ac:chgData name="Harry Moss" userId="2d2e276d5c277441" providerId="LiveId" clId="{97370CD8-63CC-A747-B97B-D5B24DCA5DCB}" dt="2022-05-15T14:00:27.167" v="871" actId="20577"/>
          <ac:spMkLst>
            <pc:docMk/>
            <pc:sldMk cId="2924785461" sldId="262"/>
            <ac:spMk id="3" creationId="{09E42B55-9DBE-D555-065F-3BD23D420D5B}"/>
          </ac:spMkLst>
        </pc:spChg>
      </pc:sldChg>
      <pc:sldChg chg="modSp add mod">
        <pc:chgData name="Harry Moss" userId="2d2e276d5c277441" providerId="LiveId" clId="{97370CD8-63CC-A747-B97B-D5B24DCA5DCB}" dt="2022-05-15T13:58:52.559" v="810" actId="1076"/>
        <pc:sldMkLst>
          <pc:docMk/>
          <pc:sldMk cId="3828092599" sldId="263"/>
        </pc:sldMkLst>
        <pc:spChg chg="mod">
          <ac:chgData name="Harry Moss" userId="2d2e276d5c277441" providerId="LiveId" clId="{97370CD8-63CC-A747-B97B-D5B24DCA5DCB}" dt="2022-05-15T13:58:52.559" v="810" actId="1076"/>
          <ac:spMkLst>
            <pc:docMk/>
            <pc:sldMk cId="3828092599" sldId="263"/>
            <ac:spMk id="2" creationId="{0DEC32A2-96EF-2AF0-F84F-20C4F7FC3775}"/>
          </ac:spMkLst>
        </pc:spChg>
        <pc:spChg chg="mod">
          <ac:chgData name="Harry Moss" userId="2d2e276d5c277441" providerId="LiveId" clId="{97370CD8-63CC-A747-B97B-D5B24DCA5DCB}" dt="2022-05-15T13:58:46.062" v="808" actId="14100"/>
          <ac:spMkLst>
            <pc:docMk/>
            <pc:sldMk cId="3828092599" sldId="263"/>
            <ac:spMk id="3" creationId="{09E42B55-9DBE-D555-065F-3BD23D420D5B}"/>
          </ac:spMkLst>
        </pc:spChg>
      </pc:sldChg>
      <pc:sldChg chg="modSp add mod modAnim">
        <pc:chgData name="Harry Moss" userId="2d2e276d5c277441" providerId="LiveId" clId="{97370CD8-63CC-A747-B97B-D5B24DCA5DCB}" dt="2022-05-15T15:54:30.559" v="2301" actId="20577"/>
        <pc:sldMkLst>
          <pc:docMk/>
          <pc:sldMk cId="1108035245" sldId="264"/>
        </pc:sldMkLst>
        <pc:spChg chg="mod">
          <ac:chgData name="Harry Moss" userId="2d2e276d5c277441" providerId="LiveId" clId="{97370CD8-63CC-A747-B97B-D5B24DCA5DCB}" dt="2022-05-15T14:02:38.830" v="909" actId="20577"/>
          <ac:spMkLst>
            <pc:docMk/>
            <pc:sldMk cId="1108035245" sldId="264"/>
            <ac:spMk id="2" creationId="{0DEC32A2-96EF-2AF0-F84F-20C4F7FC3775}"/>
          </ac:spMkLst>
        </pc:spChg>
        <pc:spChg chg="mod">
          <ac:chgData name="Harry Moss" userId="2d2e276d5c277441" providerId="LiveId" clId="{97370CD8-63CC-A747-B97B-D5B24DCA5DCB}" dt="2022-05-15T15:54:30.559" v="2301" actId="20577"/>
          <ac:spMkLst>
            <pc:docMk/>
            <pc:sldMk cId="1108035245" sldId="264"/>
            <ac:spMk id="3" creationId="{09E42B55-9DBE-D555-065F-3BD23D420D5B}"/>
          </ac:spMkLst>
        </pc:spChg>
      </pc:sldChg>
      <pc:sldChg chg="addSp delSp modSp add mod modAnim">
        <pc:chgData name="Harry Moss" userId="2d2e276d5c277441" providerId="LiveId" clId="{97370CD8-63CC-A747-B97B-D5B24DCA5DCB}" dt="2022-05-15T15:57:03.765" v="2313"/>
        <pc:sldMkLst>
          <pc:docMk/>
          <pc:sldMk cId="2859693325" sldId="265"/>
        </pc:sldMkLst>
        <pc:spChg chg="mod">
          <ac:chgData name="Harry Moss" userId="2d2e276d5c277441" providerId="LiveId" clId="{97370CD8-63CC-A747-B97B-D5B24DCA5DCB}" dt="2022-05-15T15:19:37.046" v="1524" actId="1076"/>
          <ac:spMkLst>
            <pc:docMk/>
            <pc:sldMk cId="2859693325" sldId="265"/>
            <ac:spMk id="2" creationId="{0DEC32A2-96EF-2AF0-F84F-20C4F7FC3775}"/>
          </ac:spMkLst>
        </pc:spChg>
        <pc:spChg chg="del mod">
          <ac:chgData name="Harry Moss" userId="2d2e276d5c277441" providerId="LiveId" clId="{97370CD8-63CC-A747-B97B-D5B24DCA5DCB}" dt="2022-05-15T14:12:01.376" v="1031" actId="478"/>
          <ac:spMkLst>
            <pc:docMk/>
            <pc:sldMk cId="2859693325" sldId="265"/>
            <ac:spMk id="3" creationId="{09E42B55-9DBE-D555-065F-3BD23D420D5B}"/>
          </ac:spMkLst>
        </pc:spChg>
        <pc:spChg chg="add mod">
          <ac:chgData name="Harry Moss" userId="2d2e276d5c277441" providerId="LiveId" clId="{97370CD8-63CC-A747-B97B-D5B24DCA5DCB}" dt="2022-05-15T15:30:15.482" v="1644" actId="1076"/>
          <ac:spMkLst>
            <pc:docMk/>
            <pc:sldMk cId="2859693325" sldId="265"/>
            <ac:spMk id="5" creationId="{EE58F175-EE8B-89FA-A8AB-D7E6A7D6E1CF}"/>
          </ac:spMkLst>
        </pc:spChg>
        <pc:spChg chg="add del mod">
          <ac:chgData name="Harry Moss" userId="2d2e276d5c277441" providerId="LiveId" clId="{97370CD8-63CC-A747-B97B-D5B24DCA5DCB}" dt="2022-05-15T14:23:54.839" v="1135" actId="478"/>
          <ac:spMkLst>
            <pc:docMk/>
            <pc:sldMk cId="2859693325" sldId="265"/>
            <ac:spMk id="7" creationId="{EBAF7576-0571-2B1F-6B44-EA14B3B4176D}"/>
          </ac:spMkLst>
        </pc:spChg>
        <pc:spChg chg="add mod">
          <ac:chgData name="Harry Moss" userId="2d2e276d5c277441" providerId="LiveId" clId="{97370CD8-63CC-A747-B97B-D5B24DCA5DCB}" dt="2022-05-15T15:30:59.419" v="1668" actId="1076"/>
          <ac:spMkLst>
            <pc:docMk/>
            <pc:sldMk cId="2859693325" sldId="265"/>
            <ac:spMk id="9" creationId="{52371DCC-0249-FEFD-51A0-DDD7B0782761}"/>
          </ac:spMkLst>
        </pc:spChg>
        <pc:spChg chg="add del">
          <ac:chgData name="Harry Moss" userId="2d2e276d5c277441" providerId="LiveId" clId="{97370CD8-63CC-A747-B97B-D5B24DCA5DCB}" dt="2022-05-15T14:25:14.462" v="1153" actId="478"/>
          <ac:spMkLst>
            <pc:docMk/>
            <pc:sldMk cId="2859693325" sldId="265"/>
            <ac:spMk id="10" creationId="{74E5320E-3E74-85C6-4079-CED145DE55D1}"/>
          </ac:spMkLst>
        </pc:spChg>
        <pc:spChg chg="add mod">
          <ac:chgData name="Harry Moss" userId="2d2e276d5c277441" providerId="LiveId" clId="{97370CD8-63CC-A747-B97B-D5B24DCA5DCB}" dt="2022-05-15T15:33:22.774" v="1706" actId="1076"/>
          <ac:spMkLst>
            <pc:docMk/>
            <pc:sldMk cId="2859693325" sldId="265"/>
            <ac:spMk id="11" creationId="{DB13E519-67FB-E508-AC4F-CD695AE7EC5B}"/>
          </ac:spMkLst>
        </pc:spChg>
        <pc:spChg chg="add mod">
          <ac:chgData name="Harry Moss" userId="2d2e276d5c277441" providerId="LiveId" clId="{97370CD8-63CC-A747-B97B-D5B24DCA5DCB}" dt="2022-05-15T15:30:59.419" v="1668" actId="1076"/>
          <ac:spMkLst>
            <pc:docMk/>
            <pc:sldMk cId="2859693325" sldId="265"/>
            <ac:spMk id="12" creationId="{5AEACD59-146B-C5E5-5BC0-F0B133C46375}"/>
          </ac:spMkLst>
        </pc:spChg>
        <pc:spChg chg="add mod">
          <ac:chgData name="Harry Moss" userId="2d2e276d5c277441" providerId="LiveId" clId="{97370CD8-63CC-A747-B97B-D5B24DCA5DCB}" dt="2022-05-15T15:31:06.099" v="1670" actId="1076"/>
          <ac:spMkLst>
            <pc:docMk/>
            <pc:sldMk cId="2859693325" sldId="265"/>
            <ac:spMk id="18" creationId="{87093606-BE61-61E9-B799-855011CE2390}"/>
          </ac:spMkLst>
        </pc:spChg>
        <pc:spChg chg="add mod">
          <ac:chgData name="Harry Moss" userId="2d2e276d5c277441" providerId="LiveId" clId="{97370CD8-63CC-A747-B97B-D5B24DCA5DCB}" dt="2022-05-15T15:33:11.159" v="1705" actId="404"/>
          <ac:spMkLst>
            <pc:docMk/>
            <pc:sldMk cId="2859693325" sldId="265"/>
            <ac:spMk id="21" creationId="{EB79BE39-2B98-A3C3-B921-0378D237AEC3}"/>
          </ac:spMkLst>
        </pc:spChg>
        <pc:spChg chg="add mod">
          <ac:chgData name="Harry Moss" userId="2d2e276d5c277441" providerId="LiveId" clId="{97370CD8-63CC-A747-B97B-D5B24DCA5DCB}" dt="2022-05-15T15:55:05.215" v="2305" actId="1076"/>
          <ac:spMkLst>
            <pc:docMk/>
            <pc:sldMk cId="2859693325" sldId="265"/>
            <ac:spMk id="22" creationId="{B3823AAE-8F1E-A428-FBF8-98E56E838696}"/>
          </ac:spMkLst>
        </pc:spChg>
        <pc:spChg chg="add mod">
          <ac:chgData name="Harry Moss" userId="2d2e276d5c277441" providerId="LiveId" clId="{97370CD8-63CC-A747-B97B-D5B24DCA5DCB}" dt="2022-05-15T15:33:11.159" v="1705" actId="404"/>
          <ac:spMkLst>
            <pc:docMk/>
            <pc:sldMk cId="2859693325" sldId="265"/>
            <ac:spMk id="23" creationId="{4D1EDB6A-75BD-220A-7773-80A58F9EBAEB}"/>
          </ac:spMkLst>
        </pc:spChg>
        <pc:spChg chg="add mod">
          <ac:chgData name="Harry Moss" userId="2d2e276d5c277441" providerId="LiveId" clId="{97370CD8-63CC-A747-B97B-D5B24DCA5DCB}" dt="2022-05-15T15:33:11.159" v="1705" actId="404"/>
          <ac:spMkLst>
            <pc:docMk/>
            <pc:sldMk cId="2859693325" sldId="265"/>
            <ac:spMk id="24" creationId="{81374DBE-9801-9543-F416-57EBC14F9E40}"/>
          </ac:spMkLst>
        </pc:spChg>
        <pc:spChg chg="add mod">
          <ac:chgData name="Harry Moss" userId="2d2e276d5c277441" providerId="LiveId" clId="{97370CD8-63CC-A747-B97B-D5B24DCA5DCB}" dt="2022-05-15T15:33:11.159" v="1705" actId="404"/>
          <ac:spMkLst>
            <pc:docMk/>
            <pc:sldMk cId="2859693325" sldId="265"/>
            <ac:spMk id="25" creationId="{31848EAA-C311-940D-690E-3404782091AA}"/>
          </ac:spMkLst>
        </pc:spChg>
        <pc:spChg chg="add mod">
          <ac:chgData name="Harry Moss" userId="2d2e276d5c277441" providerId="LiveId" clId="{97370CD8-63CC-A747-B97B-D5B24DCA5DCB}" dt="2022-05-15T15:33:11.159" v="1705" actId="404"/>
          <ac:spMkLst>
            <pc:docMk/>
            <pc:sldMk cId="2859693325" sldId="265"/>
            <ac:spMk id="26" creationId="{4D2499F1-D4CE-1FE5-6373-78343C6A3B6B}"/>
          </ac:spMkLst>
        </pc:spChg>
        <pc:picChg chg="add mod">
          <ac:chgData name="Harry Moss" userId="2d2e276d5c277441" providerId="LiveId" clId="{97370CD8-63CC-A747-B97B-D5B24DCA5DCB}" dt="2022-05-15T15:30:20.413" v="1646" actId="14100"/>
          <ac:picMkLst>
            <pc:docMk/>
            <pc:sldMk cId="2859693325" sldId="265"/>
            <ac:picMk id="6" creationId="{E9DF2673-F4CA-168E-2429-785252DC933F}"/>
          </ac:picMkLst>
        </pc:picChg>
        <pc:picChg chg="add mod">
          <ac:chgData name="Harry Moss" userId="2d2e276d5c277441" providerId="LiveId" clId="{97370CD8-63CC-A747-B97B-D5B24DCA5DCB}" dt="2022-05-15T15:30:29.876" v="1650" actId="1076"/>
          <ac:picMkLst>
            <pc:docMk/>
            <pc:sldMk cId="2859693325" sldId="265"/>
            <ac:picMk id="7170" creationId="{B4F057C9-EBC4-567D-7973-C5CF58134873}"/>
          </ac:picMkLst>
        </pc:picChg>
        <pc:picChg chg="add del mod">
          <ac:chgData name="Harry Moss" userId="2d2e276d5c277441" providerId="LiveId" clId="{97370CD8-63CC-A747-B97B-D5B24DCA5DCB}" dt="2022-05-15T15:13:46.236" v="1475" actId="478"/>
          <ac:picMkLst>
            <pc:docMk/>
            <pc:sldMk cId="2859693325" sldId="265"/>
            <ac:picMk id="7172" creationId="{53DF3ED2-0C1B-B6AB-431A-168E8B24C61D}"/>
          </ac:picMkLst>
        </pc:picChg>
        <pc:picChg chg="add del">
          <ac:chgData name="Harry Moss" userId="2d2e276d5c277441" providerId="LiveId" clId="{97370CD8-63CC-A747-B97B-D5B24DCA5DCB}" dt="2022-05-15T15:13:48.435" v="1477" actId="478"/>
          <ac:picMkLst>
            <pc:docMk/>
            <pc:sldMk cId="2859693325" sldId="265"/>
            <ac:picMk id="7174" creationId="{55B76CFD-C348-FD6D-8F27-DC095C4A399F}"/>
          </ac:picMkLst>
        </pc:picChg>
        <pc:picChg chg="add mod">
          <ac:chgData name="Harry Moss" userId="2d2e276d5c277441" providerId="LiveId" clId="{97370CD8-63CC-A747-B97B-D5B24DCA5DCB}" dt="2022-05-15T15:30:59.419" v="1668" actId="1076"/>
          <ac:picMkLst>
            <pc:docMk/>
            <pc:sldMk cId="2859693325" sldId="265"/>
            <ac:picMk id="7176" creationId="{AE3B9DD3-2B2F-1394-5553-A32AD89BC832}"/>
          </ac:picMkLst>
        </pc:picChg>
        <pc:picChg chg="add mod">
          <ac:chgData name="Harry Moss" userId="2d2e276d5c277441" providerId="LiveId" clId="{97370CD8-63CC-A747-B97B-D5B24DCA5DCB}" dt="2022-05-15T15:30:59.419" v="1668" actId="1076"/>
          <ac:picMkLst>
            <pc:docMk/>
            <pc:sldMk cId="2859693325" sldId="265"/>
            <ac:picMk id="7178" creationId="{6391204D-5EB9-BA74-B3B1-FD17C9B3D9BE}"/>
          </ac:picMkLst>
        </pc:picChg>
        <pc:picChg chg="add mod">
          <ac:chgData name="Harry Moss" userId="2d2e276d5c277441" providerId="LiveId" clId="{97370CD8-63CC-A747-B97B-D5B24DCA5DCB}" dt="2022-05-15T15:31:02.523" v="1669" actId="1076"/>
          <ac:picMkLst>
            <pc:docMk/>
            <pc:sldMk cId="2859693325" sldId="265"/>
            <ac:picMk id="7180" creationId="{02DF02CC-AFDB-2219-ED2B-D7E8C204BD9A}"/>
          </ac:picMkLst>
        </pc:picChg>
        <pc:picChg chg="add mod">
          <ac:chgData name="Harry Moss" userId="2d2e276d5c277441" providerId="LiveId" clId="{97370CD8-63CC-A747-B97B-D5B24DCA5DCB}" dt="2022-05-15T15:30:59.419" v="1668" actId="1076"/>
          <ac:picMkLst>
            <pc:docMk/>
            <pc:sldMk cId="2859693325" sldId="265"/>
            <ac:picMk id="7182" creationId="{1E77893D-7F75-525F-F6A7-315F5A6127F1}"/>
          </ac:picMkLst>
        </pc:picChg>
      </pc:sldChg>
      <pc:sldChg chg="addSp delSp modSp add del mod">
        <pc:chgData name="Harry Moss" userId="2d2e276d5c277441" providerId="LiveId" clId="{97370CD8-63CC-A747-B97B-D5B24DCA5DCB}" dt="2022-05-15T14:43:55.176" v="1288" actId="2696"/>
        <pc:sldMkLst>
          <pc:docMk/>
          <pc:sldMk cId="430154678" sldId="266"/>
        </pc:sldMkLst>
        <pc:spChg chg="mod">
          <ac:chgData name="Harry Moss" userId="2d2e276d5c277441" providerId="LiveId" clId="{97370CD8-63CC-A747-B97B-D5B24DCA5DCB}" dt="2022-05-15T14:12:17.052" v="1061" actId="20577"/>
          <ac:spMkLst>
            <pc:docMk/>
            <pc:sldMk cId="430154678" sldId="266"/>
            <ac:spMk id="2" creationId="{0DEC32A2-96EF-2AF0-F84F-20C4F7FC3775}"/>
          </ac:spMkLst>
        </pc:spChg>
        <pc:picChg chg="add del mod">
          <ac:chgData name="Harry Moss" userId="2d2e276d5c277441" providerId="LiveId" clId="{97370CD8-63CC-A747-B97B-D5B24DCA5DCB}" dt="2022-05-15T14:15:07.094" v="1077"/>
          <ac:picMkLst>
            <pc:docMk/>
            <pc:sldMk cId="430154678" sldId="266"/>
            <ac:picMk id="4" creationId="{E318ED66-A206-65E7-540F-2975732B5076}"/>
          </ac:picMkLst>
        </pc:picChg>
        <pc:picChg chg="add del mod">
          <ac:chgData name="Harry Moss" userId="2d2e276d5c277441" providerId="LiveId" clId="{97370CD8-63CC-A747-B97B-D5B24DCA5DCB}" dt="2022-05-15T14:13:47.357" v="1065" actId="478"/>
          <ac:picMkLst>
            <pc:docMk/>
            <pc:sldMk cId="430154678" sldId="266"/>
            <ac:picMk id="6146" creationId="{1FD28C28-B9A9-C20C-5C61-443902DB9E45}"/>
          </ac:picMkLst>
        </pc:picChg>
        <pc:picChg chg="add del">
          <ac:chgData name="Harry Moss" userId="2d2e276d5c277441" providerId="LiveId" clId="{97370CD8-63CC-A747-B97B-D5B24DCA5DCB}" dt="2022-05-15T14:14:21.708" v="1067"/>
          <ac:picMkLst>
            <pc:docMk/>
            <pc:sldMk cId="430154678" sldId="266"/>
            <ac:picMk id="6148" creationId="{65B70E95-1B22-8609-A746-B0209F727872}"/>
          </ac:picMkLst>
        </pc:picChg>
        <pc:picChg chg="add del">
          <ac:chgData name="Harry Moss" userId="2d2e276d5c277441" providerId="LiveId" clId="{97370CD8-63CC-A747-B97B-D5B24DCA5DCB}" dt="2022-05-15T14:14:24.140" v="1069"/>
          <ac:picMkLst>
            <pc:docMk/>
            <pc:sldMk cId="430154678" sldId="266"/>
            <ac:picMk id="6150" creationId="{586279DE-CB7C-AE4F-4F29-A02F7C087049}"/>
          </ac:picMkLst>
        </pc:picChg>
      </pc:sldChg>
      <pc:sldChg chg="new del">
        <pc:chgData name="Harry Moss" userId="2d2e276d5c277441" providerId="LiveId" clId="{97370CD8-63CC-A747-B97B-D5B24DCA5DCB}" dt="2022-05-15T14:03:05.761" v="911" actId="680"/>
        <pc:sldMkLst>
          <pc:docMk/>
          <pc:sldMk cId="2603448589" sldId="267"/>
        </pc:sldMkLst>
      </pc:sldChg>
    </pc:docChg>
  </pc:docChgLst>
  <pc:docChgLst>
    <pc:chgData name="Harry Moss" userId="2d2e276d5c277441" providerId="Windows Live" clId="Web-{E461A37A-6AE6-42CA-B0B8-006C7428C253}"/>
    <pc:docChg chg="modSld">
      <pc:chgData name="Harry Moss" userId="2d2e276d5c277441" providerId="Windows Live" clId="Web-{E461A37A-6AE6-42CA-B0B8-006C7428C253}" dt="2022-05-12T15:12:24.534" v="5" actId="20577"/>
      <pc:docMkLst>
        <pc:docMk/>
      </pc:docMkLst>
      <pc:sldChg chg="modSp">
        <pc:chgData name="Harry Moss" userId="2d2e276d5c277441" providerId="Windows Live" clId="Web-{E461A37A-6AE6-42CA-B0B8-006C7428C253}" dt="2022-05-12T15:11:16.876" v="2"/>
        <pc:sldMkLst>
          <pc:docMk/>
          <pc:sldMk cId="674520340" sldId="256"/>
        </pc:sldMkLst>
        <pc:spChg chg="mod ord">
          <ac:chgData name="Harry Moss" userId="2d2e276d5c277441" providerId="Windows Live" clId="Web-{E461A37A-6AE6-42CA-B0B8-006C7428C253}" dt="2022-05-12T15:11:16.876" v="2"/>
          <ac:spMkLst>
            <pc:docMk/>
            <pc:sldMk cId="674520340" sldId="256"/>
            <ac:spMk id="3" creationId="{36FEBDDE-799D-739B-A0E8-98D0A24CA725}"/>
          </ac:spMkLst>
        </pc:spChg>
      </pc:sldChg>
      <pc:sldChg chg="modSp">
        <pc:chgData name="Harry Moss" userId="2d2e276d5c277441" providerId="Windows Live" clId="Web-{E461A37A-6AE6-42CA-B0B8-006C7428C253}" dt="2022-05-12T15:12:24.534" v="5" actId="20577"/>
        <pc:sldMkLst>
          <pc:docMk/>
          <pc:sldMk cId="633472085" sldId="260"/>
        </pc:sldMkLst>
        <pc:spChg chg="mod">
          <ac:chgData name="Harry Moss" userId="2d2e276d5c277441" providerId="Windows Live" clId="Web-{E461A37A-6AE6-42CA-B0B8-006C7428C253}" dt="2022-05-12T15:12:24.534" v="5" actId="20577"/>
          <ac:spMkLst>
            <pc:docMk/>
            <pc:sldMk cId="633472085" sldId="260"/>
            <ac:spMk id="3" creationId="{F087B977-966D-2710-E6A7-6D5B961ED8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3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7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7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6" r:id="rId6"/>
    <p:sldLayoutId id="2147483721" r:id="rId7"/>
    <p:sldLayoutId id="2147483722" r:id="rId8"/>
    <p:sldLayoutId id="2147483723" r:id="rId9"/>
    <p:sldLayoutId id="2147483725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ss.info/us/products/oc-3/" TargetMode="External"/><Relationship Id="rId3" Type="http://schemas.openxmlformats.org/officeDocument/2006/relationships/hyperlink" Target="https://www.musicradar.com/reviews/guitars/line-6-firehawk-fx-626489" TargetMode="External"/><Relationship Id="rId7" Type="http://schemas.openxmlformats.org/officeDocument/2006/relationships/hyperlink" Target="https://www.boss.info/uk/products/rc-10r/" TargetMode="External"/><Relationship Id="rId2" Type="http://schemas.openxmlformats.org/officeDocument/2006/relationships/hyperlink" Target="http://fr.audiofanzine.com/multieffet-guitare-electrique/line-6/firehawk-f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vationmusic.com/en/keys/launchkey-mini" TargetMode="External"/><Relationship Id="rId5" Type="http://schemas.openxmlformats.org/officeDocument/2006/relationships/hyperlink" Target="https://www.indiamart.com/proddetail/multi-core-shielded-cable-12381205330.html" TargetMode="External"/><Relationship Id="rId4" Type="http://schemas.openxmlformats.org/officeDocument/2006/relationships/hyperlink" Target="https://uk.farnell.com/nkk-switches/fr01ar16pb-w-s/switch-rotary-1pole-16-position/dp/2374802" TargetMode="External"/><Relationship Id="rId9" Type="http://schemas.openxmlformats.org/officeDocument/2006/relationships/hyperlink" Target="https://www.musicstore.com/en_OE/EUR/Dunlop-JH1D-Jimi-Hendrix-Cry-Baby-Wah-Pedal/art-GIT0011432-000;pgid=EFWgg60ZfVdSRpMcmSew0U850000IxXeULg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img.audiofanzine.com/images/u/product/normal/line-6-firehawk-fx-231374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img.audiofanzine.com/images/u/product/normal/line-6-firehawk-fx-231374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bZtaHuSL4E7lbnmdPmNMsFeQU9mE2X98/view?usp=drivesd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93192-ACCF-B8F9-77C6-C1C4DA2C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On-Board Multi-Effects Guitar Pedal</a:t>
            </a:r>
          </a:p>
        </p:txBody>
      </p:sp>
      <p:pic>
        <p:nvPicPr>
          <p:cNvPr id="4" name="Picture 3" descr="Close up of strings and knobs on guitar">
            <a:extLst>
              <a:ext uri="{FF2B5EF4-FFF2-40B4-BE49-F238E27FC236}">
                <a16:creationId xmlns:a16="http://schemas.microsoft.com/office/drawing/2014/main" id="{494F388E-026B-D9A0-3720-7A83063C3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7" r="24996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EBDDE-799D-739B-A0E8-98D0A24CA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BFBFB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Presentation by Harry Moss</a:t>
            </a:r>
          </a:p>
        </p:txBody>
      </p:sp>
    </p:spTree>
    <p:extLst>
      <p:ext uri="{BB962C8B-B14F-4D97-AF65-F5344CB8AC3E}">
        <p14:creationId xmlns:p14="http://schemas.microsoft.com/office/powerpoint/2010/main" val="67452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146E-19ED-EF19-650C-B2E4EA64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Bibliography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B977-966D-2710-E6A7-6D5B961E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05891"/>
            <a:ext cx="10668000" cy="443345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audiofanzine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“Line 6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Firehawk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FX”, (2022), [Online] Available: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http://fr.audiofanzine.com/multieffet-guitare-electrique/line-6/firehawk-fx/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[accessed 11th May 2022]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 Curwen, T, “Line 6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Firehawk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FX review”,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musicradar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., (2015), [Online] Available: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https://www.musicradar.com/reviews/guitars/line-6-firehawk-fx-626489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[accessed 11th May 2022]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 Farnell, “FR01AR16PB-W-S”, (2022), [Online] Available: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https://uk.farnell.com/nkk-switches/fr01ar16pb-w-s/switch-rotary-1pole-16-position/dp/2374802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[accessed 15th May 2022]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Indiamart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“Multi Core Shielded Cable”, (2022), [Online] Available: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https://www.indiamart.com/proddetail/multi-core-shielded-cable-12381205330.html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[accessed 15th May 2022]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 Novation, “LAUNCHKEY MINI”, (2022), [Online] Available: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https://novationmusic.com/en/keys/launchkey-mini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[accessed 15th May 2022]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[6] Boss, “RC-10R Rhythm Loop Station”, (2022), [Online] Available: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https://www.boss.info/uk/products/rc-10r/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[accessed 15th May 2022]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[7] Boss, “OC-3 Super Octave”, (2022), [Online] Available: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https://www.boss.info/us/products/oc-3/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[accessed 15th May 2022]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musicstore.com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”Dunlop JH1D Jimi Hendrix Cry Baby Wah Pedal”, (2022), [Online] Available: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9"/>
              </a:rPr>
              <a:t>https://www.musicstore.com/en_OE/EUR/Dunlop-JH1D-Jimi-Hendrix-Cry-Baby-Wah-Pedal/art-GIT0011432-000;pgid=EFWgg60ZfVdSRpMcmSew0U850000IxXeULgO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[accessed 15th May 2022]</a:t>
            </a: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0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BD92-AAAC-DB21-9FB7-19E3506D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78429"/>
            <a:ext cx="10668000" cy="1698171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On-Board?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487D93-CD68-69CD-0025-BF0FFA212EE9}"/>
              </a:ext>
            </a:extLst>
          </p:cNvPr>
          <p:cNvSpPr txBox="1">
            <a:spLocks/>
          </p:cNvSpPr>
          <p:nvPr/>
        </p:nvSpPr>
        <p:spPr>
          <a:xfrm>
            <a:off x="762000" y="3712029"/>
            <a:ext cx="10668000" cy="169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246571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074" name="Picture 2" descr="Page 4 | guitar 1080P, 2K, 4K, 5K HD wallpapers free download ...">
            <a:extLst>
              <a:ext uri="{FF2B5EF4-FFF2-40B4-BE49-F238E27FC236}">
                <a16:creationId xmlns:a16="http://schemas.microsoft.com/office/drawing/2014/main" id="{CAB05317-D1B8-0C51-275E-D4B7327C2B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2"/>
          <a:stretch/>
        </p:blipFill>
        <p:spPr bwMode="auto">
          <a:xfrm>
            <a:off x="1524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5146E-19ED-EF19-650C-B2E4EA64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Guitar Pedals?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5B2B83-1105-2E16-ADC3-613EFA8DA361}"/>
              </a:ext>
            </a:extLst>
          </p:cNvPr>
          <p:cNvSpPr txBox="1">
            <a:spLocks/>
          </p:cNvSpPr>
          <p:nvPr/>
        </p:nvSpPr>
        <p:spPr>
          <a:xfrm>
            <a:off x="8977745" y="6197857"/>
            <a:ext cx="3229496" cy="757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*public domain photo*</a:t>
            </a:r>
          </a:p>
        </p:txBody>
      </p:sp>
    </p:spTree>
    <p:extLst>
      <p:ext uri="{BB962C8B-B14F-4D97-AF65-F5344CB8AC3E}">
        <p14:creationId xmlns:p14="http://schemas.microsoft.com/office/powerpoint/2010/main" val="110594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146E-19ED-EF19-650C-B2E4EA64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Multi-Effects Pedals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≠ New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FFCDA9-37F0-A0AE-C710-E6CFB07E9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95354" y="2474551"/>
            <a:ext cx="210811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FIREHAWK FX - Line 6 Firehawk FX - Audiofanzine">
            <a:extLst>
              <a:ext uri="{FF2B5EF4-FFF2-40B4-BE49-F238E27FC236}">
                <a16:creationId xmlns:a16="http://schemas.microsoft.com/office/drawing/2014/main" id="{A4510FF8-D5BF-75CF-08CF-88FA0D16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78" y="2286000"/>
            <a:ext cx="7501243" cy="267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2A9404-6FC9-7505-7C38-FFE130FA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375" y="5137365"/>
            <a:ext cx="2985247" cy="9586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50cm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FA093-EF50-1F60-BF16-F532DE1BF0FD}"/>
              </a:ext>
            </a:extLst>
          </p:cNvPr>
          <p:cNvSpPr txBox="1">
            <a:spLocks/>
          </p:cNvSpPr>
          <p:nvPr/>
        </p:nvSpPr>
        <p:spPr>
          <a:xfrm>
            <a:off x="10881872" y="6317072"/>
            <a:ext cx="1096255" cy="75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[1][2]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148178-90DC-2EC6-4377-8F46C9959DDD}"/>
              </a:ext>
            </a:extLst>
          </p:cNvPr>
          <p:cNvSpPr txBox="1">
            <a:spLocks/>
          </p:cNvSpPr>
          <p:nvPr/>
        </p:nvSpPr>
        <p:spPr>
          <a:xfrm>
            <a:off x="8987116" y="2708821"/>
            <a:ext cx="2985247" cy="95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25cm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91BB88-5AE6-C9C5-D34E-BB517CBB6F59}"/>
              </a:ext>
            </a:extLst>
          </p:cNvPr>
          <p:cNvCxnSpPr>
            <a:cxnSpLocks/>
          </p:cNvCxnSpPr>
          <p:nvPr/>
        </p:nvCxnSpPr>
        <p:spPr>
          <a:xfrm>
            <a:off x="2345378" y="5127815"/>
            <a:ext cx="7480986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8E0B93-6A7F-3869-2FB4-15B6FB1BE637}"/>
              </a:ext>
            </a:extLst>
          </p:cNvPr>
          <p:cNvCxnSpPr>
            <a:cxnSpLocks/>
          </p:cNvCxnSpPr>
          <p:nvPr/>
        </p:nvCxnSpPr>
        <p:spPr>
          <a:xfrm>
            <a:off x="9126071" y="2133600"/>
            <a:ext cx="932329" cy="243840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98A599-2427-9831-DD8B-AD6049668B0E}"/>
              </a:ext>
            </a:extLst>
          </p:cNvPr>
          <p:cNvSpPr txBox="1">
            <a:spLocks/>
          </p:cNvSpPr>
          <p:nvPr/>
        </p:nvSpPr>
        <p:spPr>
          <a:xfrm>
            <a:off x="0" y="5616682"/>
            <a:ext cx="5344245" cy="990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6.4 kg (+ 1 kg)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0B9E1A3-5126-5202-8520-16010E47DA5C}"/>
              </a:ext>
            </a:extLst>
          </p:cNvPr>
          <p:cNvSpPr txBox="1">
            <a:spLocks/>
          </p:cNvSpPr>
          <p:nvPr/>
        </p:nvSpPr>
        <p:spPr>
          <a:xfrm>
            <a:off x="8032376" y="5625181"/>
            <a:ext cx="3119718" cy="99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£348!</a:t>
            </a:r>
          </a:p>
        </p:txBody>
      </p:sp>
    </p:spTree>
    <p:extLst>
      <p:ext uri="{BB962C8B-B14F-4D97-AF65-F5344CB8AC3E}">
        <p14:creationId xmlns:p14="http://schemas.microsoft.com/office/powerpoint/2010/main" val="5025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146E-19ED-EF19-650C-B2E4EA64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Further Problems…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AAB75-3E12-BEE8-D6C5-8FFDD59B6D31}"/>
              </a:ext>
            </a:extLst>
          </p:cNvPr>
          <p:cNvSpPr txBox="1"/>
          <p:nvPr/>
        </p:nvSpPr>
        <p:spPr>
          <a:xfrm>
            <a:off x="50468" y="5172670"/>
            <a:ext cx="774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Verdana"/>
                <a:ea typeface="Verdana"/>
                <a:cs typeface="Verdana" panose="020B0604030504040204" pitchFamily="34" charset="0"/>
              </a:rPr>
              <a:t>🙋‍♂️🙋‍♀️🙋‍♂️🙋‍♀️🙋‍♂️🙋‍♀️🙋‍♂️🙋‍♀️🙋‍♂️🙋‍♀️</a:t>
            </a:r>
            <a:endParaRPr lang="en-US" sz="5400" dirty="0">
              <a:solidFill>
                <a:srgbClr val="FFFFFF">
                  <a:alpha val="70000"/>
                </a:srgbClr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BBDDC-7E3E-7FBA-B49D-B11382BA8C42}"/>
              </a:ext>
            </a:extLst>
          </p:cNvPr>
          <p:cNvSpPr txBox="1"/>
          <p:nvPr/>
        </p:nvSpPr>
        <p:spPr>
          <a:xfrm>
            <a:off x="50468" y="5589318"/>
            <a:ext cx="774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Verdana"/>
                <a:ea typeface="Verdana"/>
                <a:cs typeface="Verdana" panose="020B0604030504040204" pitchFamily="34" charset="0"/>
              </a:rPr>
              <a:t>🙋‍♀️🙋‍♂️🙋‍♀️🙋‍♂️🙋‍♀️🙋‍♂️🙋‍♀️🙋‍♂️🙋‍♀️🙋‍♂️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2E2E-8963-7182-0E6D-899CC6594BF9}"/>
              </a:ext>
            </a:extLst>
          </p:cNvPr>
          <p:cNvSpPr txBox="1"/>
          <p:nvPr/>
        </p:nvSpPr>
        <p:spPr>
          <a:xfrm>
            <a:off x="50468" y="6010140"/>
            <a:ext cx="774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Verdana"/>
                <a:ea typeface="Verdana"/>
                <a:cs typeface="Verdana" panose="020B0604030504040204" pitchFamily="34" charset="0"/>
              </a:rPr>
              <a:t>🙋‍♂️🙋‍♀️🙋‍♂️🙋‍♀️🙋‍♂️🙋‍♀️🙋‍♂️🙋‍♀️🙋‍♂️🙋‍♀️</a:t>
            </a:r>
            <a:endParaRPr lang="en-US" sz="5400" dirty="0">
              <a:solidFill>
                <a:srgbClr val="FFFFFF">
                  <a:alpha val="70000"/>
                </a:srgbClr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24CA9-C370-CF85-9CAD-824D9A8B2370}"/>
              </a:ext>
            </a:extLst>
          </p:cNvPr>
          <p:cNvSpPr/>
          <p:nvPr/>
        </p:nvSpPr>
        <p:spPr>
          <a:xfrm>
            <a:off x="7137071" y="4655127"/>
            <a:ext cx="5054930" cy="220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B977-966D-2710-E6A7-6D5B961E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257" y="1810129"/>
            <a:ext cx="2325587" cy="3831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🧍🏻‍♂️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1" descr="FIREHAWK FX - Line 6 Firehawk FX - Audiofanzine">
            <a:extLst>
              <a:ext uri="{FF2B5EF4-FFF2-40B4-BE49-F238E27FC236}">
                <a16:creationId xmlns:a16="http://schemas.microsoft.com/office/drawing/2014/main" id="{A8487F53-87B1-BBB7-FC2F-38F3818C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60" y="4785718"/>
            <a:ext cx="1799114" cy="6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3C2383-9C69-D941-C46A-4C0AC3E2D95B}"/>
              </a:ext>
            </a:extLst>
          </p:cNvPr>
          <p:cNvSpPr txBox="1"/>
          <p:nvPr/>
        </p:nvSpPr>
        <p:spPr>
          <a:xfrm>
            <a:off x="10451799" y="2941107"/>
            <a:ext cx="146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🎸</a:t>
            </a:r>
            <a:endParaRPr lang="en-US" sz="9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84F81E-0DF8-0790-5C9E-639EF30411AF}"/>
              </a:ext>
            </a:extLst>
          </p:cNvPr>
          <p:cNvSpPr txBox="1">
            <a:spLocks/>
          </p:cNvSpPr>
          <p:nvPr/>
        </p:nvSpPr>
        <p:spPr>
          <a:xfrm>
            <a:off x="6175908" y="1851262"/>
            <a:ext cx="2325587" cy="3831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🧍🏻‍♂️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3E15-79CD-C653-5AE8-6163D1B1E4E8}"/>
              </a:ext>
            </a:extLst>
          </p:cNvPr>
          <p:cNvSpPr txBox="1"/>
          <p:nvPr/>
        </p:nvSpPr>
        <p:spPr>
          <a:xfrm>
            <a:off x="7124450" y="2982240"/>
            <a:ext cx="146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🎸</a:t>
            </a:r>
            <a:endParaRPr lang="en-US" sz="9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8E6276-6E3E-4354-C344-801C232AEC22}"/>
              </a:ext>
            </a:extLst>
          </p:cNvPr>
          <p:cNvSpPr txBox="1">
            <a:spLocks/>
          </p:cNvSpPr>
          <p:nvPr/>
        </p:nvSpPr>
        <p:spPr>
          <a:xfrm rot="16760194">
            <a:off x="1940071" y="3718526"/>
            <a:ext cx="2325587" cy="3831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🧍🏻‍♂️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F90A0-B5F8-3E86-38DD-C2B63674F694}"/>
              </a:ext>
            </a:extLst>
          </p:cNvPr>
          <p:cNvSpPr txBox="1"/>
          <p:nvPr/>
        </p:nvSpPr>
        <p:spPr>
          <a:xfrm rot="18639417">
            <a:off x="2530831" y="4383666"/>
            <a:ext cx="146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🎸</a:t>
            </a:r>
            <a:endParaRPr lang="en-US" sz="9600" dirty="0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73F08652-7277-7761-5BD6-7E2521DEF628}"/>
              </a:ext>
            </a:extLst>
          </p:cNvPr>
          <p:cNvSpPr/>
          <p:nvPr/>
        </p:nvSpPr>
        <p:spPr>
          <a:xfrm>
            <a:off x="8238506" y="1021492"/>
            <a:ext cx="3791198" cy="829769"/>
          </a:xfrm>
          <a:prstGeom prst="wedgeRoundRectCallout">
            <a:avLst>
              <a:gd name="adj1" fmla="val 51680"/>
              <a:gd name="adj2" fmla="val 983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SONG!!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B4F96D1-9AB8-3809-3E1C-360864CBA169}"/>
              </a:ext>
            </a:extLst>
          </p:cNvPr>
          <p:cNvCxnSpPr>
            <a:cxnSpLocks/>
          </p:cNvCxnSpPr>
          <p:nvPr/>
        </p:nvCxnSpPr>
        <p:spPr>
          <a:xfrm rot="5400000">
            <a:off x="9896247" y="4204216"/>
            <a:ext cx="1243230" cy="767513"/>
          </a:xfrm>
          <a:prstGeom prst="curvedConnector3">
            <a:avLst>
              <a:gd name="adj1" fmla="val 22947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495BDF-B38C-3F45-743D-E65E0FCB55DD}"/>
              </a:ext>
            </a:extLst>
          </p:cNvPr>
          <p:cNvSpPr txBox="1"/>
          <p:nvPr/>
        </p:nvSpPr>
        <p:spPr>
          <a:xfrm>
            <a:off x="2377650" y="3512596"/>
            <a:ext cx="725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34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7" grpId="1"/>
      <p:bldP spid="10" grpId="0"/>
      <p:bldP spid="10" grpId="1"/>
      <p:bldP spid="11" grpId="0"/>
      <p:bldP spid="11" grpId="1"/>
      <p:bldP spid="12" grpId="0"/>
      <p:bldP spid="13" grpId="0"/>
      <p:bldP spid="14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32A2-96EF-2AF0-F84F-20C4F7FC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will this pedal help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2B55-9DBE-D555-065F-3BD23D42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PUTS THE GUITARIST BACK IN CONTROL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Small, lightweight package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 with 4 high-demand effects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Reasonably priced ~£100</a:t>
            </a:r>
          </a:p>
        </p:txBody>
      </p:sp>
    </p:spTree>
    <p:extLst>
      <p:ext uri="{BB962C8B-B14F-4D97-AF65-F5344CB8AC3E}">
        <p14:creationId xmlns:p14="http://schemas.microsoft.com/office/powerpoint/2010/main" val="29247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32A2-96EF-2AF0-F84F-20C4F7FC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77044"/>
            <a:ext cx="10668000" cy="152400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2B55-9DBE-D555-065F-3BD23D42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809506"/>
            <a:ext cx="10668000" cy="1294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 tooltip="https://drive.google.com/file/d/1bZtaHuSL4E7lbnmdPmNMsFeQU9mE2X98/view?usp=drivesdk"/>
              </a:rPr>
              <a:t>https://drive.google.com/file/d/1bZtaHuSL4E7lbnmdPmNMsFeQU9mE2X98/view?usp=drivesdk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9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32A2-96EF-2AF0-F84F-20C4F7FC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Selling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2B55-9DBE-D555-065F-3BD23D42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Fully compatible with any make/body of guitar (including bass!)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powered via any simple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powerbank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Sturdy housing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Connects to any speaker/headphone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Light up LEDs!</a:t>
            </a:r>
          </a:p>
        </p:txBody>
      </p:sp>
    </p:spTree>
    <p:extLst>
      <p:ext uri="{BB962C8B-B14F-4D97-AF65-F5344CB8AC3E}">
        <p14:creationId xmlns:p14="http://schemas.microsoft.com/office/powerpoint/2010/main" val="11080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32A2-96EF-2AF0-F84F-20C4F7FC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431" y="728840"/>
            <a:ext cx="4559135" cy="1524000"/>
          </a:xfrm>
          <a:noFill/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FUTURE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58F175-EE8B-89FA-A8AB-D7E6A7D6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130" y="3473970"/>
            <a:ext cx="2865912" cy="15240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Effect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2673-F4CA-168E-2429-785252DC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8" y="728841"/>
            <a:ext cx="1380699" cy="2655190"/>
          </a:xfrm>
          <a:prstGeom prst="rect">
            <a:avLst/>
          </a:prstGeom>
        </p:spPr>
      </p:pic>
      <p:pic>
        <p:nvPicPr>
          <p:cNvPr id="7170" name="Picture 2" descr="Multi Core Shielded Cable, मल्टी कोर शील्डेड केबल, मल्टी कोर परिरक्षित ...">
            <a:extLst>
              <a:ext uri="{FF2B5EF4-FFF2-40B4-BE49-F238E27FC236}">
                <a16:creationId xmlns:a16="http://schemas.microsoft.com/office/drawing/2014/main" id="{B4F057C9-EBC4-567D-7973-C5CF58134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396" y="2689436"/>
            <a:ext cx="2047024" cy="20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B13E519-67FB-E508-AC4F-CD695AE7EC5B}"/>
              </a:ext>
            </a:extLst>
          </p:cNvPr>
          <p:cNvSpPr txBox="1">
            <a:spLocks/>
          </p:cNvSpPr>
          <p:nvPr/>
        </p:nvSpPr>
        <p:spPr>
          <a:xfrm>
            <a:off x="2285952" y="4861425"/>
            <a:ext cx="2865912" cy="152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Professional Housing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AEACD59-146B-C5E5-5BC0-F0B133C46375}"/>
              </a:ext>
            </a:extLst>
          </p:cNvPr>
          <p:cNvSpPr txBox="1">
            <a:spLocks/>
          </p:cNvSpPr>
          <p:nvPr/>
        </p:nvSpPr>
        <p:spPr>
          <a:xfrm>
            <a:off x="8161099" y="4524136"/>
            <a:ext cx="4384963" cy="67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Additional Effects…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AE3B9DD3-2B2F-1394-5553-A32AD89B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233" y="2479844"/>
            <a:ext cx="1523348" cy="169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Dunlop JH-1B Jimi Hendrix Wah Pedal">
            <a:extLst>
              <a:ext uri="{FF2B5EF4-FFF2-40B4-BE49-F238E27FC236}">
                <a16:creationId xmlns:a16="http://schemas.microsoft.com/office/drawing/2014/main" id="{6391204D-5EB9-BA74-B3B1-FD17C9B3D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234" y="8724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lkm-mk3-overhead">
            <a:extLst>
              <a:ext uri="{FF2B5EF4-FFF2-40B4-BE49-F238E27FC236}">
                <a16:creationId xmlns:a16="http://schemas.microsoft.com/office/drawing/2014/main" id="{02DF02CC-AFDB-2219-ED2B-D7E8C204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719" y="2831682"/>
            <a:ext cx="3254719" cy="169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7093606-BE61-61E9-B799-855011CE2390}"/>
              </a:ext>
            </a:extLst>
          </p:cNvPr>
          <p:cNvSpPr txBox="1">
            <a:spLocks/>
          </p:cNvSpPr>
          <p:nvPr/>
        </p:nvSpPr>
        <p:spPr>
          <a:xfrm>
            <a:off x="5509654" y="4997971"/>
            <a:ext cx="2865912" cy="152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Compact Button Layout</a:t>
            </a:r>
          </a:p>
        </p:txBody>
      </p:sp>
      <p:pic>
        <p:nvPicPr>
          <p:cNvPr id="7182" name="Picture 14">
            <a:extLst>
              <a:ext uri="{FF2B5EF4-FFF2-40B4-BE49-F238E27FC236}">
                <a16:creationId xmlns:a16="http://schemas.microsoft.com/office/drawing/2014/main" id="{1E77893D-7F75-525F-F6A7-315F5A612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55" y="2485764"/>
            <a:ext cx="1578763" cy="169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371DCC-0249-FEFD-51A0-DDD7B0782761}"/>
              </a:ext>
            </a:extLst>
          </p:cNvPr>
          <p:cNvSpPr txBox="1"/>
          <p:nvPr/>
        </p:nvSpPr>
        <p:spPr>
          <a:xfrm>
            <a:off x="10419155" y="872404"/>
            <a:ext cx="1578763" cy="15081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79BE39-2B98-A3C3-B921-0378D237AEC3}"/>
              </a:ext>
            </a:extLst>
          </p:cNvPr>
          <p:cNvSpPr txBox="1">
            <a:spLocks/>
          </p:cNvSpPr>
          <p:nvPr/>
        </p:nvSpPr>
        <p:spPr>
          <a:xfrm>
            <a:off x="2058982" y="3047639"/>
            <a:ext cx="728237" cy="57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823AAE-8F1E-A428-FBF8-98E56E838696}"/>
              </a:ext>
            </a:extLst>
          </p:cNvPr>
          <p:cNvSpPr txBox="1">
            <a:spLocks/>
          </p:cNvSpPr>
          <p:nvPr/>
        </p:nvSpPr>
        <p:spPr>
          <a:xfrm>
            <a:off x="4679475" y="4449411"/>
            <a:ext cx="728237" cy="57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1EDB6A-75BD-220A-7773-80A58F9EBAEB}"/>
              </a:ext>
            </a:extLst>
          </p:cNvPr>
          <p:cNvSpPr txBox="1">
            <a:spLocks/>
          </p:cNvSpPr>
          <p:nvPr/>
        </p:nvSpPr>
        <p:spPr>
          <a:xfrm>
            <a:off x="8364982" y="4234287"/>
            <a:ext cx="728237" cy="57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1374DBE-9801-9543-F416-57EBC14F9E40}"/>
              </a:ext>
            </a:extLst>
          </p:cNvPr>
          <p:cNvSpPr txBox="1">
            <a:spLocks/>
          </p:cNvSpPr>
          <p:nvPr/>
        </p:nvSpPr>
        <p:spPr>
          <a:xfrm>
            <a:off x="10018139" y="4112412"/>
            <a:ext cx="728237" cy="57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[6]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848EAA-C311-940D-690E-3404782091AA}"/>
              </a:ext>
            </a:extLst>
          </p:cNvPr>
          <p:cNvSpPr txBox="1">
            <a:spLocks/>
          </p:cNvSpPr>
          <p:nvPr/>
        </p:nvSpPr>
        <p:spPr>
          <a:xfrm>
            <a:off x="11670697" y="4112412"/>
            <a:ext cx="728237" cy="57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[7]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D2499F1-D4CE-1FE5-6373-78343C6A3B6B}"/>
              </a:ext>
            </a:extLst>
          </p:cNvPr>
          <p:cNvSpPr txBox="1">
            <a:spLocks/>
          </p:cNvSpPr>
          <p:nvPr/>
        </p:nvSpPr>
        <p:spPr>
          <a:xfrm>
            <a:off x="10018138" y="544235"/>
            <a:ext cx="728237" cy="57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85969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2" grpId="0"/>
      <p:bldP spid="18" grpId="0"/>
      <p:bldP spid="9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B2321"/>
      </a:dk2>
      <a:lt2>
        <a:srgbClr val="E2E4E8"/>
      </a:lt2>
      <a:accent1>
        <a:srgbClr val="CC9824"/>
      </a:accent1>
      <a:accent2>
        <a:srgbClr val="D54B17"/>
      </a:accent2>
      <a:accent3>
        <a:srgbClr val="E72944"/>
      </a:accent3>
      <a:accent4>
        <a:srgbClr val="D51781"/>
      </a:accent4>
      <a:accent5>
        <a:srgbClr val="E729E2"/>
      </a:accent5>
      <a:accent6>
        <a:srgbClr val="8B17D5"/>
      </a:accent6>
      <a:hlink>
        <a:srgbClr val="BF3FA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5944</TotalTime>
  <Words>494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Verdana</vt:lpstr>
      <vt:lpstr>PebbleVTI</vt:lpstr>
      <vt:lpstr>On-Board Multi-Effects Guitar Pedal</vt:lpstr>
      <vt:lpstr>On-Board?</vt:lpstr>
      <vt:lpstr>Guitar Pedals? </vt:lpstr>
      <vt:lpstr>Multi-Effects Pedals ≠ New </vt:lpstr>
      <vt:lpstr>Further Problems…</vt:lpstr>
      <vt:lpstr>What will this pedal help with?</vt:lpstr>
      <vt:lpstr>LIVE DEMONSTRATION</vt:lpstr>
      <vt:lpstr>Key Selling Points</vt:lpstr>
      <vt:lpstr>THE FUTURE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On-Board Multi-Effects Guitar Pedal</dc:title>
  <dc:creator>Harry Moss</dc:creator>
  <cp:lastModifiedBy>Harry Moss</cp:lastModifiedBy>
  <cp:revision>1</cp:revision>
  <dcterms:created xsi:type="dcterms:W3CDTF">2022-05-11T13:42:44Z</dcterms:created>
  <dcterms:modified xsi:type="dcterms:W3CDTF">2022-05-15T16:47:25Z</dcterms:modified>
</cp:coreProperties>
</file>