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57715c83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57715c83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57b49ae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57b49ae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57b49ae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57b49ae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a73266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a73266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5a73266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5a73266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f675c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f675c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7715c83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7715c83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57715c8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57715c8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57715c8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57715c8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57715c8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57715c8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8f675c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8f675c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57715c83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57715c83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57715c83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57715c83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ab3a32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5ab3a32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Transformada Rápida de Fourier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755"/>
              <a:t>Fast Fourier Transform</a:t>
            </a:r>
            <a:endParaRPr i="1" sz="2755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57925"/>
            <a:ext cx="34707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Joaquin Casusol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Paolo Delgado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Fabián Concha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Lato"/>
                <a:ea typeface="Lato"/>
                <a:cs typeface="Lato"/>
                <a:sym typeface="Lato"/>
              </a:rPr>
              <a:t>Inversa de FFT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602125" y="1449150"/>
            <a:ext cx="77343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el vector [y</a:t>
            </a:r>
            <a:r>
              <a:rPr baseline="-25000" lang="es"/>
              <a:t>0</a:t>
            </a:r>
            <a:r>
              <a:rPr lang="es"/>
              <a:t>, y</a:t>
            </a:r>
            <a:r>
              <a:rPr baseline="-25000" lang="es"/>
              <a:t>1</a:t>
            </a:r>
            <a:r>
              <a:rPr lang="es"/>
              <a:t>, y</a:t>
            </a:r>
            <a:r>
              <a:rPr baseline="-25000" lang="es"/>
              <a:t>2</a:t>
            </a:r>
            <a:r>
              <a:rPr lang="es"/>
              <a:t>, ..., y</a:t>
            </a:r>
            <a:r>
              <a:rPr baseline="-25000" lang="es"/>
              <a:t>n-1</a:t>
            </a:r>
            <a:r>
              <a:rPr lang="es"/>
              <a:t>] los valores del polinomio A de grado n − 1 en los puntos x = w</a:t>
            </a:r>
            <a:r>
              <a:rPr baseline="-25000" lang="es"/>
              <a:t>n</a:t>
            </a:r>
            <a:r>
              <a:rPr baseline="30000" lang="es"/>
              <a:t>k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Queremos restaurar los coeficientes [a</a:t>
            </a:r>
            <a:r>
              <a:rPr baseline="-25000" lang="es"/>
              <a:t>0</a:t>
            </a:r>
            <a:r>
              <a:rPr lang="es"/>
              <a:t>, a</a:t>
            </a:r>
            <a:r>
              <a:rPr baseline="-25000" lang="es"/>
              <a:t>1</a:t>
            </a:r>
            <a:r>
              <a:rPr lang="es"/>
              <a:t>, a</a:t>
            </a:r>
            <a:r>
              <a:rPr baseline="-25000" lang="es"/>
              <a:t>2</a:t>
            </a:r>
            <a:r>
              <a:rPr lang="es"/>
              <a:t>, ..., a</a:t>
            </a:r>
            <a:r>
              <a:rPr baseline="-25000" lang="es"/>
              <a:t>n-1</a:t>
            </a:r>
            <a:r>
              <a:rPr lang="es"/>
              <a:t>] del polinomio. A este problema se le llama interpolación.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Según la definición del DFT, lo representaremos de forma matricial, de modo que quedaría de la siguiente manera: (Matriz de Vandermonde)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913" y="3108826"/>
            <a:ext cx="4806725" cy="16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Lato"/>
                <a:ea typeface="Lato"/>
                <a:cs typeface="Lato"/>
                <a:sym typeface="Lato"/>
              </a:rPr>
              <a:t>Inversa de FFT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673550" y="1567550"/>
            <a:ext cx="3194400" cy="3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álgebra lineal, es considerada una matriz que presenta una progresión geométrica en cada fila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Estas matrices son útiles en la interpolación de polinomios, ya que podremos encontrar los coeficientes a</a:t>
            </a:r>
            <a:r>
              <a:rPr baseline="-25000" lang="es"/>
              <a:t>j</a:t>
            </a:r>
            <a:r>
              <a:rPr lang="es"/>
              <a:t> del polinomio,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 esta manera, podemos calcular el vector [a</a:t>
            </a:r>
            <a:r>
              <a:rPr baseline="-25000" lang="es"/>
              <a:t>0</a:t>
            </a:r>
            <a:r>
              <a:rPr lang="es"/>
              <a:t>, a</a:t>
            </a:r>
            <a:r>
              <a:rPr baseline="-25000" lang="es"/>
              <a:t>1</a:t>
            </a:r>
            <a:r>
              <a:rPr lang="es"/>
              <a:t>, a</a:t>
            </a:r>
            <a:r>
              <a:rPr baseline="-25000" lang="es"/>
              <a:t>2</a:t>
            </a:r>
            <a:r>
              <a:rPr lang="es"/>
              <a:t>, ..., a</a:t>
            </a:r>
            <a:r>
              <a:rPr baseline="-25000" lang="es"/>
              <a:t>n-1</a:t>
            </a:r>
            <a:r>
              <a:rPr lang="es"/>
              <a:t>] al multiplicar el vector [y</a:t>
            </a:r>
            <a:r>
              <a:rPr baseline="-25000" lang="es"/>
              <a:t>0</a:t>
            </a:r>
            <a:r>
              <a:rPr lang="es"/>
              <a:t>, y</a:t>
            </a:r>
            <a:r>
              <a:rPr baseline="-25000" lang="es"/>
              <a:t>1</a:t>
            </a:r>
            <a:r>
              <a:rPr lang="es"/>
              <a:t>, y</a:t>
            </a:r>
            <a:r>
              <a:rPr baseline="-25000" lang="es"/>
              <a:t>2</a:t>
            </a:r>
            <a:r>
              <a:rPr lang="es"/>
              <a:t>, ..., y</a:t>
            </a:r>
            <a:r>
              <a:rPr baseline="-25000" lang="es"/>
              <a:t>n-1</a:t>
            </a:r>
            <a:r>
              <a:rPr lang="es"/>
              <a:t>] desde la izquierda con la inversa de la matriz: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307850"/>
            <a:ext cx="4232676" cy="14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4612825" y="2949350"/>
            <a:ext cx="409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coeficientes a</a:t>
            </a:r>
            <a:r>
              <a:rPr baseline="-25000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 pueden encontrar con el mismo algoritmo de divide y vencerás, así como con la FFT.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lo tanto, el cálculo de la DFT inversa es casi el mismo que el cálculo de la DFT, y también se puede realizar en un tiempo de O(n log n).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602125" y="0"/>
            <a:ext cx="6436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Lato"/>
                <a:ea typeface="Lato"/>
                <a:cs typeface="Lato"/>
                <a:sym typeface="Lato"/>
              </a:rPr>
              <a:t>Código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922" y="618275"/>
            <a:ext cx="4731225" cy="452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602125" y="0"/>
            <a:ext cx="6436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Lato"/>
                <a:ea typeface="Lato"/>
                <a:cs typeface="Lato"/>
                <a:sym typeface="Lato"/>
              </a:rPr>
              <a:t>Código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850"/>
            <a:ext cx="8839200" cy="243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602125" y="0"/>
            <a:ext cx="6436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Lato"/>
                <a:ea typeface="Lato"/>
                <a:cs typeface="Lato"/>
                <a:sym typeface="Lato"/>
              </a:rPr>
              <a:t>Código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325" y="3048500"/>
            <a:ext cx="5230926" cy="19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25" y="740400"/>
            <a:ext cx="4156051" cy="22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</a:t>
            </a:r>
            <a:r>
              <a:rPr lang="es"/>
              <a:t>emos transformado el dominio de nuestros datos de un dominio de tiempo a un dominio de frecuencias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Modificamos los datos numéricos del audio almacenados en un vector para después devolverle a esta muestra de audio el dominio de tiempo que tenía originalmente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Luego de este procedimiento hemos podido sacar a la luz información que no era tan clara en el audio original, sin embargo si en el audio exportado finalmente.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Introducción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Transformada discreta de Fourier (DFT)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Inversa DFT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Transformada Rápida de Fourier (FFT)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Inversa FFT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Código y librerías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700">
                <a:latin typeface="Lato"/>
                <a:ea typeface="Lato"/>
                <a:cs typeface="Lato"/>
                <a:sym typeface="Lato"/>
              </a:rPr>
              <a:t>Introducción</a:t>
            </a:r>
            <a:endParaRPr sz="4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43150" y="1443600"/>
            <a:ext cx="8196300" cy="30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origen y primer uso de la transformada rápida de Fourier se le atribuye a Carl Friedrich Gauss en 1805 usó este algoritmo para interpolar las trayectorias de los asteroides Palas y Juno.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Pero fue en en 1965 donde la transformada rápida de Fourier se hizo popular debido a James Cooley de IBM y John Tukey de Princeton los cuales publicaron un artículo en 1965 reinventando el algoritmo y describiendo cómo realizarlo convenientemente en una computadora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transformada rápida de Fourier tiene una gran amplitud de usos, ya que permite obtener la representación de información en el espacio de frecuencias y aplicando un operador en éste dominio, permite un mejor manejo de la información obtenida.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900">
                <a:latin typeface="Lato"/>
                <a:ea typeface="Lato"/>
                <a:cs typeface="Lato"/>
                <a:sym typeface="Lato"/>
              </a:rPr>
              <a:t>Transformada discreta de Fourier (DFT)</a:t>
            </a:r>
            <a:endParaRPr sz="29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La transformada de Fourier es una operación matemática que transforma a una función del dominio del tiempo al dominio de la frecuencia, pero sin alterar su contenido de información, que nos permite multiplicar dos polinomios de longitud 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Suponemos a n como una potencia de 2, y en caso de no serlo, se haría una serie de sumas con los términos faltantes con un coeficiente de 0.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2637375"/>
            <a:ext cx="59626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La transformada discreta de Fourier (DFT) del polinomio A(x) (o de manera equivalente el vector de coeficientes [a0, a1, a2, ..., an−1]) se define como los valores del polinomio en los puntos x = w</a:t>
            </a:r>
            <a:r>
              <a:rPr baseline="-25000" lang="es" sz="1500"/>
              <a:t>n</a:t>
            </a:r>
            <a:r>
              <a:rPr baseline="30000" lang="es" sz="1500"/>
              <a:t>k</a:t>
            </a:r>
            <a:r>
              <a:rPr lang="es" sz="1500"/>
              <a:t>, es decir, es el vector: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900">
                <a:latin typeface="Lato"/>
                <a:ea typeface="Lato"/>
                <a:cs typeface="Lato"/>
                <a:sym typeface="Lato"/>
              </a:rPr>
              <a:t>Transformada discreta de Fourier (DFT)</a:t>
            </a:r>
            <a:endParaRPr sz="29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2871625"/>
            <a:ext cx="33432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900">
                <a:latin typeface="Lato"/>
                <a:ea typeface="Lato"/>
                <a:cs typeface="Lato"/>
                <a:sym typeface="Lato"/>
              </a:rPr>
              <a:t>Transformada discreta de Fourier (DFT)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La teoría de los números complejos nos dice que la ecuación                         posee n soluciones complejas (llamadas n-ésimas raíces de la unidad), y las soluciones son de la forma:</a:t>
            </a:r>
            <a:endParaRPr sz="14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38" y="2618963"/>
            <a:ext cx="4452925" cy="8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175" y="1672325"/>
            <a:ext cx="65722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900">
                <a:latin typeface="Lato"/>
                <a:ea typeface="Lato"/>
                <a:cs typeface="Lato"/>
                <a:sym typeface="Lato"/>
              </a:rPr>
              <a:t>Inversa de </a:t>
            </a:r>
            <a:r>
              <a:rPr lang="es" sz="2900">
                <a:latin typeface="Lato"/>
                <a:ea typeface="Lato"/>
                <a:cs typeface="Lato"/>
                <a:sym typeface="Lato"/>
              </a:rPr>
              <a:t>DFT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inversa del DFT consiste en los coeficientes del polinomio: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ende, si el DFT calcula los valores del polinomio en las n-ésimas raíces, su inversa podrá restaurar los coeficientes del mismo empleando dichos valores.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625" y="1966450"/>
            <a:ext cx="5114151" cy="6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900">
                <a:latin typeface="Lato"/>
                <a:ea typeface="Lato"/>
                <a:cs typeface="Lato"/>
                <a:sym typeface="Lato"/>
              </a:rPr>
              <a:t>Transformada rápida de Fourier (FFT)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520475" y="1561425"/>
            <a:ext cx="78159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</a:t>
            </a:r>
            <a:r>
              <a:rPr lang="es"/>
              <a:t>un método que permite calcular la DFT en tiempo O(n log n).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 es debido a la técnica de recursividad y de dividir y conquistar.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un polinomio A(x), donde n es una potencia de 2 y n &gt; 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 dividiremos en dos partes, serán de los coeficientes de las posiciones pares y de los coeficientes de las posiciones impares: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150" y="2775850"/>
            <a:ext cx="5001675" cy="6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575" y="3961050"/>
            <a:ext cx="4219900" cy="10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Posteriormente, buscaremos una forma de hallar el DFT del vector total mediante la unión de los DFT de A0 y A1, empleando las siguientes fórmulas para ambas mitades: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 cual podemos expresarlo como vectores de yk(A(x)), yk0(A0), yk1(A1) y ykn/2(A(x)):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900">
                <a:latin typeface="Lato"/>
                <a:ea typeface="Lato"/>
                <a:cs typeface="Lato"/>
                <a:sym typeface="Lato"/>
              </a:rPr>
              <a:t>Transformada rápida de Fourier (FFT)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20" y="2354600"/>
            <a:ext cx="3262205" cy="5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750" y="2354600"/>
            <a:ext cx="4210275" cy="5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900" y="3602475"/>
            <a:ext cx="2425475" cy="6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6625" y="3602475"/>
            <a:ext cx="2594700" cy="6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