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5" r:id="rId4"/>
    <p:sldMasterId id="2147483686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</p:sldIdLst>
  <p:sldSz cy="5143500" cx="9144000"/>
  <p:notesSz cx="6858000" cy="9144000"/>
  <p:embeddedFontLst>
    <p:embeddedFont>
      <p:font typeface="Fira Code Light"/>
      <p:regular r:id="rId33"/>
      <p:bold r:id="rId34"/>
    </p:embeddedFont>
    <p:embeddedFont>
      <p:font typeface="Bebas Neue"/>
      <p:regular r:id="rId35"/>
    </p:embeddedFont>
    <p:embeddedFont>
      <p:font typeface="Fira Code"/>
      <p:regular r:id="rId36"/>
      <p:bold r:id="rId37"/>
    </p:embeddedFont>
    <p:embeddedFont>
      <p:font typeface="Oswald"/>
      <p:regular r:id="rId38"/>
      <p:bold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FiraCodeLight-regular.fntdata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BebasNeue-regular.fntdata"/><Relationship Id="rId12" Type="http://schemas.openxmlformats.org/officeDocument/2006/relationships/slide" Target="slides/slide6.xml"/><Relationship Id="rId34" Type="http://schemas.openxmlformats.org/officeDocument/2006/relationships/font" Target="fonts/FiraCodeLight-bold.fntdata"/><Relationship Id="rId15" Type="http://schemas.openxmlformats.org/officeDocument/2006/relationships/slide" Target="slides/slide9.xml"/><Relationship Id="rId37" Type="http://schemas.openxmlformats.org/officeDocument/2006/relationships/font" Target="fonts/FiraCode-bold.fntdata"/><Relationship Id="rId14" Type="http://schemas.openxmlformats.org/officeDocument/2006/relationships/slide" Target="slides/slide8.xml"/><Relationship Id="rId36" Type="http://schemas.openxmlformats.org/officeDocument/2006/relationships/font" Target="fonts/FiraCode-regular.fntdata"/><Relationship Id="rId17" Type="http://schemas.openxmlformats.org/officeDocument/2006/relationships/slide" Target="slides/slide11.xml"/><Relationship Id="rId39" Type="http://schemas.openxmlformats.org/officeDocument/2006/relationships/font" Target="fonts/Oswald-bold.fntdata"/><Relationship Id="rId16" Type="http://schemas.openxmlformats.org/officeDocument/2006/relationships/slide" Target="slides/slide10.xml"/><Relationship Id="rId38" Type="http://schemas.openxmlformats.org/officeDocument/2006/relationships/font" Target="fonts/Oswald-regular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1358c4039e4_0_10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1358c4039e4_0_10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g1358c4039e4_0_13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7" name="Google Shape;717;g1358c4039e4_0_13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g1358c4039e4_0_14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3" name="Google Shape;753;g1358c4039e4_0_14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5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g1358c4039e4_0_14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7" name="Google Shape;787;g1358c4039e4_0_14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5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g1358c4039e4_0_14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7" name="Google Shape;817;g1358c4039e4_0_14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2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g1358c4039e4_0_25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4" name="Google Shape;844;g1358c4039e4_0_25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8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g1358c4039e4_0_15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0" name="Google Shape;870;g1358c4039e4_0_15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4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g1358c4039e4_0_15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6" name="Google Shape;906;g1358c4039e4_0_15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8" name="Shape 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" name="Google Shape;939;g1358c4039e4_0_15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0" name="Google Shape;940;g1358c4039e4_0_15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3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Google Shape;974;g1358c4039e4_0_16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5" name="Google Shape;975;g1358c4039e4_0_16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3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Google Shape;1004;g1358c4039e4_0_2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5" name="Google Shape;1005;g1358c4039e4_0_2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1358c4039e4_0_1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1358c4039e4_0_1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7" name="Shape 1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Google Shape;1038;g1358c4039e4_0_2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9" name="Google Shape;1039;g1358c4039e4_0_2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4" name="Shape 1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" name="Google Shape;1065;g1358c4039e4_0_16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6" name="Google Shape;1066;g1358c4039e4_0_16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2" name="Shape 1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" name="Google Shape;1093;g1358c4039e4_0_17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4" name="Google Shape;1094;g1358c4039e4_0_17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9" name="Shape 1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0" name="Google Shape;1120;g1358c4039e4_0_16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1" name="Google Shape;1121;g1358c4039e4_0_16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5" name="Shape 1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" name="Google Shape;1146;g1358c4039e4_0_26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7" name="Google Shape;1147;g1358c4039e4_0_26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1" name="Shape 1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2" name="Google Shape;1172;g1358c4039e4_0_26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3" name="Google Shape;1173;g1358c4039e4_0_26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8" name="Shape 1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9" name="Google Shape;1199;g1358c4039e4_0_27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0" name="Google Shape;1200;g1358c4039e4_0_27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1358c4039e4_0_1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1358c4039e4_0_1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1358c4039e4_0_1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1358c4039e4_0_1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1358c4039e4_0_1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Google Shape;558;g1358c4039e4_0_1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g1358c4039e4_0_1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3" name="Google Shape;593;g1358c4039e4_0_1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g1358c4039e4_0_1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9" name="Google Shape;629;g1358c4039e4_0_1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1358c4039e4_0_1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1358c4039e4_0_1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1358c4039e4_0_13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Google Shape;682;g1358c4039e4_0_13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slide" Target="/ppt/slides/slide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slide" Target="/ppt/slides/slide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slide" Target="/ppt/slides/slide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fmla="val 3982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4"/>
          <p:cNvSpPr txBox="1"/>
          <p:nvPr>
            <p:ph type="ctrTitle"/>
          </p:nvPr>
        </p:nvSpPr>
        <p:spPr>
          <a:xfrm>
            <a:off x="926425" y="1317325"/>
            <a:ext cx="4087800" cy="160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1" sz="5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926425" y="3090600"/>
            <a:ext cx="2966400" cy="4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  <a:latin typeface="Fira Code Light"/>
                <a:ea typeface="Fira Code Light"/>
                <a:cs typeface="Fira Code Light"/>
                <a:sym typeface="Fira Code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57" name="Google Shape;57;p14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58" name="Google Shape;58;p14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9" name="Google Shape;59;p14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0" name="Google Shape;60;p14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61" name="Google Shape;61;p14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2" name="Google Shape;62;p14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fmla="val 3982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5"/>
          <p:cNvSpPr txBox="1"/>
          <p:nvPr>
            <p:ph type="title"/>
          </p:nvPr>
        </p:nvSpPr>
        <p:spPr>
          <a:xfrm>
            <a:off x="948600" y="1893800"/>
            <a:ext cx="3936300" cy="149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6" name="Google Shape;66;p15"/>
          <p:cNvSpPr txBox="1"/>
          <p:nvPr>
            <p:ph hasCustomPrompt="1" idx="2" type="title"/>
          </p:nvPr>
        </p:nvSpPr>
        <p:spPr>
          <a:xfrm>
            <a:off x="948600" y="1052000"/>
            <a:ext cx="16254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5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67" name="Google Shape;67;p15"/>
          <p:cNvSpPr txBox="1"/>
          <p:nvPr>
            <p:ph idx="1" type="subTitle"/>
          </p:nvPr>
        </p:nvSpPr>
        <p:spPr>
          <a:xfrm>
            <a:off x="948600" y="3392900"/>
            <a:ext cx="3652200" cy="71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68" name="Google Shape;68;p15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69" name="Google Shape;69;p15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70" name="Google Shape;70;p15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1" name="Google Shape;71;p15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72" name="Google Shape;72;p15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3" name="Google Shape;73;p15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/>
          <p:nvPr/>
        </p:nvSpPr>
        <p:spPr>
          <a:xfrm>
            <a:off x="720000" y="1188900"/>
            <a:ext cx="7704000" cy="3414600"/>
          </a:xfrm>
          <a:prstGeom prst="roundRect">
            <a:avLst>
              <a:gd fmla="val 4651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6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720000" y="1188900"/>
            <a:ext cx="7704000" cy="338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84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AutoNum type="arabicPeriod"/>
              <a:defRPr sz="1000"/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6pPr>
            <a:lvl7pPr indent="-304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7pPr>
            <a:lvl8pPr indent="-304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9pPr>
          </a:lstStyle>
          <a:p/>
        </p:txBody>
      </p:sp>
      <p:grpSp>
        <p:nvGrpSpPr>
          <p:cNvPr id="78" name="Google Shape;78;p16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79" name="Google Shape;79;p16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80" name="Google Shape;80;p16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1" name="Google Shape;81;p16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82" name="Google Shape;82;p16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3" name="Google Shape;83;p16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/>
          <p:nvPr/>
        </p:nvSpPr>
        <p:spPr>
          <a:xfrm>
            <a:off x="720000" y="1188900"/>
            <a:ext cx="3803100" cy="3414600"/>
          </a:xfrm>
          <a:prstGeom prst="roundRect">
            <a:avLst>
              <a:gd fmla="val 4651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7"/>
          <p:cNvSpPr/>
          <p:nvPr/>
        </p:nvSpPr>
        <p:spPr>
          <a:xfrm>
            <a:off x="4620900" y="1188900"/>
            <a:ext cx="3803100" cy="3414600"/>
          </a:xfrm>
          <a:prstGeom prst="roundRect">
            <a:avLst>
              <a:gd fmla="val 4651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7"/>
          <p:cNvSpPr txBox="1"/>
          <p:nvPr>
            <p:ph idx="1" type="subTitle"/>
          </p:nvPr>
        </p:nvSpPr>
        <p:spPr>
          <a:xfrm>
            <a:off x="1149300" y="2465950"/>
            <a:ext cx="29445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b="1" sz="2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8" name="Google Shape;88;p17"/>
          <p:cNvSpPr txBox="1"/>
          <p:nvPr>
            <p:ph idx="2" type="subTitle"/>
          </p:nvPr>
        </p:nvSpPr>
        <p:spPr>
          <a:xfrm>
            <a:off x="5126400" y="2558050"/>
            <a:ext cx="29445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b="1" sz="2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9" name="Google Shape;89;p17"/>
          <p:cNvSpPr txBox="1"/>
          <p:nvPr>
            <p:ph idx="3" type="subTitle"/>
          </p:nvPr>
        </p:nvSpPr>
        <p:spPr>
          <a:xfrm>
            <a:off x="1149300" y="2927650"/>
            <a:ext cx="2944500" cy="127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7"/>
          <p:cNvSpPr txBox="1"/>
          <p:nvPr>
            <p:ph idx="4" type="subTitle"/>
          </p:nvPr>
        </p:nvSpPr>
        <p:spPr>
          <a:xfrm>
            <a:off x="5050200" y="2927650"/>
            <a:ext cx="2944500" cy="127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7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92" name="Google Shape;92;p17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93" name="Google Shape;93;p17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94" name="Google Shape;94;p17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5" name="Google Shape;95;p17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96" name="Google Shape;96;p17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7" name="Google Shape;97;p17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/>
          <p:nvPr/>
        </p:nvSpPr>
        <p:spPr>
          <a:xfrm>
            <a:off x="720000" y="1188900"/>
            <a:ext cx="7704000" cy="3414600"/>
          </a:xfrm>
          <a:prstGeom prst="roundRect">
            <a:avLst>
              <a:gd fmla="val 4651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8"/>
          <p:cNvSpPr txBox="1"/>
          <p:nvPr>
            <p:ph type="title"/>
          </p:nvPr>
        </p:nvSpPr>
        <p:spPr>
          <a:xfrm>
            <a:off x="720000" y="540000"/>
            <a:ext cx="72039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01" name="Google Shape;101;p18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102" name="Google Shape;102;p18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03" name="Google Shape;103;p18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4" name="Google Shape;104;p18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05" name="Google Shape;105;p18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6" name="Google Shape;106;p18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/>
          <p:nvPr/>
        </p:nvSpPr>
        <p:spPr>
          <a:xfrm>
            <a:off x="720000" y="1188900"/>
            <a:ext cx="7704000" cy="3414600"/>
          </a:xfrm>
          <a:prstGeom prst="roundRect">
            <a:avLst>
              <a:gd fmla="val 4651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9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0" name="Google Shape;110;p19"/>
          <p:cNvSpPr txBox="1"/>
          <p:nvPr>
            <p:ph idx="1" type="body"/>
          </p:nvPr>
        </p:nvSpPr>
        <p:spPr>
          <a:xfrm>
            <a:off x="1056600" y="1598400"/>
            <a:ext cx="3492000" cy="259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●"/>
              <a:defRPr sz="1400"/>
            </a:lvl1pPr>
            <a:lvl2pPr indent="-2794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○"/>
              <a:defRPr/>
            </a:lvl2pPr>
            <a:lvl3pPr indent="-2794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■"/>
              <a:defRPr/>
            </a:lvl3pPr>
            <a:lvl4pPr indent="-2794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●"/>
              <a:defRPr/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○"/>
              <a:defRPr/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■"/>
              <a:defRPr/>
            </a:lvl6pPr>
            <a:lvl7pPr indent="-2730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00"/>
              <a:buFont typeface="Open Sans"/>
              <a:buChar char="●"/>
              <a:defRPr/>
            </a:lvl7pPr>
            <a:lvl8pPr indent="-2730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00"/>
              <a:buFont typeface="Open Sans"/>
              <a:buChar char="○"/>
              <a:defRPr/>
            </a:lvl8pPr>
            <a:lvl9pPr indent="-2667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"/>
              <a:buFont typeface="Open Sans"/>
              <a:buChar char="■"/>
              <a:defRPr/>
            </a:lvl9pPr>
          </a:lstStyle>
          <a:p/>
        </p:txBody>
      </p:sp>
      <p:grpSp>
        <p:nvGrpSpPr>
          <p:cNvPr id="111" name="Google Shape;111;p19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112" name="Google Shape;112;p19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13" name="Google Shape;113;p19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4" name="Google Shape;114;p19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15" name="Google Shape;115;p19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6" name="Google Shape;116;p19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fmla="val 3982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0"/>
          <p:cNvSpPr txBox="1"/>
          <p:nvPr>
            <p:ph type="title"/>
          </p:nvPr>
        </p:nvSpPr>
        <p:spPr>
          <a:xfrm>
            <a:off x="948600" y="1214800"/>
            <a:ext cx="5883600" cy="27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9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grpSp>
        <p:nvGrpSpPr>
          <p:cNvPr id="120" name="Google Shape;120;p20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121" name="Google Shape;121;p20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22" name="Google Shape;122;p20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3" name="Google Shape;123;p20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24" name="Google Shape;124;p20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5" name="Google Shape;125;p20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fmla="val 3982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1"/>
          <p:cNvSpPr txBox="1"/>
          <p:nvPr>
            <p:ph type="title"/>
          </p:nvPr>
        </p:nvSpPr>
        <p:spPr>
          <a:xfrm>
            <a:off x="4437900" y="1321100"/>
            <a:ext cx="3617700" cy="79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9" name="Google Shape;129;p21"/>
          <p:cNvSpPr txBox="1"/>
          <p:nvPr>
            <p:ph idx="1" type="subTitle"/>
          </p:nvPr>
        </p:nvSpPr>
        <p:spPr>
          <a:xfrm>
            <a:off x="4437900" y="2183600"/>
            <a:ext cx="3617700" cy="158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30" name="Google Shape;130;p21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131" name="Google Shape;131;p21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32" name="Google Shape;132;p21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3" name="Google Shape;133;p21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34" name="Google Shape;134;p21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5" name="Google Shape;135;p21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/>
          <p:nvPr>
            <p:ph type="title"/>
          </p:nvPr>
        </p:nvSpPr>
        <p:spPr>
          <a:xfrm>
            <a:off x="1342450" y="1242525"/>
            <a:ext cx="2920800" cy="265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38" name="Google Shape;138;p22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139" name="Google Shape;139;p22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40" name="Google Shape;140;p22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1" name="Google Shape;141;p22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42" name="Google Shape;142;p22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3" name="Google Shape;143;p22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fmla="val 3982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3"/>
          <p:cNvSpPr txBox="1"/>
          <p:nvPr>
            <p:ph hasCustomPrompt="1" type="title"/>
          </p:nvPr>
        </p:nvSpPr>
        <p:spPr>
          <a:xfrm>
            <a:off x="1728163" y="1390038"/>
            <a:ext cx="5382000" cy="149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b="1" sz="9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47" name="Google Shape;147;p23"/>
          <p:cNvSpPr txBox="1"/>
          <p:nvPr>
            <p:ph idx="1" type="subTitle"/>
          </p:nvPr>
        </p:nvSpPr>
        <p:spPr>
          <a:xfrm>
            <a:off x="2959222" y="2998425"/>
            <a:ext cx="2919900" cy="59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148" name="Google Shape;148;p23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149" name="Google Shape;149;p23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50" name="Google Shape;150;p23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1" name="Google Shape;151;p23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52" name="Google Shape;152;p23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3" name="Google Shape;153;p23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/>
          <p:nvPr/>
        </p:nvSpPr>
        <p:spPr>
          <a:xfrm>
            <a:off x="720000" y="1188900"/>
            <a:ext cx="7704000" cy="3414600"/>
          </a:xfrm>
          <a:prstGeom prst="roundRect">
            <a:avLst>
              <a:gd fmla="val 4651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5"/>
          <p:cNvSpPr txBox="1"/>
          <p:nvPr>
            <p:ph type="title"/>
          </p:nvPr>
        </p:nvSpPr>
        <p:spPr>
          <a:xfrm>
            <a:off x="2138625" y="1523275"/>
            <a:ext cx="2336400" cy="51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58" name="Google Shape;158;p25"/>
          <p:cNvSpPr txBox="1"/>
          <p:nvPr>
            <p:ph hasCustomPrompt="1" idx="2" type="title"/>
          </p:nvPr>
        </p:nvSpPr>
        <p:spPr>
          <a:xfrm>
            <a:off x="1235625" y="1523263"/>
            <a:ext cx="836400" cy="51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59" name="Google Shape;159;p25"/>
          <p:cNvSpPr txBox="1"/>
          <p:nvPr>
            <p:ph idx="1" type="subTitle"/>
          </p:nvPr>
        </p:nvSpPr>
        <p:spPr>
          <a:xfrm>
            <a:off x="2138625" y="2033600"/>
            <a:ext cx="2336400" cy="6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25"/>
          <p:cNvSpPr txBox="1"/>
          <p:nvPr>
            <p:ph idx="3" type="title"/>
          </p:nvPr>
        </p:nvSpPr>
        <p:spPr>
          <a:xfrm>
            <a:off x="5571975" y="1523275"/>
            <a:ext cx="2336400" cy="51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61" name="Google Shape;161;p25"/>
          <p:cNvSpPr txBox="1"/>
          <p:nvPr>
            <p:ph hasCustomPrompt="1" idx="4" type="title"/>
          </p:nvPr>
        </p:nvSpPr>
        <p:spPr>
          <a:xfrm>
            <a:off x="4735575" y="1523263"/>
            <a:ext cx="836400" cy="51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2" name="Google Shape;162;p25"/>
          <p:cNvSpPr txBox="1"/>
          <p:nvPr>
            <p:ph idx="5" type="subTitle"/>
          </p:nvPr>
        </p:nvSpPr>
        <p:spPr>
          <a:xfrm>
            <a:off x="5571975" y="2033600"/>
            <a:ext cx="2336400" cy="6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25"/>
          <p:cNvSpPr txBox="1"/>
          <p:nvPr>
            <p:ph idx="6" type="title"/>
          </p:nvPr>
        </p:nvSpPr>
        <p:spPr>
          <a:xfrm>
            <a:off x="2138625" y="3069988"/>
            <a:ext cx="2336400" cy="51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64" name="Google Shape;164;p25"/>
          <p:cNvSpPr txBox="1"/>
          <p:nvPr>
            <p:ph hasCustomPrompt="1" idx="7" type="title"/>
          </p:nvPr>
        </p:nvSpPr>
        <p:spPr>
          <a:xfrm>
            <a:off x="1235625" y="3069975"/>
            <a:ext cx="836400" cy="51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5" name="Google Shape;165;p25"/>
          <p:cNvSpPr txBox="1"/>
          <p:nvPr>
            <p:ph idx="8" type="subTitle"/>
          </p:nvPr>
        </p:nvSpPr>
        <p:spPr>
          <a:xfrm>
            <a:off x="2138625" y="3580313"/>
            <a:ext cx="2336400" cy="6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25"/>
          <p:cNvSpPr txBox="1"/>
          <p:nvPr>
            <p:ph idx="9" type="title"/>
          </p:nvPr>
        </p:nvSpPr>
        <p:spPr>
          <a:xfrm>
            <a:off x="5571975" y="3069988"/>
            <a:ext cx="2336400" cy="51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67" name="Google Shape;167;p25"/>
          <p:cNvSpPr txBox="1"/>
          <p:nvPr>
            <p:ph hasCustomPrompt="1" idx="13" type="title"/>
          </p:nvPr>
        </p:nvSpPr>
        <p:spPr>
          <a:xfrm>
            <a:off x="4735575" y="3069975"/>
            <a:ext cx="836400" cy="51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8" name="Google Shape;168;p25"/>
          <p:cNvSpPr txBox="1"/>
          <p:nvPr>
            <p:ph idx="14" type="subTitle"/>
          </p:nvPr>
        </p:nvSpPr>
        <p:spPr>
          <a:xfrm>
            <a:off x="5571975" y="3580313"/>
            <a:ext cx="2336400" cy="6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25"/>
          <p:cNvSpPr txBox="1"/>
          <p:nvPr>
            <p:ph idx="15"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70" name="Google Shape;170;p25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171" name="Google Shape;171;p25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72" name="Google Shape;172;p25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3" name="Google Shape;173;p25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74" name="Google Shape;174;p25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5" name="Google Shape;175;p25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1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6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fmla="val 3982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6"/>
          <p:cNvSpPr txBox="1"/>
          <p:nvPr>
            <p:ph type="title"/>
          </p:nvPr>
        </p:nvSpPr>
        <p:spPr>
          <a:xfrm>
            <a:off x="2143500" y="3457200"/>
            <a:ext cx="4857000" cy="41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79" name="Google Shape;179;p26"/>
          <p:cNvSpPr txBox="1"/>
          <p:nvPr>
            <p:ph idx="1" type="subTitle"/>
          </p:nvPr>
        </p:nvSpPr>
        <p:spPr>
          <a:xfrm>
            <a:off x="2143500" y="1743588"/>
            <a:ext cx="4857000" cy="171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grpSp>
        <p:nvGrpSpPr>
          <p:cNvPr id="180" name="Google Shape;180;p26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181" name="Google Shape;181;p26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82" name="Google Shape;182;p26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83" name="Google Shape;183;p26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84" name="Google Shape;184;p26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5" name="Google Shape;185;p26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2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7"/>
          <p:cNvSpPr/>
          <p:nvPr/>
        </p:nvSpPr>
        <p:spPr>
          <a:xfrm>
            <a:off x="720000" y="558650"/>
            <a:ext cx="7704000" cy="4041000"/>
          </a:xfrm>
          <a:prstGeom prst="roundRect">
            <a:avLst>
              <a:gd fmla="val 3982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7"/>
          <p:cNvSpPr txBox="1"/>
          <p:nvPr>
            <p:ph idx="1" type="subTitle"/>
          </p:nvPr>
        </p:nvSpPr>
        <p:spPr>
          <a:xfrm>
            <a:off x="1308288" y="3356450"/>
            <a:ext cx="3601500" cy="103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27"/>
          <p:cNvSpPr txBox="1"/>
          <p:nvPr>
            <p:ph type="title"/>
          </p:nvPr>
        </p:nvSpPr>
        <p:spPr>
          <a:xfrm>
            <a:off x="1308288" y="768350"/>
            <a:ext cx="3601500" cy="258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90" name="Google Shape;190;p27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191" name="Google Shape;191;p27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92" name="Google Shape;192;p27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93" name="Google Shape;193;p27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94" name="Google Shape;194;p27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5" name="Google Shape;195;p27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2_1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8"/>
          <p:cNvSpPr/>
          <p:nvPr/>
        </p:nvSpPr>
        <p:spPr>
          <a:xfrm>
            <a:off x="720000" y="551250"/>
            <a:ext cx="7704000" cy="4041000"/>
          </a:xfrm>
          <a:prstGeom prst="roundRect">
            <a:avLst>
              <a:gd fmla="val 3982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8"/>
          <p:cNvSpPr txBox="1"/>
          <p:nvPr>
            <p:ph idx="1" type="subTitle"/>
          </p:nvPr>
        </p:nvSpPr>
        <p:spPr>
          <a:xfrm>
            <a:off x="4512026" y="2815650"/>
            <a:ext cx="3792000" cy="103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9" name="Google Shape;199;p28"/>
          <p:cNvSpPr txBox="1"/>
          <p:nvPr>
            <p:ph type="title"/>
          </p:nvPr>
        </p:nvSpPr>
        <p:spPr>
          <a:xfrm>
            <a:off x="4512025" y="1294325"/>
            <a:ext cx="3792000" cy="152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200" name="Google Shape;200;p28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201" name="Google Shape;201;p28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02" name="Google Shape;202;p28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03" name="Google Shape;203;p28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204" name="Google Shape;204;p28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5" name="Google Shape;205;p28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2_1_1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9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fmla="val 3982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9"/>
          <p:cNvSpPr txBox="1"/>
          <p:nvPr>
            <p:ph idx="1" type="subTitle"/>
          </p:nvPr>
        </p:nvSpPr>
        <p:spPr>
          <a:xfrm>
            <a:off x="2450700" y="2569350"/>
            <a:ext cx="4242600" cy="89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9" name="Google Shape;209;p29"/>
          <p:cNvSpPr txBox="1"/>
          <p:nvPr>
            <p:ph type="title"/>
          </p:nvPr>
        </p:nvSpPr>
        <p:spPr>
          <a:xfrm>
            <a:off x="1796250" y="1266475"/>
            <a:ext cx="5551500" cy="130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210" name="Google Shape;210;p29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211" name="Google Shape;211;p29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12" name="Google Shape;212;p29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13" name="Google Shape;213;p29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214" name="Google Shape;214;p29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15" name="Google Shape;215;p29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2_1_1_1"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0"/>
          <p:cNvSpPr/>
          <p:nvPr/>
        </p:nvSpPr>
        <p:spPr>
          <a:xfrm>
            <a:off x="720000" y="1188900"/>
            <a:ext cx="7704000" cy="3414600"/>
          </a:xfrm>
          <a:prstGeom prst="roundRect">
            <a:avLst>
              <a:gd fmla="val 4651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30"/>
          <p:cNvSpPr txBox="1"/>
          <p:nvPr>
            <p:ph idx="1" type="subTitle"/>
          </p:nvPr>
        </p:nvSpPr>
        <p:spPr>
          <a:xfrm>
            <a:off x="720000" y="1265088"/>
            <a:ext cx="4966200" cy="657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9" name="Google Shape;219;p30"/>
          <p:cNvSpPr txBox="1"/>
          <p:nvPr>
            <p:ph type="title"/>
          </p:nvPr>
        </p:nvSpPr>
        <p:spPr>
          <a:xfrm>
            <a:off x="720000" y="540000"/>
            <a:ext cx="57417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0" name="Google Shape;220;p30"/>
          <p:cNvSpPr txBox="1"/>
          <p:nvPr>
            <p:ph idx="2" type="subTitle"/>
          </p:nvPr>
        </p:nvSpPr>
        <p:spPr>
          <a:xfrm>
            <a:off x="720000" y="2080940"/>
            <a:ext cx="4966200" cy="41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1" name="Google Shape;221;p30"/>
          <p:cNvSpPr txBox="1"/>
          <p:nvPr>
            <p:ph idx="3" type="subTitle"/>
          </p:nvPr>
        </p:nvSpPr>
        <p:spPr>
          <a:xfrm>
            <a:off x="719975" y="2497429"/>
            <a:ext cx="4966200" cy="8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508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2" name="Google Shape;222;p30"/>
          <p:cNvSpPr txBox="1"/>
          <p:nvPr>
            <p:ph idx="4" type="subTitle"/>
          </p:nvPr>
        </p:nvSpPr>
        <p:spPr>
          <a:xfrm>
            <a:off x="720000" y="3379388"/>
            <a:ext cx="4966200" cy="41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3" name="Google Shape;223;p30"/>
          <p:cNvSpPr txBox="1"/>
          <p:nvPr>
            <p:ph idx="5" type="subTitle"/>
          </p:nvPr>
        </p:nvSpPr>
        <p:spPr>
          <a:xfrm>
            <a:off x="719963" y="3795862"/>
            <a:ext cx="49662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508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4" name="Google Shape;224;p30"/>
          <p:cNvSpPr txBox="1"/>
          <p:nvPr>
            <p:ph idx="6" type="subTitle"/>
          </p:nvPr>
        </p:nvSpPr>
        <p:spPr>
          <a:xfrm>
            <a:off x="5686250" y="2080938"/>
            <a:ext cx="2738100" cy="41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5" name="Google Shape;225;p30"/>
          <p:cNvSpPr txBox="1"/>
          <p:nvPr>
            <p:ph idx="7" type="subTitle"/>
          </p:nvPr>
        </p:nvSpPr>
        <p:spPr>
          <a:xfrm>
            <a:off x="5686200" y="2497412"/>
            <a:ext cx="27381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226" name="Google Shape;226;p30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227" name="Google Shape;227;p30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28" name="Google Shape;228;p30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29" name="Google Shape;229;p30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230" name="Google Shape;230;p30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31" name="Google Shape;231;p30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2_1_1_1_1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1"/>
          <p:cNvSpPr/>
          <p:nvPr/>
        </p:nvSpPr>
        <p:spPr>
          <a:xfrm>
            <a:off x="720000" y="1188900"/>
            <a:ext cx="7704000" cy="3414600"/>
          </a:xfrm>
          <a:prstGeom prst="roundRect">
            <a:avLst>
              <a:gd fmla="val 4651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31"/>
          <p:cNvSpPr txBox="1"/>
          <p:nvPr>
            <p:ph idx="1" type="subTitle"/>
          </p:nvPr>
        </p:nvSpPr>
        <p:spPr>
          <a:xfrm>
            <a:off x="720000" y="1265100"/>
            <a:ext cx="5147100" cy="657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5" name="Google Shape;235;p31"/>
          <p:cNvSpPr txBox="1"/>
          <p:nvPr>
            <p:ph type="title"/>
          </p:nvPr>
        </p:nvSpPr>
        <p:spPr>
          <a:xfrm>
            <a:off x="720000" y="540000"/>
            <a:ext cx="57417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6" name="Google Shape;236;p31"/>
          <p:cNvSpPr txBox="1"/>
          <p:nvPr>
            <p:ph idx="2" type="subTitle"/>
          </p:nvPr>
        </p:nvSpPr>
        <p:spPr>
          <a:xfrm>
            <a:off x="720000" y="2080940"/>
            <a:ext cx="4966200" cy="41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7" name="Google Shape;237;p31"/>
          <p:cNvSpPr txBox="1"/>
          <p:nvPr>
            <p:ph idx="3" type="subTitle"/>
          </p:nvPr>
        </p:nvSpPr>
        <p:spPr>
          <a:xfrm>
            <a:off x="719988" y="2497413"/>
            <a:ext cx="49662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508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8" name="Google Shape;238;p31"/>
          <p:cNvSpPr txBox="1"/>
          <p:nvPr>
            <p:ph idx="4" type="subTitle"/>
          </p:nvPr>
        </p:nvSpPr>
        <p:spPr>
          <a:xfrm>
            <a:off x="720000" y="3379388"/>
            <a:ext cx="4966200" cy="41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9" name="Google Shape;239;p31"/>
          <p:cNvSpPr txBox="1"/>
          <p:nvPr>
            <p:ph idx="5" type="subTitle"/>
          </p:nvPr>
        </p:nvSpPr>
        <p:spPr>
          <a:xfrm>
            <a:off x="719988" y="3795862"/>
            <a:ext cx="49662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508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240" name="Google Shape;240;p31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241" name="Google Shape;241;p31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42" name="Google Shape;242;p31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43" name="Google Shape;243;p31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244" name="Google Shape;244;p31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45" name="Google Shape;245;p31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3"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2"/>
          <p:cNvSpPr/>
          <p:nvPr/>
        </p:nvSpPr>
        <p:spPr>
          <a:xfrm>
            <a:off x="723675" y="1189200"/>
            <a:ext cx="2504700" cy="3414600"/>
          </a:xfrm>
          <a:prstGeom prst="roundRect">
            <a:avLst>
              <a:gd fmla="val 6193" name="adj"/>
            </a:avLst>
          </a:prstGeom>
          <a:solidFill>
            <a:srgbClr val="29283D"/>
          </a:solidFill>
          <a:ln>
            <a:noFill/>
          </a:ln>
          <a:effectLst>
            <a:outerShdw blurRad="57150" rotWithShape="0" algn="bl" dir="5400000" dist="1905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32"/>
          <p:cNvSpPr/>
          <p:nvPr/>
        </p:nvSpPr>
        <p:spPr>
          <a:xfrm>
            <a:off x="3319693" y="1189200"/>
            <a:ext cx="2504700" cy="3414600"/>
          </a:xfrm>
          <a:prstGeom prst="roundRect">
            <a:avLst>
              <a:gd fmla="val 6193" name="adj"/>
            </a:avLst>
          </a:prstGeom>
          <a:solidFill>
            <a:srgbClr val="29283D"/>
          </a:solidFill>
          <a:ln>
            <a:noFill/>
          </a:ln>
          <a:effectLst>
            <a:outerShdw blurRad="57150" rotWithShape="0" algn="bl" dir="5400000" dist="1905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32"/>
          <p:cNvSpPr/>
          <p:nvPr/>
        </p:nvSpPr>
        <p:spPr>
          <a:xfrm>
            <a:off x="5915724" y="1189200"/>
            <a:ext cx="2504700" cy="3414600"/>
          </a:xfrm>
          <a:prstGeom prst="roundRect">
            <a:avLst>
              <a:gd fmla="val 6193" name="adj"/>
            </a:avLst>
          </a:prstGeom>
          <a:solidFill>
            <a:srgbClr val="29283D"/>
          </a:solidFill>
          <a:ln>
            <a:noFill/>
          </a:ln>
          <a:effectLst>
            <a:outerShdw blurRad="57150" rotWithShape="0" algn="bl" dir="5400000" dist="1905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32"/>
          <p:cNvSpPr txBox="1"/>
          <p:nvPr>
            <p:ph type="title"/>
          </p:nvPr>
        </p:nvSpPr>
        <p:spPr>
          <a:xfrm>
            <a:off x="891995" y="2553275"/>
            <a:ext cx="2176200" cy="46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51" name="Google Shape;251;p32"/>
          <p:cNvSpPr txBox="1"/>
          <p:nvPr>
            <p:ph idx="1" type="subTitle"/>
          </p:nvPr>
        </p:nvSpPr>
        <p:spPr>
          <a:xfrm>
            <a:off x="891995" y="3023144"/>
            <a:ext cx="21762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2" name="Google Shape;252;p32"/>
          <p:cNvSpPr txBox="1"/>
          <p:nvPr>
            <p:ph idx="2" type="title"/>
          </p:nvPr>
        </p:nvSpPr>
        <p:spPr>
          <a:xfrm>
            <a:off x="3483900" y="2553275"/>
            <a:ext cx="2176200" cy="46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53" name="Google Shape;253;p32"/>
          <p:cNvSpPr txBox="1"/>
          <p:nvPr>
            <p:ph idx="3" type="subTitle"/>
          </p:nvPr>
        </p:nvSpPr>
        <p:spPr>
          <a:xfrm>
            <a:off x="3483900" y="3023137"/>
            <a:ext cx="21762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4" name="Google Shape;254;p32"/>
          <p:cNvSpPr txBox="1"/>
          <p:nvPr>
            <p:ph idx="4" type="title"/>
          </p:nvPr>
        </p:nvSpPr>
        <p:spPr>
          <a:xfrm>
            <a:off x="6071355" y="2553300"/>
            <a:ext cx="2176200" cy="46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55" name="Google Shape;255;p32"/>
          <p:cNvSpPr txBox="1"/>
          <p:nvPr>
            <p:ph idx="5" type="subTitle"/>
          </p:nvPr>
        </p:nvSpPr>
        <p:spPr>
          <a:xfrm>
            <a:off x="6071355" y="3023162"/>
            <a:ext cx="21762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6" name="Google Shape;256;p32"/>
          <p:cNvSpPr txBox="1"/>
          <p:nvPr>
            <p:ph idx="6" type="title"/>
          </p:nvPr>
        </p:nvSpPr>
        <p:spPr>
          <a:xfrm>
            <a:off x="720000" y="540000"/>
            <a:ext cx="4541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257" name="Google Shape;257;p32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258" name="Google Shape;258;p32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59" name="Google Shape;259;p32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60" name="Google Shape;260;p32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261" name="Google Shape;261;p32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62" name="Google Shape;262;p32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4"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3"/>
          <p:cNvSpPr/>
          <p:nvPr/>
        </p:nvSpPr>
        <p:spPr>
          <a:xfrm>
            <a:off x="720000" y="1188900"/>
            <a:ext cx="7704000" cy="3414600"/>
          </a:xfrm>
          <a:prstGeom prst="roundRect">
            <a:avLst>
              <a:gd fmla="val 4651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33"/>
          <p:cNvSpPr txBox="1"/>
          <p:nvPr>
            <p:ph type="title"/>
          </p:nvPr>
        </p:nvSpPr>
        <p:spPr>
          <a:xfrm>
            <a:off x="2027700" y="1671304"/>
            <a:ext cx="2500500" cy="39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66" name="Google Shape;266;p33"/>
          <p:cNvSpPr txBox="1"/>
          <p:nvPr>
            <p:ph idx="1" type="subTitle"/>
          </p:nvPr>
        </p:nvSpPr>
        <p:spPr>
          <a:xfrm>
            <a:off x="2027700" y="2044175"/>
            <a:ext cx="2500500" cy="5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7" name="Google Shape;267;p33"/>
          <p:cNvSpPr txBox="1"/>
          <p:nvPr>
            <p:ph idx="2" type="title"/>
          </p:nvPr>
        </p:nvSpPr>
        <p:spPr>
          <a:xfrm>
            <a:off x="5546300" y="1654912"/>
            <a:ext cx="2500500" cy="39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68" name="Google Shape;268;p33"/>
          <p:cNvSpPr txBox="1"/>
          <p:nvPr>
            <p:ph idx="3" type="subTitle"/>
          </p:nvPr>
        </p:nvSpPr>
        <p:spPr>
          <a:xfrm>
            <a:off x="5546300" y="2044175"/>
            <a:ext cx="2500500" cy="5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9" name="Google Shape;269;p33"/>
          <p:cNvSpPr txBox="1"/>
          <p:nvPr>
            <p:ph idx="4" type="title"/>
          </p:nvPr>
        </p:nvSpPr>
        <p:spPr>
          <a:xfrm>
            <a:off x="2027700" y="3214335"/>
            <a:ext cx="2500500" cy="39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70" name="Google Shape;270;p33"/>
          <p:cNvSpPr txBox="1"/>
          <p:nvPr>
            <p:ph idx="5" type="subTitle"/>
          </p:nvPr>
        </p:nvSpPr>
        <p:spPr>
          <a:xfrm>
            <a:off x="2027700" y="3614714"/>
            <a:ext cx="2500500" cy="5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1" name="Google Shape;271;p33"/>
          <p:cNvSpPr txBox="1"/>
          <p:nvPr>
            <p:ph idx="6" type="title"/>
          </p:nvPr>
        </p:nvSpPr>
        <p:spPr>
          <a:xfrm>
            <a:off x="5546300" y="3214347"/>
            <a:ext cx="2500500" cy="39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72" name="Google Shape;272;p33"/>
          <p:cNvSpPr txBox="1"/>
          <p:nvPr>
            <p:ph idx="7" type="subTitle"/>
          </p:nvPr>
        </p:nvSpPr>
        <p:spPr>
          <a:xfrm>
            <a:off x="5546300" y="3614714"/>
            <a:ext cx="2500500" cy="5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3" name="Google Shape;273;p33"/>
          <p:cNvSpPr txBox="1"/>
          <p:nvPr>
            <p:ph idx="8"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274" name="Google Shape;274;p33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275" name="Google Shape;275;p33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76" name="Google Shape;276;p33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77" name="Google Shape;277;p33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278" name="Google Shape;278;p33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79" name="Google Shape;279;p33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5"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4"/>
          <p:cNvSpPr/>
          <p:nvPr/>
        </p:nvSpPr>
        <p:spPr>
          <a:xfrm>
            <a:off x="720000" y="1188900"/>
            <a:ext cx="7704000" cy="3414600"/>
          </a:xfrm>
          <a:prstGeom prst="roundRect">
            <a:avLst>
              <a:gd fmla="val 4651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34"/>
          <p:cNvSpPr txBox="1"/>
          <p:nvPr>
            <p:ph type="title"/>
          </p:nvPr>
        </p:nvSpPr>
        <p:spPr>
          <a:xfrm>
            <a:off x="1257538" y="1351338"/>
            <a:ext cx="1830300" cy="61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83" name="Google Shape;283;p34"/>
          <p:cNvSpPr txBox="1"/>
          <p:nvPr>
            <p:ph idx="1" type="subTitle"/>
          </p:nvPr>
        </p:nvSpPr>
        <p:spPr>
          <a:xfrm>
            <a:off x="1257513" y="2022163"/>
            <a:ext cx="1830300" cy="71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4" name="Google Shape;284;p34"/>
          <p:cNvSpPr txBox="1"/>
          <p:nvPr>
            <p:ph idx="2" type="title"/>
          </p:nvPr>
        </p:nvSpPr>
        <p:spPr>
          <a:xfrm>
            <a:off x="3755775" y="1351338"/>
            <a:ext cx="1830300" cy="61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85" name="Google Shape;285;p34"/>
          <p:cNvSpPr txBox="1"/>
          <p:nvPr>
            <p:ph idx="3" type="subTitle"/>
          </p:nvPr>
        </p:nvSpPr>
        <p:spPr>
          <a:xfrm>
            <a:off x="3755782" y="2022163"/>
            <a:ext cx="1830300" cy="71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6" name="Google Shape;286;p34"/>
          <p:cNvSpPr txBox="1"/>
          <p:nvPr>
            <p:ph idx="4" type="title"/>
          </p:nvPr>
        </p:nvSpPr>
        <p:spPr>
          <a:xfrm>
            <a:off x="1257538" y="3058625"/>
            <a:ext cx="1830300" cy="61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87" name="Google Shape;287;p34"/>
          <p:cNvSpPr txBox="1"/>
          <p:nvPr>
            <p:ph idx="5" type="subTitle"/>
          </p:nvPr>
        </p:nvSpPr>
        <p:spPr>
          <a:xfrm>
            <a:off x="1257513" y="3729463"/>
            <a:ext cx="1830300" cy="71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8" name="Google Shape;288;p34"/>
          <p:cNvSpPr txBox="1"/>
          <p:nvPr>
            <p:ph idx="6" type="title"/>
          </p:nvPr>
        </p:nvSpPr>
        <p:spPr>
          <a:xfrm>
            <a:off x="3755775" y="3058625"/>
            <a:ext cx="1830300" cy="61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89" name="Google Shape;289;p34"/>
          <p:cNvSpPr txBox="1"/>
          <p:nvPr>
            <p:ph idx="7" type="subTitle"/>
          </p:nvPr>
        </p:nvSpPr>
        <p:spPr>
          <a:xfrm>
            <a:off x="3755741" y="3729463"/>
            <a:ext cx="1830300" cy="71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0" name="Google Shape;290;p34"/>
          <p:cNvSpPr txBox="1"/>
          <p:nvPr>
            <p:ph idx="8" type="title"/>
          </p:nvPr>
        </p:nvSpPr>
        <p:spPr>
          <a:xfrm>
            <a:off x="6254050" y="1351338"/>
            <a:ext cx="1830300" cy="61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91" name="Google Shape;291;p34"/>
          <p:cNvSpPr txBox="1"/>
          <p:nvPr>
            <p:ph idx="9" type="subTitle"/>
          </p:nvPr>
        </p:nvSpPr>
        <p:spPr>
          <a:xfrm>
            <a:off x="6254051" y="2022163"/>
            <a:ext cx="1830300" cy="71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2" name="Google Shape;292;p34"/>
          <p:cNvSpPr txBox="1"/>
          <p:nvPr>
            <p:ph idx="13" type="title"/>
          </p:nvPr>
        </p:nvSpPr>
        <p:spPr>
          <a:xfrm>
            <a:off x="6254050" y="3058625"/>
            <a:ext cx="1830300" cy="61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93" name="Google Shape;293;p34"/>
          <p:cNvSpPr txBox="1"/>
          <p:nvPr>
            <p:ph idx="14" type="subTitle"/>
          </p:nvPr>
        </p:nvSpPr>
        <p:spPr>
          <a:xfrm>
            <a:off x="6254006" y="3729463"/>
            <a:ext cx="1830300" cy="71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4" name="Google Shape;294;p34"/>
          <p:cNvSpPr txBox="1"/>
          <p:nvPr>
            <p:ph idx="15"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295" name="Google Shape;295;p34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296" name="Google Shape;296;p34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97" name="Google Shape;297;p34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98" name="Google Shape;298;p34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299" name="Google Shape;299;p34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00" name="Google Shape;300;p34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6"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5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fmla="val 3982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35"/>
          <p:cNvSpPr txBox="1"/>
          <p:nvPr>
            <p:ph hasCustomPrompt="1" type="title"/>
          </p:nvPr>
        </p:nvSpPr>
        <p:spPr>
          <a:xfrm>
            <a:off x="1024800" y="976100"/>
            <a:ext cx="4867500" cy="62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304" name="Google Shape;304;p35"/>
          <p:cNvSpPr txBox="1"/>
          <p:nvPr>
            <p:ph idx="1" type="subTitle"/>
          </p:nvPr>
        </p:nvSpPr>
        <p:spPr>
          <a:xfrm>
            <a:off x="1024800" y="1627026"/>
            <a:ext cx="48675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5" name="Google Shape;305;p35"/>
          <p:cNvSpPr txBox="1"/>
          <p:nvPr>
            <p:ph hasCustomPrompt="1" idx="2" type="title"/>
          </p:nvPr>
        </p:nvSpPr>
        <p:spPr>
          <a:xfrm>
            <a:off x="2138250" y="2114836"/>
            <a:ext cx="4867500" cy="62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306" name="Google Shape;306;p35"/>
          <p:cNvSpPr txBox="1"/>
          <p:nvPr>
            <p:ph idx="3" type="subTitle"/>
          </p:nvPr>
        </p:nvSpPr>
        <p:spPr>
          <a:xfrm>
            <a:off x="2138250" y="2765660"/>
            <a:ext cx="48675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7" name="Google Shape;307;p35"/>
          <p:cNvSpPr txBox="1"/>
          <p:nvPr>
            <p:ph hasCustomPrompt="1" idx="4" type="title"/>
          </p:nvPr>
        </p:nvSpPr>
        <p:spPr>
          <a:xfrm>
            <a:off x="3251700" y="3278901"/>
            <a:ext cx="4867500" cy="62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308" name="Google Shape;308;p35"/>
          <p:cNvSpPr txBox="1"/>
          <p:nvPr>
            <p:ph idx="5" type="subTitle"/>
          </p:nvPr>
        </p:nvSpPr>
        <p:spPr>
          <a:xfrm>
            <a:off x="3251700" y="3929725"/>
            <a:ext cx="48675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309" name="Google Shape;309;p35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310" name="Google Shape;310;p35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11" name="Google Shape;311;p35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12" name="Google Shape;312;p35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313" name="Google Shape;313;p35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14" name="Google Shape;314;p35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7"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6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fmla="val 3982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36"/>
          <p:cNvSpPr txBox="1"/>
          <p:nvPr>
            <p:ph type="ctrTitle"/>
          </p:nvPr>
        </p:nvSpPr>
        <p:spPr>
          <a:xfrm>
            <a:off x="948600" y="947473"/>
            <a:ext cx="4284000" cy="85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18" name="Google Shape;318;p36"/>
          <p:cNvSpPr txBox="1"/>
          <p:nvPr>
            <p:ph idx="1" type="subTitle"/>
          </p:nvPr>
        </p:nvSpPr>
        <p:spPr>
          <a:xfrm>
            <a:off x="948600" y="1806966"/>
            <a:ext cx="42939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19" name="Google Shape;319;p36"/>
          <p:cNvSpPr txBox="1"/>
          <p:nvPr>
            <p:ph idx="2" type="subTitle"/>
          </p:nvPr>
        </p:nvSpPr>
        <p:spPr>
          <a:xfrm>
            <a:off x="948600" y="2264775"/>
            <a:ext cx="2698800" cy="60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20" name="Google Shape;320;p36"/>
          <p:cNvSpPr txBox="1"/>
          <p:nvPr/>
        </p:nvSpPr>
        <p:spPr>
          <a:xfrm>
            <a:off x="948600" y="3511225"/>
            <a:ext cx="6139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CREDITS: This presentation template was created by </a:t>
            </a:r>
            <a:r>
              <a:rPr b="1" lang="es" sz="1200">
                <a:solidFill>
                  <a:schemeClr val="dk2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1" lang="es" sz="12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,</a:t>
            </a:r>
            <a:r>
              <a:rPr lang="es" sz="12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 and includes icons by </a:t>
            </a:r>
            <a:r>
              <a:rPr b="1" lang="es" sz="1200">
                <a:solidFill>
                  <a:schemeClr val="dk2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lang="es" sz="12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,</a:t>
            </a:r>
            <a:r>
              <a:rPr lang="es" sz="12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 and infographics &amp; images by </a:t>
            </a:r>
            <a:r>
              <a:rPr b="1" lang="es" sz="1200">
                <a:solidFill>
                  <a:schemeClr val="dk2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200"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grpSp>
        <p:nvGrpSpPr>
          <p:cNvPr id="321" name="Google Shape;321;p36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322" name="Google Shape;322;p36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23" name="Google Shape;323;p36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4" name="Google Shape;324;p36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325" name="Google Shape;325;p36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26" name="Google Shape;326;p36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8"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7"/>
          <p:cNvSpPr txBox="1"/>
          <p:nvPr/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YOUR LOGO HERE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329" name="Google Shape;329;p37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330" name="Google Shape;330;p37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31" name="Google Shape;331;p37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332" name="Google Shape;332;p37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33" name="Google Shape;333;p37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334" name="Google Shape;334;p37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35" name="Google Shape;335;p37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336" name="Google Shape;336;p37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337" name="Google Shape;337;p37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8" name="Google Shape;338;p37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39" name="Google Shape;339;p37">
            <a:hlinkClick action="ppaction://hlinksldjump" r:id="rId2"/>
          </p:cNvPr>
          <p:cNvSpPr txBox="1"/>
          <p:nvPr/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40" name="Google Shape;340;p37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fmla="val 3982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41" name="Google Shape;341;p37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342" name="Google Shape;342;p37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43" name="Google Shape;343;p37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44" name="Google Shape;344;p37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345" name="Google Shape;345;p37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46" name="Google Shape;346;p37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347" name="Google Shape;347;p37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348" name="Google Shape;348;p37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9" name="Google Shape;349;p37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0" name="Google Shape;350;p37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8_1"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8"/>
          <p:cNvSpPr txBox="1"/>
          <p:nvPr/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YOUR LOGO HERE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353" name="Google Shape;353;p38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354" name="Google Shape;354;p38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55" name="Google Shape;355;p38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356" name="Google Shape;356;p38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57" name="Google Shape;357;p38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358" name="Google Shape;358;p38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59" name="Google Shape;359;p38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360" name="Google Shape;360;p38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361" name="Google Shape;361;p38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2" name="Google Shape;362;p38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63" name="Google Shape;363;p38">
            <a:hlinkClick action="ppaction://hlinksldjump" r:id="rId2"/>
          </p:cNvPr>
          <p:cNvSpPr txBox="1"/>
          <p:nvPr/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364" name="Google Shape;364;p38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365" name="Google Shape;365;p38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66" name="Google Shape;366;p38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67" name="Google Shape;367;p38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368" name="Google Shape;368;p38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69" name="Google Shape;369;p38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370" name="Google Shape;370;p38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371" name="Google Shape;371;p38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2" name="Google Shape;372;p38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3" name="Google Shape;373;p38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8_1_1"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9"/>
          <p:cNvSpPr txBox="1"/>
          <p:nvPr/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YOUR LOGO HERE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376" name="Google Shape;376;p39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377" name="Google Shape;377;p39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8" name="Google Shape;378;p39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379" name="Google Shape;379;p39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80" name="Google Shape;380;p39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381" name="Google Shape;381;p39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82" name="Google Shape;382;p39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383" name="Google Shape;383;p39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384" name="Google Shape;384;p39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" name="Google Shape;385;p39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86" name="Google Shape;386;p39">
            <a:hlinkClick action="ppaction://hlinksldjump" r:id="rId2"/>
          </p:cNvPr>
          <p:cNvSpPr txBox="1"/>
          <p:nvPr/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87" name="Google Shape;387;p39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fmla="val 3982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8" name="Google Shape;388;p39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389" name="Google Shape;389;p39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90" name="Google Shape;390;p39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91" name="Google Shape;391;p39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392" name="Google Shape;392;p39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93" name="Google Shape;393;p39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394" name="Google Shape;394;p39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395" name="Google Shape;395;p39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6" name="Google Shape;396;p39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7" name="Google Shape;397;p39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98" name="Google Shape;398;p39"/>
          <p:cNvGrpSpPr/>
          <p:nvPr/>
        </p:nvGrpSpPr>
        <p:grpSpPr>
          <a:xfrm>
            <a:off x="1028975" y="1070563"/>
            <a:ext cx="2136214" cy="3002387"/>
            <a:chOff x="5380450" y="1070563"/>
            <a:chExt cx="2136214" cy="3002387"/>
          </a:xfrm>
        </p:grpSpPr>
        <p:sp>
          <p:nvSpPr>
            <p:cNvPr id="399" name="Google Shape;399;p39"/>
            <p:cNvSpPr/>
            <p:nvPr/>
          </p:nvSpPr>
          <p:spPr>
            <a:xfrm>
              <a:off x="6164625" y="1344650"/>
              <a:ext cx="1334100" cy="2405100"/>
            </a:xfrm>
            <a:prstGeom prst="roundRect">
              <a:avLst>
                <a:gd fmla="val 0" name="adj"/>
              </a:avLst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3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39"/>
            <p:cNvSpPr/>
            <p:nvPr/>
          </p:nvSpPr>
          <p:spPr>
            <a:xfrm>
              <a:off x="6298575" y="1546875"/>
              <a:ext cx="1066200" cy="449700"/>
            </a:xfrm>
            <a:prstGeom prst="roundRect">
              <a:avLst>
                <a:gd fmla="val 18711" name="adj"/>
              </a:avLst>
            </a:prstGeom>
            <a:gradFill>
              <a:gsLst>
                <a:gs pos="0">
                  <a:srgbClr val="80DFFF"/>
                </a:gs>
                <a:gs pos="100000">
                  <a:srgbClr val="318FFA">
                    <a:alpha val="71764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39"/>
            <p:cNvSpPr/>
            <p:nvPr/>
          </p:nvSpPr>
          <p:spPr>
            <a:xfrm>
              <a:off x="6298575" y="2078800"/>
              <a:ext cx="1066200" cy="999900"/>
            </a:xfrm>
            <a:prstGeom prst="roundRect">
              <a:avLst>
                <a:gd fmla="val 7939" name="adj"/>
              </a:avLst>
            </a:prstGeom>
            <a:gradFill>
              <a:gsLst>
                <a:gs pos="0">
                  <a:srgbClr val="80DFFF"/>
                </a:gs>
                <a:gs pos="100000">
                  <a:srgbClr val="318FFA">
                    <a:alpha val="71764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39"/>
            <p:cNvSpPr/>
            <p:nvPr/>
          </p:nvSpPr>
          <p:spPr>
            <a:xfrm>
              <a:off x="6298575" y="3140800"/>
              <a:ext cx="1066200" cy="449700"/>
            </a:xfrm>
            <a:prstGeom prst="roundRect">
              <a:avLst>
                <a:gd fmla="val 18711" name="adj"/>
              </a:avLst>
            </a:prstGeom>
            <a:gradFill>
              <a:gsLst>
                <a:gs pos="0">
                  <a:srgbClr val="80DFFF"/>
                </a:gs>
                <a:gs pos="100000">
                  <a:srgbClr val="318FFA">
                    <a:alpha val="71764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39"/>
            <p:cNvSpPr/>
            <p:nvPr/>
          </p:nvSpPr>
          <p:spPr>
            <a:xfrm>
              <a:off x="6146677" y="1070563"/>
              <a:ext cx="1369987" cy="3002387"/>
            </a:xfrm>
            <a:custGeom>
              <a:rect b="b" l="l" r="r" t="t"/>
              <a:pathLst>
                <a:path extrusionOk="0" h="44988" w="20528">
                  <a:moveTo>
                    <a:pt x="10264" y="1252"/>
                  </a:moveTo>
                  <a:cubicBezTo>
                    <a:pt x="10544" y="1252"/>
                    <a:pt x="10773" y="1481"/>
                    <a:pt x="10773" y="1760"/>
                  </a:cubicBezTo>
                  <a:cubicBezTo>
                    <a:pt x="10773" y="2041"/>
                    <a:pt x="10544" y="2270"/>
                    <a:pt x="10264" y="2270"/>
                  </a:cubicBezTo>
                  <a:cubicBezTo>
                    <a:pt x="9985" y="2270"/>
                    <a:pt x="9755" y="2041"/>
                    <a:pt x="9755" y="1760"/>
                  </a:cubicBezTo>
                  <a:cubicBezTo>
                    <a:pt x="9755" y="1481"/>
                    <a:pt x="9985" y="1252"/>
                    <a:pt x="10264" y="1252"/>
                  </a:cubicBezTo>
                  <a:close/>
                  <a:moveTo>
                    <a:pt x="11765" y="3221"/>
                  </a:moveTo>
                  <a:cubicBezTo>
                    <a:pt x="11887" y="3221"/>
                    <a:pt x="11984" y="3317"/>
                    <a:pt x="11984" y="3435"/>
                  </a:cubicBezTo>
                  <a:cubicBezTo>
                    <a:pt x="11984" y="3557"/>
                    <a:pt x="11887" y="3648"/>
                    <a:pt x="11765" y="3648"/>
                  </a:cubicBezTo>
                  <a:lnTo>
                    <a:pt x="8763" y="3648"/>
                  </a:lnTo>
                  <a:cubicBezTo>
                    <a:pt x="8641" y="3648"/>
                    <a:pt x="8545" y="3557"/>
                    <a:pt x="8545" y="3435"/>
                  </a:cubicBezTo>
                  <a:cubicBezTo>
                    <a:pt x="8545" y="3379"/>
                    <a:pt x="8570" y="3324"/>
                    <a:pt x="8611" y="3282"/>
                  </a:cubicBezTo>
                  <a:cubicBezTo>
                    <a:pt x="8646" y="3247"/>
                    <a:pt x="8702" y="3221"/>
                    <a:pt x="8763" y="3221"/>
                  </a:cubicBezTo>
                  <a:close/>
                  <a:moveTo>
                    <a:pt x="19322" y="5541"/>
                  </a:moveTo>
                  <a:cubicBezTo>
                    <a:pt x="19536" y="5541"/>
                    <a:pt x="19708" y="5715"/>
                    <a:pt x="19708" y="5929"/>
                  </a:cubicBezTo>
                  <a:lnTo>
                    <a:pt x="19708" y="38902"/>
                  </a:lnTo>
                  <a:cubicBezTo>
                    <a:pt x="19708" y="39116"/>
                    <a:pt x="19536" y="39289"/>
                    <a:pt x="19322" y="39289"/>
                  </a:cubicBezTo>
                  <a:lnTo>
                    <a:pt x="1206" y="39289"/>
                  </a:lnTo>
                  <a:cubicBezTo>
                    <a:pt x="993" y="39289"/>
                    <a:pt x="820" y="39116"/>
                    <a:pt x="820" y="38902"/>
                  </a:cubicBezTo>
                  <a:lnTo>
                    <a:pt x="820" y="5929"/>
                  </a:lnTo>
                  <a:cubicBezTo>
                    <a:pt x="820" y="5715"/>
                    <a:pt x="993" y="5541"/>
                    <a:pt x="1206" y="5541"/>
                  </a:cubicBezTo>
                  <a:close/>
                  <a:moveTo>
                    <a:pt x="10264" y="40607"/>
                  </a:moveTo>
                  <a:cubicBezTo>
                    <a:pt x="11145" y="40607"/>
                    <a:pt x="11857" y="41314"/>
                    <a:pt x="11857" y="42190"/>
                  </a:cubicBezTo>
                  <a:cubicBezTo>
                    <a:pt x="11857" y="43064"/>
                    <a:pt x="11145" y="43777"/>
                    <a:pt x="10264" y="43777"/>
                  </a:cubicBezTo>
                  <a:cubicBezTo>
                    <a:pt x="9384" y="43777"/>
                    <a:pt x="8677" y="43064"/>
                    <a:pt x="8677" y="42190"/>
                  </a:cubicBezTo>
                  <a:cubicBezTo>
                    <a:pt x="8677" y="41314"/>
                    <a:pt x="9384" y="40607"/>
                    <a:pt x="10264" y="40607"/>
                  </a:cubicBezTo>
                  <a:close/>
                  <a:moveTo>
                    <a:pt x="2098" y="1"/>
                  </a:moveTo>
                  <a:cubicBezTo>
                    <a:pt x="943" y="1"/>
                    <a:pt x="1" y="926"/>
                    <a:pt x="1" y="2061"/>
                  </a:cubicBezTo>
                  <a:lnTo>
                    <a:pt x="1" y="42927"/>
                  </a:lnTo>
                  <a:cubicBezTo>
                    <a:pt x="1" y="44067"/>
                    <a:pt x="943" y="44987"/>
                    <a:pt x="2098" y="44987"/>
                  </a:cubicBezTo>
                  <a:lnTo>
                    <a:pt x="18432" y="44987"/>
                  </a:lnTo>
                  <a:cubicBezTo>
                    <a:pt x="19586" y="44987"/>
                    <a:pt x="20527" y="44067"/>
                    <a:pt x="20527" y="42927"/>
                  </a:cubicBezTo>
                  <a:lnTo>
                    <a:pt x="20527" y="2061"/>
                  </a:lnTo>
                  <a:cubicBezTo>
                    <a:pt x="20527" y="926"/>
                    <a:pt x="19586" y="1"/>
                    <a:pt x="18432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C5C7F4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04" name="Google Shape;404;p39"/>
            <p:cNvGrpSpPr/>
            <p:nvPr/>
          </p:nvGrpSpPr>
          <p:grpSpPr>
            <a:xfrm>
              <a:off x="5380450" y="1200275"/>
              <a:ext cx="1386600" cy="449700"/>
              <a:chOff x="5270675" y="1411375"/>
              <a:chExt cx="1386600" cy="449700"/>
            </a:xfrm>
          </p:grpSpPr>
          <p:sp>
            <p:nvSpPr>
              <p:cNvPr id="405" name="Google Shape;405;p39"/>
              <p:cNvSpPr/>
              <p:nvPr/>
            </p:nvSpPr>
            <p:spPr>
              <a:xfrm>
                <a:off x="5270675" y="1411375"/>
                <a:ext cx="1386600" cy="449700"/>
              </a:xfrm>
              <a:prstGeom prst="roundRect">
                <a:avLst>
                  <a:gd fmla="val 18711" name="adj"/>
                </a:avLst>
              </a:prstGeom>
              <a:gradFill>
                <a:gsLst>
                  <a:gs pos="0">
                    <a:schemeClr val="lt2"/>
                  </a:gs>
                  <a:gs pos="100000">
                    <a:srgbClr val="E57C85"/>
                  </a:gs>
                </a:gsLst>
                <a:lin ang="5400700" scaled="0"/>
              </a:gra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6" name="Google Shape;406;p39"/>
              <p:cNvSpPr/>
              <p:nvPr/>
            </p:nvSpPr>
            <p:spPr>
              <a:xfrm>
                <a:off x="5370729" y="1459698"/>
                <a:ext cx="336576" cy="336718"/>
              </a:xfrm>
              <a:custGeom>
                <a:rect b="b" l="l" r="r" t="t"/>
                <a:pathLst>
                  <a:path extrusionOk="0" h="14209" w="14203">
                    <a:moveTo>
                      <a:pt x="7104" y="0"/>
                    </a:moveTo>
                    <a:cubicBezTo>
                      <a:pt x="3186" y="0"/>
                      <a:pt x="0" y="3181"/>
                      <a:pt x="0" y="7099"/>
                    </a:cubicBezTo>
                    <a:cubicBezTo>
                      <a:pt x="0" y="9129"/>
                      <a:pt x="847" y="10953"/>
                      <a:pt x="2209" y="12247"/>
                    </a:cubicBezTo>
                    <a:cubicBezTo>
                      <a:pt x="3484" y="13466"/>
                      <a:pt x="5211" y="14208"/>
                      <a:pt x="7104" y="14208"/>
                    </a:cubicBezTo>
                    <a:cubicBezTo>
                      <a:pt x="8998" y="14208"/>
                      <a:pt x="10725" y="13466"/>
                      <a:pt x="12000" y="12247"/>
                    </a:cubicBezTo>
                    <a:cubicBezTo>
                      <a:pt x="13357" y="10948"/>
                      <a:pt x="14202" y="9129"/>
                      <a:pt x="14202" y="7099"/>
                    </a:cubicBezTo>
                    <a:cubicBezTo>
                      <a:pt x="14202" y="3181"/>
                      <a:pt x="11029" y="0"/>
                      <a:pt x="710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100000">
                    <a:srgbClr val="C5C7F4"/>
                  </a:gs>
                </a:gsLst>
                <a:lin ang="5400700" scaled="0"/>
              </a:gra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1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7" name="Google Shape;407;p39"/>
              <p:cNvSpPr/>
              <p:nvPr/>
            </p:nvSpPr>
            <p:spPr>
              <a:xfrm>
                <a:off x="5433171" y="1520542"/>
                <a:ext cx="211691" cy="215028"/>
              </a:xfrm>
              <a:custGeom>
                <a:rect b="b" l="l" r="r" t="t"/>
                <a:pathLst>
                  <a:path extrusionOk="0" h="21753" w="21410">
                    <a:moveTo>
                      <a:pt x="10706" y="6083"/>
                    </a:moveTo>
                    <a:cubicBezTo>
                      <a:pt x="10835" y="6083"/>
                      <a:pt x="10966" y="6088"/>
                      <a:pt x="11098" y="6098"/>
                    </a:cubicBezTo>
                    <a:cubicBezTo>
                      <a:pt x="13419" y="6281"/>
                      <a:pt x="15307" y="8163"/>
                      <a:pt x="15491" y="10491"/>
                    </a:cubicBezTo>
                    <a:cubicBezTo>
                      <a:pt x="15709" y="13314"/>
                      <a:pt x="13478" y="15677"/>
                      <a:pt x="10700" y="15677"/>
                    </a:cubicBezTo>
                    <a:cubicBezTo>
                      <a:pt x="10574" y="15677"/>
                      <a:pt x="10447" y="15672"/>
                      <a:pt x="10320" y="15662"/>
                    </a:cubicBezTo>
                    <a:cubicBezTo>
                      <a:pt x="7991" y="15478"/>
                      <a:pt x="6109" y="13590"/>
                      <a:pt x="5927" y="11269"/>
                    </a:cubicBezTo>
                    <a:cubicBezTo>
                      <a:pt x="5702" y="8444"/>
                      <a:pt x="7927" y="6083"/>
                      <a:pt x="10706" y="6083"/>
                    </a:cubicBezTo>
                    <a:close/>
                    <a:moveTo>
                      <a:pt x="8134" y="0"/>
                    </a:moveTo>
                    <a:lnTo>
                      <a:pt x="7677" y="2883"/>
                    </a:lnTo>
                    <a:cubicBezTo>
                      <a:pt x="6808" y="3215"/>
                      <a:pt x="6006" y="3685"/>
                      <a:pt x="5304" y="4263"/>
                    </a:cubicBezTo>
                    <a:lnTo>
                      <a:pt x="2569" y="3215"/>
                    </a:lnTo>
                    <a:lnTo>
                      <a:pt x="1" y="7666"/>
                    </a:lnTo>
                    <a:lnTo>
                      <a:pt x="2271" y="9507"/>
                    </a:lnTo>
                    <a:cubicBezTo>
                      <a:pt x="2197" y="9953"/>
                      <a:pt x="2163" y="10411"/>
                      <a:pt x="2163" y="10879"/>
                    </a:cubicBezTo>
                    <a:cubicBezTo>
                      <a:pt x="2163" y="11343"/>
                      <a:pt x="2197" y="11806"/>
                      <a:pt x="2271" y="12252"/>
                    </a:cubicBezTo>
                    <a:lnTo>
                      <a:pt x="1" y="14089"/>
                    </a:lnTo>
                    <a:lnTo>
                      <a:pt x="2569" y="18545"/>
                    </a:lnTo>
                    <a:lnTo>
                      <a:pt x="5304" y="17497"/>
                    </a:lnTo>
                    <a:cubicBezTo>
                      <a:pt x="6006" y="18075"/>
                      <a:pt x="6808" y="18539"/>
                      <a:pt x="7677" y="18870"/>
                    </a:cubicBezTo>
                    <a:lnTo>
                      <a:pt x="8134" y="21753"/>
                    </a:lnTo>
                    <a:lnTo>
                      <a:pt x="13276" y="21753"/>
                    </a:lnTo>
                    <a:lnTo>
                      <a:pt x="13733" y="18870"/>
                    </a:lnTo>
                    <a:cubicBezTo>
                      <a:pt x="14604" y="18539"/>
                      <a:pt x="15404" y="18075"/>
                      <a:pt x="16114" y="17497"/>
                    </a:cubicBezTo>
                    <a:lnTo>
                      <a:pt x="18841" y="18545"/>
                    </a:lnTo>
                    <a:lnTo>
                      <a:pt x="21410" y="14089"/>
                    </a:lnTo>
                    <a:lnTo>
                      <a:pt x="19139" y="12252"/>
                    </a:lnTo>
                    <a:cubicBezTo>
                      <a:pt x="19213" y="11800"/>
                      <a:pt x="19253" y="11343"/>
                      <a:pt x="19253" y="10879"/>
                    </a:cubicBezTo>
                    <a:cubicBezTo>
                      <a:pt x="19253" y="10411"/>
                      <a:pt x="19213" y="9953"/>
                      <a:pt x="19139" y="9507"/>
                    </a:cubicBezTo>
                    <a:lnTo>
                      <a:pt x="21410" y="7666"/>
                    </a:lnTo>
                    <a:lnTo>
                      <a:pt x="18841" y="3215"/>
                    </a:lnTo>
                    <a:lnTo>
                      <a:pt x="16114" y="4263"/>
                    </a:lnTo>
                    <a:cubicBezTo>
                      <a:pt x="15404" y="3685"/>
                      <a:pt x="14604" y="3215"/>
                      <a:pt x="13733" y="2883"/>
                    </a:cubicBezTo>
                    <a:lnTo>
                      <a:pt x="1327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408" name="Google Shape;408;p39"/>
              <p:cNvGrpSpPr/>
              <p:nvPr/>
            </p:nvGrpSpPr>
            <p:grpSpPr>
              <a:xfrm>
                <a:off x="5794626" y="1542600"/>
                <a:ext cx="706512" cy="187247"/>
                <a:chOff x="5784976" y="732725"/>
                <a:chExt cx="706512" cy="187247"/>
              </a:xfrm>
            </p:grpSpPr>
            <p:sp>
              <p:nvSpPr>
                <p:cNvPr id="409" name="Google Shape;409;p39"/>
                <p:cNvSpPr/>
                <p:nvPr/>
              </p:nvSpPr>
              <p:spPr>
                <a:xfrm>
                  <a:off x="5784987" y="732725"/>
                  <a:ext cx="706500" cy="4080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0" name="Google Shape;410;p39"/>
                <p:cNvSpPr/>
                <p:nvPr/>
              </p:nvSpPr>
              <p:spPr>
                <a:xfrm>
                  <a:off x="5784987" y="805955"/>
                  <a:ext cx="706500" cy="4080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1" name="Google Shape;411;p39"/>
                <p:cNvSpPr/>
                <p:nvPr/>
              </p:nvSpPr>
              <p:spPr>
                <a:xfrm>
                  <a:off x="5784976" y="879172"/>
                  <a:ext cx="465300" cy="4080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412" name="Google Shape;412;p39"/>
            <p:cNvGrpSpPr/>
            <p:nvPr/>
          </p:nvGrpSpPr>
          <p:grpSpPr>
            <a:xfrm>
              <a:off x="5573850" y="3355500"/>
              <a:ext cx="381600" cy="356700"/>
              <a:chOff x="1062200" y="3366813"/>
              <a:chExt cx="381600" cy="356700"/>
            </a:xfrm>
          </p:grpSpPr>
          <p:sp>
            <p:nvSpPr>
              <p:cNvPr id="413" name="Google Shape;413;p39"/>
              <p:cNvSpPr/>
              <p:nvPr/>
            </p:nvSpPr>
            <p:spPr>
              <a:xfrm>
                <a:off x="1062200" y="3366813"/>
                <a:ext cx="381600" cy="356700"/>
              </a:xfrm>
              <a:prstGeom prst="roundRect">
                <a:avLst>
                  <a:gd fmla="val 18293" name="adj"/>
                </a:avLst>
              </a:prstGeom>
              <a:gradFill>
                <a:gsLst>
                  <a:gs pos="0">
                    <a:srgbClr val="3DB0FD"/>
                  </a:gs>
                  <a:gs pos="100000">
                    <a:srgbClr val="308EF7"/>
                  </a:gs>
                </a:gsLst>
                <a:lin ang="2698631" scaled="0"/>
              </a:gra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414" name="Google Shape;414;p39"/>
              <p:cNvGrpSpPr/>
              <p:nvPr/>
            </p:nvGrpSpPr>
            <p:grpSpPr>
              <a:xfrm>
                <a:off x="1138484" y="3433275"/>
                <a:ext cx="229200" cy="229200"/>
                <a:chOff x="955447" y="3891500"/>
                <a:chExt cx="229200" cy="229200"/>
              </a:xfrm>
            </p:grpSpPr>
            <p:sp>
              <p:nvSpPr>
                <p:cNvPr id="415" name="Google Shape;415;p39"/>
                <p:cNvSpPr/>
                <p:nvPr/>
              </p:nvSpPr>
              <p:spPr>
                <a:xfrm>
                  <a:off x="955447" y="3985700"/>
                  <a:ext cx="229200" cy="4080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6" name="Google Shape;416;p39"/>
                <p:cNvSpPr/>
                <p:nvPr/>
              </p:nvSpPr>
              <p:spPr>
                <a:xfrm rot="5400000">
                  <a:off x="955447" y="3985700"/>
                  <a:ext cx="229200" cy="4080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417" name="Google Shape;417;p39"/>
            <p:cNvGrpSpPr/>
            <p:nvPr/>
          </p:nvGrpSpPr>
          <p:grpSpPr>
            <a:xfrm rot="5400000">
              <a:off x="5462261" y="2839775"/>
              <a:ext cx="604800" cy="147600"/>
              <a:chOff x="7688649" y="828750"/>
              <a:chExt cx="604800" cy="147600"/>
            </a:xfrm>
          </p:grpSpPr>
          <p:sp>
            <p:nvSpPr>
              <p:cNvPr id="418" name="Google Shape;418;p39"/>
              <p:cNvSpPr/>
              <p:nvPr/>
            </p:nvSpPr>
            <p:spPr>
              <a:xfrm>
                <a:off x="8145849" y="828750"/>
                <a:ext cx="147600" cy="147600"/>
              </a:xfrm>
              <a:prstGeom prst="ellipse">
                <a:avLst/>
              </a:prstGeom>
              <a:gradFill>
                <a:gsLst>
                  <a:gs pos="0">
                    <a:srgbClr val="E9A984"/>
                  </a:gs>
                  <a:gs pos="100000">
                    <a:srgbClr val="E57C85"/>
                  </a:gs>
                </a:gsLst>
                <a:lin ang="2698631" scaled="0"/>
              </a:gra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3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9" name="Google Shape;419;p39"/>
              <p:cNvSpPr/>
              <p:nvPr/>
            </p:nvSpPr>
            <p:spPr>
              <a:xfrm>
                <a:off x="7917249" y="828750"/>
                <a:ext cx="147600" cy="147600"/>
              </a:xfrm>
              <a:prstGeom prst="ellipse">
                <a:avLst/>
              </a:prstGeom>
              <a:gradFill>
                <a:gsLst>
                  <a:gs pos="0">
                    <a:srgbClr val="FFF68E"/>
                  </a:gs>
                  <a:gs pos="100000">
                    <a:srgbClr val="FFD966"/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3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0" name="Google Shape;420;p39"/>
              <p:cNvSpPr/>
              <p:nvPr/>
            </p:nvSpPr>
            <p:spPr>
              <a:xfrm>
                <a:off x="7688649" y="828750"/>
                <a:ext cx="147600" cy="147600"/>
              </a:xfrm>
              <a:prstGeom prst="ellipse">
                <a:avLst/>
              </a:prstGeom>
              <a:gradFill>
                <a:gsLst>
                  <a:gs pos="0">
                    <a:srgbClr val="8D90E1"/>
                  </a:gs>
                  <a:gs pos="100000">
                    <a:schemeClr val="accent6"/>
                  </a:gs>
                </a:gsLst>
                <a:lin ang="5400700" scaled="0"/>
              </a:gra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3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21" name="Google Shape;421;p39"/>
          <p:cNvGrpSpPr/>
          <p:nvPr/>
        </p:nvGrpSpPr>
        <p:grpSpPr>
          <a:xfrm>
            <a:off x="2282900" y="2966425"/>
            <a:ext cx="1710600" cy="263700"/>
            <a:chOff x="2282900" y="800475"/>
            <a:chExt cx="1710600" cy="263700"/>
          </a:xfrm>
        </p:grpSpPr>
        <p:sp>
          <p:nvSpPr>
            <p:cNvPr id="422" name="Google Shape;422;p39"/>
            <p:cNvSpPr/>
            <p:nvPr/>
          </p:nvSpPr>
          <p:spPr>
            <a:xfrm>
              <a:off x="2282900" y="800475"/>
              <a:ext cx="1710600" cy="263700"/>
            </a:xfrm>
            <a:prstGeom prst="roundRect">
              <a:avLst>
                <a:gd fmla="val 28586" name="adj"/>
              </a:avLst>
            </a:pr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39"/>
            <p:cNvSpPr/>
            <p:nvPr/>
          </p:nvSpPr>
          <p:spPr>
            <a:xfrm>
              <a:off x="2375150" y="844350"/>
              <a:ext cx="177653" cy="175796"/>
            </a:xfrm>
            <a:custGeom>
              <a:rect b="b" l="l" r="r" t="t"/>
              <a:pathLst>
                <a:path extrusionOk="0" h="8234" w="8321">
                  <a:moveTo>
                    <a:pt x="3359" y="1750"/>
                  </a:moveTo>
                  <a:cubicBezTo>
                    <a:pt x="3774" y="1750"/>
                    <a:pt x="4188" y="1908"/>
                    <a:pt x="4501" y="2220"/>
                  </a:cubicBezTo>
                  <a:cubicBezTo>
                    <a:pt x="4808" y="2527"/>
                    <a:pt x="4976" y="2931"/>
                    <a:pt x="4976" y="3360"/>
                  </a:cubicBezTo>
                  <a:cubicBezTo>
                    <a:pt x="4976" y="3795"/>
                    <a:pt x="4808" y="4199"/>
                    <a:pt x="4501" y="4500"/>
                  </a:cubicBezTo>
                  <a:cubicBezTo>
                    <a:pt x="4188" y="4815"/>
                    <a:pt x="3775" y="4973"/>
                    <a:pt x="3362" y="4973"/>
                  </a:cubicBezTo>
                  <a:cubicBezTo>
                    <a:pt x="2948" y="4973"/>
                    <a:pt x="2534" y="4815"/>
                    <a:pt x="2219" y="4500"/>
                  </a:cubicBezTo>
                  <a:cubicBezTo>
                    <a:pt x="1917" y="4199"/>
                    <a:pt x="1749" y="3795"/>
                    <a:pt x="1749" y="3360"/>
                  </a:cubicBezTo>
                  <a:cubicBezTo>
                    <a:pt x="1749" y="2931"/>
                    <a:pt x="1917" y="2527"/>
                    <a:pt x="2219" y="2220"/>
                  </a:cubicBezTo>
                  <a:cubicBezTo>
                    <a:pt x="2537" y="1908"/>
                    <a:pt x="2946" y="1750"/>
                    <a:pt x="3359" y="1750"/>
                  </a:cubicBezTo>
                  <a:close/>
                  <a:moveTo>
                    <a:pt x="3362" y="1"/>
                  </a:moveTo>
                  <a:cubicBezTo>
                    <a:pt x="2501" y="1"/>
                    <a:pt x="1639" y="328"/>
                    <a:pt x="982" y="983"/>
                  </a:cubicBezTo>
                  <a:cubicBezTo>
                    <a:pt x="347" y="1621"/>
                    <a:pt x="0" y="2466"/>
                    <a:pt x="0" y="3360"/>
                  </a:cubicBezTo>
                  <a:cubicBezTo>
                    <a:pt x="0" y="4260"/>
                    <a:pt x="347" y="5104"/>
                    <a:pt x="982" y="5739"/>
                  </a:cubicBezTo>
                  <a:cubicBezTo>
                    <a:pt x="1641" y="6398"/>
                    <a:pt x="2500" y="6726"/>
                    <a:pt x="3359" y="6726"/>
                  </a:cubicBezTo>
                  <a:cubicBezTo>
                    <a:pt x="3937" y="6726"/>
                    <a:pt x="4510" y="6561"/>
                    <a:pt x="5027" y="6265"/>
                  </a:cubicBezTo>
                  <a:lnTo>
                    <a:pt x="6741" y="7979"/>
                  </a:lnTo>
                  <a:cubicBezTo>
                    <a:pt x="6914" y="8152"/>
                    <a:pt x="7139" y="8234"/>
                    <a:pt x="7359" y="8234"/>
                  </a:cubicBezTo>
                  <a:cubicBezTo>
                    <a:pt x="7584" y="8234"/>
                    <a:pt x="7808" y="8152"/>
                    <a:pt x="7978" y="7979"/>
                  </a:cubicBezTo>
                  <a:cubicBezTo>
                    <a:pt x="8320" y="7635"/>
                    <a:pt x="8320" y="7083"/>
                    <a:pt x="7978" y="6740"/>
                  </a:cubicBezTo>
                  <a:lnTo>
                    <a:pt x="6264" y="5033"/>
                  </a:lnTo>
                  <a:cubicBezTo>
                    <a:pt x="6556" y="4526"/>
                    <a:pt x="6725" y="3959"/>
                    <a:pt x="6725" y="3360"/>
                  </a:cubicBezTo>
                  <a:cubicBezTo>
                    <a:pt x="6725" y="2466"/>
                    <a:pt x="6377" y="1621"/>
                    <a:pt x="5738" y="983"/>
                  </a:cubicBezTo>
                  <a:cubicBezTo>
                    <a:pt x="5083" y="328"/>
                    <a:pt x="4223" y="1"/>
                    <a:pt x="3362" y="1"/>
                  </a:cubicBezTo>
                  <a:close/>
                </a:path>
              </a:pathLst>
            </a:custGeom>
            <a:gradFill>
              <a:gsLst>
                <a:gs pos="0">
                  <a:srgbClr val="E57C85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39"/>
            <p:cNvSpPr/>
            <p:nvPr/>
          </p:nvSpPr>
          <p:spPr>
            <a:xfrm>
              <a:off x="2663000" y="865783"/>
              <a:ext cx="1257000" cy="132900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5" name="Google Shape;425;p39"/>
          <p:cNvGrpSpPr/>
          <p:nvPr/>
        </p:nvGrpSpPr>
        <p:grpSpPr>
          <a:xfrm>
            <a:off x="2740505" y="1862116"/>
            <a:ext cx="795391" cy="626114"/>
            <a:chOff x="7760767" y="1176066"/>
            <a:chExt cx="795391" cy="626114"/>
          </a:xfrm>
        </p:grpSpPr>
        <p:sp>
          <p:nvSpPr>
            <p:cNvPr id="426" name="Google Shape;426;p39"/>
            <p:cNvSpPr/>
            <p:nvPr/>
          </p:nvSpPr>
          <p:spPr>
            <a:xfrm>
              <a:off x="7760767" y="1176066"/>
              <a:ext cx="795391" cy="626114"/>
            </a:xfrm>
            <a:custGeom>
              <a:rect b="b" l="l" r="r" t="t"/>
              <a:pathLst>
                <a:path extrusionOk="0" h="23021" w="29245">
                  <a:moveTo>
                    <a:pt x="2248" y="1"/>
                  </a:moveTo>
                  <a:cubicBezTo>
                    <a:pt x="1007" y="1"/>
                    <a:pt x="0" y="1007"/>
                    <a:pt x="0" y="2248"/>
                  </a:cubicBezTo>
                  <a:lnTo>
                    <a:pt x="0" y="19573"/>
                  </a:lnTo>
                  <a:lnTo>
                    <a:pt x="0" y="22542"/>
                  </a:lnTo>
                  <a:cubicBezTo>
                    <a:pt x="0" y="22835"/>
                    <a:pt x="238" y="23021"/>
                    <a:pt x="482" y="23021"/>
                  </a:cubicBezTo>
                  <a:cubicBezTo>
                    <a:pt x="618" y="23021"/>
                    <a:pt x="757" y="22963"/>
                    <a:pt x="858" y="22833"/>
                  </a:cubicBezTo>
                  <a:lnTo>
                    <a:pt x="3364" y="19573"/>
                  </a:lnTo>
                  <a:lnTo>
                    <a:pt x="26996" y="19573"/>
                  </a:lnTo>
                  <a:cubicBezTo>
                    <a:pt x="28237" y="19573"/>
                    <a:pt x="29245" y="18567"/>
                    <a:pt x="29245" y="17326"/>
                  </a:cubicBezTo>
                  <a:lnTo>
                    <a:pt x="29245" y="2248"/>
                  </a:lnTo>
                  <a:cubicBezTo>
                    <a:pt x="29245" y="1007"/>
                    <a:pt x="28237" y="1"/>
                    <a:pt x="26996" y="1"/>
                  </a:cubicBezTo>
                  <a:close/>
                </a:path>
              </a:pathLst>
            </a:custGeom>
            <a:gradFill>
              <a:gsLst>
                <a:gs pos="0">
                  <a:srgbClr val="E57C85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bl" dir="5400000" dist="19050">
                <a:schemeClr val="dk1">
                  <a:alpha val="3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27" name="Google Shape;427;p39"/>
            <p:cNvGrpSpPr/>
            <p:nvPr/>
          </p:nvGrpSpPr>
          <p:grpSpPr>
            <a:xfrm>
              <a:off x="7815937" y="1292090"/>
              <a:ext cx="594430" cy="276787"/>
              <a:chOff x="7603656" y="1520706"/>
              <a:chExt cx="657046" cy="305943"/>
            </a:xfrm>
          </p:grpSpPr>
          <p:sp>
            <p:nvSpPr>
              <p:cNvPr id="428" name="Google Shape;428;p39"/>
              <p:cNvSpPr/>
              <p:nvPr/>
            </p:nvSpPr>
            <p:spPr>
              <a:xfrm>
                <a:off x="7603656" y="1520706"/>
                <a:ext cx="296446" cy="38931"/>
              </a:xfrm>
              <a:custGeom>
                <a:rect b="b" l="l" r="r" t="t"/>
                <a:pathLst>
                  <a:path extrusionOk="0" h="1295" w="9861">
                    <a:moveTo>
                      <a:pt x="647" y="1"/>
                    </a:moveTo>
                    <a:cubicBezTo>
                      <a:pt x="286" y="1"/>
                      <a:pt x="0" y="288"/>
                      <a:pt x="0" y="648"/>
                    </a:cubicBezTo>
                    <a:cubicBezTo>
                      <a:pt x="0" y="1002"/>
                      <a:pt x="286" y="1294"/>
                      <a:pt x="647" y="1294"/>
                    </a:cubicBezTo>
                    <a:lnTo>
                      <a:pt x="9215" y="1294"/>
                    </a:lnTo>
                    <a:cubicBezTo>
                      <a:pt x="9570" y="1294"/>
                      <a:pt x="9861" y="1002"/>
                      <a:pt x="9861" y="648"/>
                    </a:cubicBezTo>
                    <a:cubicBezTo>
                      <a:pt x="9861" y="288"/>
                      <a:pt x="9570" y="1"/>
                      <a:pt x="92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9" name="Google Shape;429;p39"/>
              <p:cNvSpPr/>
              <p:nvPr/>
            </p:nvSpPr>
            <p:spPr>
              <a:xfrm>
                <a:off x="7603656" y="1611163"/>
                <a:ext cx="657046" cy="38931"/>
              </a:xfrm>
              <a:custGeom>
                <a:rect b="b" l="l" r="r" t="t"/>
                <a:pathLst>
                  <a:path extrusionOk="0" h="1295" w="21856">
                    <a:moveTo>
                      <a:pt x="647" y="1"/>
                    </a:moveTo>
                    <a:cubicBezTo>
                      <a:pt x="286" y="1"/>
                      <a:pt x="0" y="286"/>
                      <a:pt x="0" y="648"/>
                    </a:cubicBezTo>
                    <a:cubicBezTo>
                      <a:pt x="0" y="1002"/>
                      <a:pt x="286" y="1294"/>
                      <a:pt x="647" y="1294"/>
                    </a:cubicBezTo>
                    <a:lnTo>
                      <a:pt x="21209" y="1294"/>
                    </a:lnTo>
                    <a:cubicBezTo>
                      <a:pt x="21570" y="1294"/>
                      <a:pt x="21855" y="1002"/>
                      <a:pt x="21855" y="648"/>
                    </a:cubicBezTo>
                    <a:cubicBezTo>
                      <a:pt x="21855" y="286"/>
                      <a:pt x="21570" y="1"/>
                      <a:pt x="2120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0" name="Google Shape;430;p39"/>
              <p:cNvSpPr/>
              <p:nvPr/>
            </p:nvSpPr>
            <p:spPr>
              <a:xfrm>
                <a:off x="7603656" y="1699576"/>
                <a:ext cx="657046" cy="38871"/>
              </a:xfrm>
              <a:custGeom>
                <a:rect b="b" l="l" r="r" t="t"/>
                <a:pathLst>
                  <a:path extrusionOk="0" h="1293" w="21856">
                    <a:moveTo>
                      <a:pt x="647" y="0"/>
                    </a:moveTo>
                    <a:cubicBezTo>
                      <a:pt x="286" y="0"/>
                      <a:pt x="0" y="291"/>
                      <a:pt x="0" y="646"/>
                    </a:cubicBezTo>
                    <a:cubicBezTo>
                      <a:pt x="0" y="1007"/>
                      <a:pt x="286" y="1292"/>
                      <a:pt x="647" y="1292"/>
                    </a:cubicBezTo>
                    <a:lnTo>
                      <a:pt x="21209" y="1292"/>
                    </a:lnTo>
                    <a:cubicBezTo>
                      <a:pt x="21570" y="1292"/>
                      <a:pt x="21855" y="1007"/>
                      <a:pt x="21855" y="646"/>
                    </a:cubicBezTo>
                    <a:cubicBezTo>
                      <a:pt x="21855" y="291"/>
                      <a:pt x="21570" y="0"/>
                      <a:pt x="2120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1" name="Google Shape;431;p39"/>
              <p:cNvSpPr/>
              <p:nvPr/>
            </p:nvSpPr>
            <p:spPr>
              <a:xfrm>
                <a:off x="7603656" y="1787748"/>
                <a:ext cx="549212" cy="38901"/>
              </a:xfrm>
              <a:custGeom>
                <a:rect b="b" l="l" r="r" t="t"/>
                <a:pathLst>
                  <a:path extrusionOk="0" h="1294" w="18269">
                    <a:moveTo>
                      <a:pt x="647" y="1"/>
                    </a:moveTo>
                    <a:cubicBezTo>
                      <a:pt x="286" y="1"/>
                      <a:pt x="0" y="293"/>
                      <a:pt x="0" y="647"/>
                    </a:cubicBezTo>
                    <a:cubicBezTo>
                      <a:pt x="0" y="1007"/>
                      <a:pt x="286" y="1294"/>
                      <a:pt x="647" y="1294"/>
                    </a:cubicBezTo>
                    <a:lnTo>
                      <a:pt x="17623" y="1294"/>
                    </a:lnTo>
                    <a:cubicBezTo>
                      <a:pt x="17978" y="1294"/>
                      <a:pt x="18269" y="1007"/>
                      <a:pt x="18269" y="647"/>
                    </a:cubicBezTo>
                    <a:cubicBezTo>
                      <a:pt x="18269" y="293"/>
                      <a:pt x="17978" y="1"/>
                      <a:pt x="1762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1.xml"/><Relationship Id="rId22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32.xml"/><Relationship Id="rId24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26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36.xml"/><Relationship Id="rId27" Type="http://schemas.openxmlformats.org/officeDocument/2006/relationships/theme" Target="../theme/theme3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720000" y="6162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1"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1"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1"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1"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1"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1"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1"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1"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1"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slide" Target="/ppt/slides/slide2.xml"/><Relationship Id="rId4" Type="http://schemas.openxmlformats.org/officeDocument/2006/relationships/slide" Target="/ppt/slides/slide2.xml"/><Relationship Id="rId5" Type="http://schemas.openxmlformats.org/officeDocument/2006/relationships/image" Target="../media/image18.gif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0.xml"/><Relationship Id="rId3" Type="http://schemas.openxmlformats.org/officeDocument/2006/relationships/slide" Target="/ppt/slides/slide1.xml"/><Relationship Id="rId4" Type="http://schemas.openxmlformats.org/officeDocument/2006/relationships/slide" Target="/ppt/slides/slide2.xml"/><Relationship Id="rId5" Type="http://schemas.openxmlformats.org/officeDocument/2006/relationships/slide" Target="/ppt/slides/slide2.xml"/><Relationship Id="rId6" Type="http://schemas.openxmlformats.org/officeDocument/2006/relationships/slide" Target="/ppt/slides/slide2.xml"/><Relationship Id="rId7" Type="http://schemas.openxmlformats.org/officeDocument/2006/relationships/image" Target="../media/image12.png"/><Relationship Id="rId8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slide" Target="/ppt/slides/slide1.xml"/><Relationship Id="rId4" Type="http://schemas.openxmlformats.org/officeDocument/2006/relationships/slide" Target="/ppt/slides/slide2.xml"/><Relationship Id="rId9" Type="http://schemas.openxmlformats.org/officeDocument/2006/relationships/image" Target="../media/image14.png"/><Relationship Id="rId5" Type="http://schemas.openxmlformats.org/officeDocument/2006/relationships/slide" Target="/ppt/slides/slide2.xml"/><Relationship Id="rId6" Type="http://schemas.openxmlformats.org/officeDocument/2006/relationships/image" Target="../media/image21.png"/><Relationship Id="rId7" Type="http://schemas.openxmlformats.org/officeDocument/2006/relationships/image" Target="../media/image4.png"/><Relationship Id="rId8" Type="http://schemas.openxmlformats.org/officeDocument/2006/relationships/image" Target="../media/image1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2.xml"/><Relationship Id="rId3" Type="http://schemas.openxmlformats.org/officeDocument/2006/relationships/slide" Target="/ppt/slides/slide1.xml"/><Relationship Id="rId4" Type="http://schemas.openxmlformats.org/officeDocument/2006/relationships/slide" Target="/ppt/slides/slide2.xml"/><Relationship Id="rId9" Type="http://schemas.openxmlformats.org/officeDocument/2006/relationships/image" Target="../media/image25.png"/><Relationship Id="rId5" Type="http://schemas.openxmlformats.org/officeDocument/2006/relationships/slide" Target="/ppt/slides/slide2.xml"/><Relationship Id="rId6" Type="http://schemas.openxmlformats.org/officeDocument/2006/relationships/slide" Target="/ppt/slides/slide2.xml"/><Relationship Id="rId7" Type="http://schemas.openxmlformats.org/officeDocument/2006/relationships/image" Target="../media/image11.png"/><Relationship Id="rId8" Type="http://schemas.openxmlformats.org/officeDocument/2006/relationships/image" Target="../media/image22.png"/><Relationship Id="rId10" Type="http://schemas.openxmlformats.org/officeDocument/2006/relationships/image" Target="../media/image2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slide" Target="/ppt/slides/slide1.xml"/><Relationship Id="rId4" Type="http://schemas.openxmlformats.org/officeDocument/2006/relationships/slide" Target="/ppt/slides/slide2.xml"/><Relationship Id="rId5" Type="http://schemas.openxmlformats.org/officeDocument/2006/relationships/slide" Target="/ppt/slides/slide2.xml"/><Relationship Id="rId6" Type="http://schemas.openxmlformats.org/officeDocument/2006/relationships/image" Target="../media/image3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4.xml"/><Relationship Id="rId3" Type="http://schemas.openxmlformats.org/officeDocument/2006/relationships/slide" Target="/ppt/slides/slide1.xml"/><Relationship Id="rId4" Type="http://schemas.openxmlformats.org/officeDocument/2006/relationships/slide" Target="/ppt/slides/slide2.xml"/><Relationship Id="rId5" Type="http://schemas.openxmlformats.org/officeDocument/2006/relationships/slide" Target="/ppt/slides/slide2.xml"/><Relationship Id="rId6" Type="http://schemas.openxmlformats.org/officeDocument/2006/relationships/slide" Target="/ppt/slides/slide2.xml"/><Relationship Id="rId7" Type="http://schemas.openxmlformats.org/officeDocument/2006/relationships/image" Target="../media/image3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5.xml"/><Relationship Id="rId3" Type="http://schemas.openxmlformats.org/officeDocument/2006/relationships/slide" Target="/ppt/slides/slide1.xml"/><Relationship Id="rId4" Type="http://schemas.openxmlformats.org/officeDocument/2006/relationships/slide" Target="/ppt/slides/slide2.xml"/><Relationship Id="rId5" Type="http://schemas.openxmlformats.org/officeDocument/2006/relationships/slide" Target="/ppt/slides/slide2.xml"/><Relationship Id="rId6" Type="http://schemas.openxmlformats.org/officeDocument/2006/relationships/slide" Target="/ppt/slides/slide2.xml"/><Relationship Id="rId7" Type="http://schemas.openxmlformats.org/officeDocument/2006/relationships/image" Target="../media/image12.png"/><Relationship Id="rId8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6.xml"/><Relationship Id="rId3" Type="http://schemas.openxmlformats.org/officeDocument/2006/relationships/slide" Target="/ppt/slides/slide1.xml"/><Relationship Id="rId4" Type="http://schemas.openxmlformats.org/officeDocument/2006/relationships/slide" Target="/ppt/slides/slide2.xml"/><Relationship Id="rId9" Type="http://schemas.openxmlformats.org/officeDocument/2006/relationships/image" Target="../media/image33.png"/><Relationship Id="rId5" Type="http://schemas.openxmlformats.org/officeDocument/2006/relationships/slide" Target="/ppt/slides/slide2.xml"/><Relationship Id="rId6" Type="http://schemas.openxmlformats.org/officeDocument/2006/relationships/slide" Target="/ppt/slides/slide2.xml"/><Relationship Id="rId7" Type="http://schemas.openxmlformats.org/officeDocument/2006/relationships/image" Target="../media/image24.png"/><Relationship Id="rId8" Type="http://schemas.openxmlformats.org/officeDocument/2006/relationships/image" Target="../media/image28.png"/><Relationship Id="rId10" Type="http://schemas.openxmlformats.org/officeDocument/2006/relationships/image" Target="../media/image2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7.xml"/><Relationship Id="rId3" Type="http://schemas.openxmlformats.org/officeDocument/2006/relationships/slide" Target="/ppt/slides/slide1.xml"/><Relationship Id="rId4" Type="http://schemas.openxmlformats.org/officeDocument/2006/relationships/slide" Target="/ppt/slides/slide2.xml"/><Relationship Id="rId9" Type="http://schemas.openxmlformats.org/officeDocument/2006/relationships/image" Target="../media/image29.png"/><Relationship Id="rId5" Type="http://schemas.openxmlformats.org/officeDocument/2006/relationships/slide" Target="/ppt/slides/slide2.xml"/><Relationship Id="rId6" Type="http://schemas.openxmlformats.org/officeDocument/2006/relationships/slide" Target="/ppt/slides/slide2.xml"/><Relationship Id="rId7" Type="http://schemas.openxmlformats.org/officeDocument/2006/relationships/image" Target="../media/image36.png"/><Relationship Id="rId8" Type="http://schemas.openxmlformats.org/officeDocument/2006/relationships/image" Target="../media/image37.png"/><Relationship Id="rId11" Type="http://schemas.openxmlformats.org/officeDocument/2006/relationships/image" Target="../media/image34.png"/><Relationship Id="rId10" Type="http://schemas.openxmlformats.org/officeDocument/2006/relationships/image" Target="../media/image26.png"/><Relationship Id="rId12" Type="http://schemas.openxmlformats.org/officeDocument/2006/relationships/image" Target="../media/image3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8.xml"/><Relationship Id="rId3" Type="http://schemas.openxmlformats.org/officeDocument/2006/relationships/slide" Target="/ppt/slides/slide1.xml"/><Relationship Id="rId4" Type="http://schemas.openxmlformats.org/officeDocument/2006/relationships/slide" Target="/ppt/slides/slide2.xml"/><Relationship Id="rId9" Type="http://schemas.openxmlformats.org/officeDocument/2006/relationships/image" Target="../media/image30.png"/><Relationship Id="rId5" Type="http://schemas.openxmlformats.org/officeDocument/2006/relationships/slide" Target="/ppt/slides/slide2.xml"/><Relationship Id="rId6" Type="http://schemas.openxmlformats.org/officeDocument/2006/relationships/slide" Target="/ppt/slides/slide2.xml"/><Relationship Id="rId7" Type="http://schemas.openxmlformats.org/officeDocument/2006/relationships/image" Target="../media/image38.png"/><Relationship Id="rId8" Type="http://schemas.openxmlformats.org/officeDocument/2006/relationships/image" Target="../media/image3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0.png"/><Relationship Id="rId4" Type="http://schemas.openxmlformats.org/officeDocument/2006/relationships/image" Target="../media/image41.png"/><Relationship Id="rId5" Type="http://schemas.openxmlformats.org/officeDocument/2006/relationships/image" Target="../media/image47.png"/><Relationship Id="rId6" Type="http://schemas.openxmlformats.org/officeDocument/2006/relationships/image" Target="../media/image4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1.xml"/><Relationship Id="rId4" Type="http://schemas.openxmlformats.org/officeDocument/2006/relationships/slide" Target="/ppt/slides/slide2.xml"/><Relationship Id="rId5" Type="http://schemas.openxmlformats.org/officeDocument/2006/relationships/slide" Target="/ppt/slides/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20.xml"/><Relationship Id="rId3" Type="http://schemas.openxmlformats.org/officeDocument/2006/relationships/slide" Target="/ppt/slides/slide1.xml"/><Relationship Id="rId4" Type="http://schemas.openxmlformats.org/officeDocument/2006/relationships/slide" Target="/ppt/slides/slide2.xml"/><Relationship Id="rId5" Type="http://schemas.openxmlformats.org/officeDocument/2006/relationships/slide" Target="/ppt/slides/slide2.xml"/><Relationship Id="rId6" Type="http://schemas.openxmlformats.org/officeDocument/2006/relationships/slide" Target="/ppt/slides/slide2.xml"/><Relationship Id="rId7" Type="http://schemas.openxmlformats.org/officeDocument/2006/relationships/image" Target="../media/image4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21.xml"/><Relationship Id="rId3" Type="http://schemas.openxmlformats.org/officeDocument/2006/relationships/slide" Target="/ppt/slides/slide1.xml"/><Relationship Id="rId4" Type="http://schemas.openxmlformats.org/officeDocument/2006/relationships/slide" Target="/ppt/slides/slide2.xml"/><Relationship Id="rId5" Type="http://schemas.openxmlformats.org/officeDocument/2006/relationships/slide" Target="/ppt/slides/slide2.xml"/><Relationship Id="rId6" Type="http://schemas.openxmlformats.org/officeDocument/2006/relationships/slide" Target="/ppt/slides/slide2.xml"/><Relationship Id="rId7" Type="http://schemas.openxmlformats.org/officeDocument/2006/relationships/image" Target="../media/image43.png"/><Relationship Id="rId8" Type="http://schemas.openxmlformats.org/officeDocument/2006/relationships/image" Target="../media/image4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Relationship Id="rId3" Type="http://schemas.openxmlformats.org/officeDocument/2006/relationships/slide" Target="/ppt/slides/slide1.xml"/><Relationship Id="rId4" Type="http://schemas.openxmlformats.org/officeDocument/2006/relationships/slide" Target="/ppt/slides/slide2.xml"/><Relationship Id="rId5" Type="http://schemas.openxmlformats.org/officeDocument/2006/relationships/slide" Target="/ppt/slides/slide2.xml"/><Relationship Id="rId6" Type="http://schemas.openxmlformats.org/officeDocument/2006/relationships/image" Target="../media/image3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23.xml"/><Relationship Id="rId3" Type="http://schemas.openxmlformats.org/officeDocument/2006/relationships/slide" Target="/ppt/slides/slide1.xml"/><Relationship Id="rId4" Type="http://schemas.openxmlformats.org/officeDocument/2006/relationships/slide" Target="/ppt/slides/slide2.xml"/><Relationship Id="rId5" Type="http://schemas.openxmlformats.org/officeDocument/2006/relationships/slide" Target="/ppt/slides/slide2.xml"/><Relationship Id="rId6" Type="http://schemas.openxmlformats.org/officeDocument/2006/relationships/slide" Target="/ppt/slides/slide2.xml"/><Relationship Id="rId7" Type="http://schemas.openxmlformats.org/officeDocument/2006/relationships/image" Target="../media/image4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24.xml"/><Relationship Id="rId3" Type="http://schemas.openxmlformats.org/officeDocument/2006/relationships/slide" Target="/ppt/slides/slide1.xml"/><Relationship Id="rId4" Type="http://schemas.openxmlformats.org/officeDocument/2006/relationships/slide" Target="/ppt/slides/slide2.xml"/><Relationship Id="rId5" Type="http://schemas.openxmlformats.org/officeDocument/2006/relationships/slide" Target="/ppt/slides/slide2.xml"/><Relationship Id="rId6" Type="http://schemas.openxmlformats.org/officeDocument/2006/relationships/slide" Target="/ppt/slides/slide2.xml"/><Relationship Id="rId7" Type="http://schemas.openxmlformats.org/officeDocument/2006/relationships/image" Target="../media/image4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Relationship Id="rId3" Type="http://schemas.openxmlformats.org/officeDocument/2006/relationships/slide" Target="/ppt/slides/slide1.xml"/><Relationship Id="rId4" Type="http://schemas.openxmlformats.org/officeDocument/2006/relationships/slide" Target="/ppt/slides/slide2.xml"/><Relationship Id="rId5" Type="http://schemas.openxmlformats.org/officeDocument/2006/relationships/slide" Target="/ppt/slides/slide2.xml"/><Relationship Id="rId6" Type="http://schemas.openxmlformats.org/officeDocument/2006/relationships/image" Target="../media/image3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26.xml"/><Relationship Id="rId3" Type="http://schemas.openxmlformats.org/officeDocument/2006/relationships/slide" Target="/ppt/slides/slide1.xml"/><Relationship Id="rId4" Type="http://schemas.openxmlformats.org/officeDocument/2006/relationships/slide" Target="/ppt/slides/slide2.xml"/><Relationship Id="rId5" Type="http://schemas.openxmlformats.org/officeDocument/2006/relationships/slide" Target="/ppt/slides/slide2.xml"/><Relationship Id="rId6" Type="http://schemas.openxmlformats.org/officeDocument/2006/relationships/slide" Target="/ppt/slides/slide2.xml"/><Relationship Id="rId7" Type="http://schemas.openxmlformats.org/officeDocument/2006/relationships/image" Target="../media/image50.png"/><Relationship Id="rId8" Type="http://schemas.openxmlformats.org/officeDocument/2006/relationships/image" Target="../media/image4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slide" Target="/ppt/slides/slide1.xml"/><Relationship Id="rId4" Type="http://schemas.openxmlformats.org/officeDocument/2006/relationships/slide" Target="/ppt/slides/slide2.xml"/><Relationship Id="rId5" Type="http://schemas.openxmlformats.org/officeDocument/2006/relationships/slide" Target="/ppt/slides/slide2.xml"/><Relationship Id="rId6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4.xml"/><Relationship Id="rId3" Type="http://schemas.openxmlformats.org/officeDocument/2006/relationships/slide" Target="/ppt/slides/slide1.xml"/><Relationship Id="rId4" Type="http://schemas.openxmlformats.org/officeDocument/2006/relationships/slide" Target="/ppt/slides/slide2.xml"/><Relationship Id="rId9" Type="http://schemas.openxmlformats.org/officeDocument/2006/relationships/hyperlink" Target="http://drive.google.com/file/d/15mrHWObJEbdlJGGgwhFu1mOkfFLSNVL0/view" TargetMode="External"/><Relationship Id="rId5" Type="http://schemas.openxmlformats.org/officeDocument/2006/relationships/slide" Target="/ppt/slides/slide2.xml"/><Relationship Id="rId6" Type="http://schemas.openxmlformats.org/officeDocument/2006/relationships/slide" Target="/ppt/slides/slide2.xml"/><Relationship Id="rId7" Type="http://schemas.openxmlformats.org/officeDocument/2006/relationships/hyperlink" Target="http://drive.google.com/file/d/13KB9eotDS5fGdEC7uozyE2i4qUFMtkIX/view" TargetMode="External"/><Relationship Id="rId8" Type="http://schemas.openxmlformats.org/officeDocument/2006/relationships/image" Target="../media/image1.png"/><Relationship Id="rId11" Type="http://schemas.openxmlformats.org/officeDocument/2006/relationships/image" Target="../media/image3.png"/><Relationship Id="rId10" Type="http://schemas.openxmlformats.org/officeDocument/2006/relationships/hyperlink" Target="http://drive.google.com/file/d/11jNIwSWycxMSJRsCd32ncA3wOgGaMukd/view" TargetMode="External"/><Relationship Id="rId13" Type="http://schemas.openxmlformats.org/officeDocument/2006/relationships/image" Target="../media/image5.png"/><Relationship Id="rId12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5.xml"/><Relationship Id="rId3" Type="http://schemas.openxmlformats.org/officeDocument/2006/relationships/slide" Target="/ppt/slides/slide1.xml"/><Relationship Id="rId4" Type="http://schemas.openxmlformats.org/officeDocument/2006/relationships/slide" Target="/ppt/slides/slide2.xml"/><Relationship Id="rId5" Type="http://schemas.openxmlformats.org/officeDocument/2006/relationships/slide" Target="/ppt/slides/slide2.xml"/><Relationship Id="rId6" Type="http://schemas.openxmlformats.org/officeDocument/2006/relationships/slide" Target="/ppt/slides/slide2.xml"/><Relationship Id="rId7" Type="http://schemas.openxmlformats.org/officeDocument/2006/relationships/image" Target="../media/image17.png"/><Relationship Id="rId8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6.xml"/><Relationship Id="rId3" Type="http://schemas.openxmlformats.org/officeDocument/2006/relationships/slide" Target="/ppt/slides/slide1.xml"/><Relationship Id="rId4" Type="http://schemas.openxmlformats.org/officeDocument/2006/relationships/slide" Target="/ppt/slides/slide2.xml"/><Relationship Id="rId5" Type="http://schemas.openxmlformats.org/officeDocument/2006/relationships/slide" Target="/ppt/slides/slide2.xml"/><Relationship Id="rId6" Type="http://schemas.openxmlformats.org/officeDocument/2006/relationships/slide" Target="/ppt/slides/slide2.xml"/><Relationship Id="rId7" Type="http://schemas.openxmlformats.org/officeDocument/2006/relationships/image" Target="../media/image15.png"/><Relationship Id="rId8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slide" Target="/ppt/slides/slide1.xml"/><Relationship Id="rId4" Type="http://schemas.openxmlformats.org/officeDocument/2006/relationships/slide" Target="/ppt/slides/slide2.xml"/><Relationship Id="rId5" Type="http://schemas.openxmlformats.org/officeDocument/2006/relationships/slide" Target="/ppt/slides/slide2.xml"/><Relationship Id="rId6" Type="http://schemas.openxmlformats.org/officeDocument/2006/relationships/image" Target="../media/image2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8.xml"/><Relationship Id="rId3" Type="http://schemas.openxmlformats.org/officeDocument/2006/relationships/slide" Target="/ppt/slides/slide1.xml"/><Relationship Id="rId4" Type="http://schemas.openxmlformats.org/officeDocument/2006/relationships/slide" Target="/ppt/slides/slide2.xml"/><Relationship Id="rId5" Type="http://schemas.openxmlformats.org/officeDocument/2006/relationships/slide" Target="/ppt/slides/slide2.xml"/><Relationship Id="rId6" Type="http://schemas.openxmlformats.org/officeDocument/2006/relationships/slide" Target="/ppt/slides/slide2.xml"/><Relationship Id="rId7" Type="http://schemas.openxmlformats.org/officeDocument/2006/relationships/image" Target="../media/image7.gif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9.xml"/><Relationship Id="rId3" Type="http://schemas.openxmlformats.org/officeDocument/2006/relationships/slide" Target="/ppt/slides/slide1.xml"/><Relationship Id="rId4" Type="http://schemas.openxmlformats.org/officeDocument/2006/relationships/slide" Target="/ppt/slides/slide2.xml"/><Relationship Id="rId5" Type="http://schemas.openxmlformats.org/officeDocument/2006/relationships/slide" Target="/ppt/slides/slide2.xml"/><Relationship Id="rId6" Type="http://schemas.openxmlformats.org/officeDocument/2006/relationships/slide" Target="/ppt/slides/slide2.xml"/><Relationship Id="rId7" Type="http://schemas.openxmlformats.org/officeDocument/2006/relationships/image" Target="../media/image8.png"/><Relationship Id="rId8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40"/>
          <p:cNvSpPr txBox="1"/>
          <p:nvPr>
            <p:ph idx="1" type="subTitle"/>
          </p:nvPr>
        </p:nvSpPr>
        <p:spPr>
          <a:xfrm>
            <a:off x="926425" y="2165013"/>
            <a:ext cx="2966400" cy="170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Becerra Sipiran, Cledy Elizabeth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Oviedo Sivincha, Massiel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Villanueva Borda, Harold Alejandro</a:t>
            </a:r>
            <a:endParaRPr sz="1400"/>
          </a:p>
        </p:txBody>
      </p:sp>
      <p:sp>
        <p:nvSpPr>
          <p:cNvPr id="437" name="Google Shape;437;p40"/>
          <p:cNvSpPr txBox="1"/>
          <p:nvPr>
            <p:ph idx="1" type="subTitle"/>
          </p:nvPr>
        </p:nvSpPr>
        <p:spPr>
          <a:xfrm>
            <a:off x="796200" y="109800"/>
            <a:ext cx="2064900" cy="2778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latin typeface="Oswald"/>
                <a:ea typeface="Oswald"/>
                <a:cs typeface="Oswald"/>
                <a:sym typeface="Oswald"/>
              </a:rPr>
              <a:t>UNIVERSIDAD CATOLICA SAN PABLO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38" name="Google Shape;438;p40"/>
          <p:cNvSpPr txBox="1"/>
          <p:nvPr>
            <p:ph type="ctrTitle"/>
          </p:nvPr>
        </p:nvSpPr>
        <p:spPr>
          <a:xfrm>
            <a:off x="926425" y="890650"/>
            <a:ext cx="7122300" cy="118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500"/>
              <a:t>/TRANSFORMADA </a:t>
            </a:r>
            <a:r>
              <a:rPr lang="es" sz="3500"/>
              <a:t>RÁPIDA</a:t>
            </a:r>
            <a:r>
              <a:rPr lang="es" sz="3500"/>
              <a:t> DE FOURIER</a:t>
            </a:r>
            <a:endParaRPr sz="3500"/>
          </a:p>
        </p:txBody>
      </p:sp>
      <p:grpSp>
        <p:nvGrpSpPr>
          <p:cNvPr id="439" name="Google Shape;439;p40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440" name="Google Shape;440;p40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1" name="Google Shape;441;p40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2" name="Google Shape;442;p40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43" name="Google Shape;443;p40"/>
          <p:cNvGrpSpPr/>
          <p:nvPr/>
        </p:nvGrpSpPr>
        <p:grpSpPr>
          <a:xfrm>
            <a:off x="286617" y="3999999"/>
            <a:ext cx="145867" cy="958251"/>
            <a:chOff x="286625" y="3923799"/>
            <a:chExt cx="145867" cy="958251"/>
          </a:xfrm>
        </p:grpSpPr>
        <p:sp>
          <p:nvSpPr>
            <p:cNvPr id="444" name="Google Shape;444;p40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45" name="Google Shape;445;p40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446" name="Google Shape;446;p40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447" name="Google Shape;447;p40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448" name="Google Shape;448;p40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49" name="Google Shape;449;p40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450" name="Google Shape;450;p40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451" name="Google Shape;451;p40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2" name="Google Shape;452;p40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cxnSp>
        <p:nvCxnSpPr>
          <p:cNvPr id="453" name="Google Shape;453;p40">
            <a:hlinkClick action="ppaction://hlinkshowjump?jump=nextslide"/>
          </p:cNvPr>
          <p:cNvCxnSpPr/>
          <p:nvPr/>
        </p:nvCxnSpPr>
        <p:spPr>
          <a:xfrm>
            <a:off x="1046100" y="4007188"/>
            <a:ext cx="740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454" name="Google Shape;454;p40"/>
          <p:cNvSpPr txBox="1"/>
          <p:nvPr>
            <p:ph idx="1" type="subTitle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55" name="Google Shape;455;p40">
            <a:hlinkClick action="ppaction://hlinksldjump" r:id="rId3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40">
            <a:hlinkClick action="ppaction://hlinksldjump" r:id="rId4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40">
            <a:hlinkClick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40">
            <a:hlinkClick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59" name="Google Shape;459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45425" y="1852188"/>
            <a:ext cx="4151245" cy="233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49"/>
          <p:cNvSpPr txBox="1"/>
          <p:nvPr>
            <p:ph idx="1" type="subTitle"/>
          </p:nvPr>
        </p:nvSpPr>
        <p:spPr>
          <a:xfrm>
            <a:off x="796200" y="109800"/>
            <a:ext cx="29667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UNIVERSIDAD CATOLICA SAN PABLO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720" name="Google Shape;720;p49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721" name="Google Shape;721;p49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2" name="Google Shape;722;p49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3" name="Google Shape;723;p49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724" name="Google Shape;724;p49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725" name="Google Shape;725;p49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26" name="Google Shape;726;p49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727" name="Google Shape;727;p49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728" name="Google Shape;728;p49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729" name="Google Shape;729;p49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730" name="Google Shape;730;p49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731" name="Google Shape;731;p49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732" name="Google Shape;732;p49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3" name="Google Shape;733;p49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734" name="Google Shape;734;p49">
            <a:hlinkClick action="ppaction://hlinksldjump" r:id="rId3"/>
          </p:cNvPr>
          <p:cNvSpPr txBox="1"/>
          <p:nvPr>
            <p:ph idx="2" type="subTitle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35" name="Google Shape;735;p49">
            <a:hlinkClick action="ppaction://hlinksldjump" r:id="rId4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6" name="Google Shape;736;p49">
            <a:hlinkClick action="ppaction://hlinksldjump" r:id="rId5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7" name="Google Shape;737;p49">
            <a:hlinkClick action="ppaction://hlinksldjump" r:id="rId6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8" name="Google Shape;738;p49">
            <a:hlinkClick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9" name="Google Shape;739;p49">
            <a:hlinkClick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0" name="Google Shape;740;p49"/>
          <p:cNvSpPr txBox="1"/>
          <p:nvPr>
            <p:ph type="title"/>
          </p:nvPr>
        </p:nvSpPr>
        <p:spPr>
          <a:xfrm>
            <a:off x="1124450" y="768625"/>
            <a:ext cx="1948200" cy="64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/>
              <a:t>/</a:t>
            </a:r>
            <a:r>
              <a:rPr lang="es" sz="3000"/>
              <a:t>Fórmulas</a:t>
            </a:r>
            <a:endParaRPr sz="3000"/>
          </a:p>
        </p:txBody>
      </p:sp>
      <p:sp>
        <p:nvSpPr>
          <p:cNvPr id="741" name="Google Shape;741;p49"/>
          <p:cNvSpPr txBox="1"/>
          <p:nvPr>
            <p:ph idx="1" type="subTitle"/>
          </p:nvPr>
        </p:nvSpPr>
        <p:spPr>
          <a:xfrm>
            <a:off x="5174700" y="1982575"/>
            <a:ext cx="2341200" cy="44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Para encontrar la DFT</a:t>
            </a:r>
            <a:endParaRPr/>
          </a:p>
        </p:txBody>
      </p:sp>
      <p:grpSp>
        <p:nvGrpSpPr>
          <p:cNvPr id="742" name="Google Shape;742;p49"/>
          <p:cNvGrpSpPr/>
          <p:nvPr/>
        </p:nvGrpSpPr>
        <p:grpSpPr>
          <a:xfrm>
            <a:off x="5208911" y="2127165"/>
            <a:ext cx="2272782" cy="151819"/>
            <a:chOff x="2374371" y="2938926"/>
            <a:chExt cx="4395247" cy="151849"/>
          </a:xfrm>
        </p:grpSpPr>
        <p:sp>
          <p:nvSpPr>
            <p:cNvPr id="743" name="Google Shape;743;p49"/>
            <p:cNvSpPr/>
            <p:nvPr/>
          </p:nvSpPr>
          <p:spPr>
            <a:xfrm>
              <a:off x="2374371" y="2938926"/>
              <a:ext cx="76322" cy="151849"/>
            </a:xfrm>
            <a:custGeom>
              <a:rect b="b" l="l" r="r" t="t"/>
              <a:pathLst>
                <a:path extrusionOk="0" h="10895" w="5478">
                  <a:moveTo>
                    <a:pt x="74" y="0"/>
                  </a:moveTo>
                  <a:lnTo>
                    <a:pt x="5478" y="5404"/>
                  </a:lnTo>
                  <a:lnTo>
                    <a:pt x="0" y="10895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744" name="Google Shape;744;p49"/>
            <p:cNvSpPr/>
            <p:nvPr/>
          </p:nvSpPr>
          <p:spPr>
            <a:xfrm rot="10800000">
              <a:off x="6693296" y="2938926"/>
              <a:ext cx="76322" cy="151849"/>
            </a:xfrm>
            <a:custGeom>
              <a:rect b="b" l="l" r="r" t="t"/>
              <a:pathLst>
                <a:path extrusionOk="0" h="10895" w="5478">
                  <a:moveTo>
                    <a:pt x="74" y="0"/>
                  </a:moveTo>
                  <a:lnTo>
                    <a:pt x="5478" y="5404"/>
                  </a:lnTo>
                  <a:lnTo>
                    <a:pt x="0" y="10895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sp>
        <p:nvSpPr>
          <p:cNvPr id="745" name="Google Shape;745;p49"/>
          <p:cNvSpPr txBox="1"/>
          <p:nvPr>
            <p:ph idx="1" type="subTitle"/>
          </p:nvPr>
        </p:nvSpPr>
        <p:spPr>
          <a:xfrm>
            <a:off x="5140500" y="3210600"/>
            <a:ext cx="2341200" cy="44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Para encontrar la Inversa de la DFT</a:t>
            </a:r>
            <a:endParaRPr/>
          </a:p>
        </p:txBody>
      </p:sp>
      <p:grpSp>
        <p:nvGrpSpPr>
          <p:cNvPr id="746" name="Google Shape;746;p49"/>
          <p:cNvGrpSpPr/>
          <p:nvPr/>
        </p:nvGrpSpPr>
        <p:grpSpPr>
          <a:xfrm>
            <a:off x="5174711" y="3355190"/>
            <a:ext cx="2272782" cy="151819"/>
            <a:chOff x="2374371" y="2938926"/>
            <a:chExt cx="4395247" cy="151849"/>
          </a:xfrm>
        </p:grpSpPr>
        <p:sp>
          <p:nvSpPr>
            <p:cNvPr id="747" name="Google Shape;747;p49"/>
            <p:cNvSpPr/>
            <p:nvPr/>
          </p:nvSpPr>
          <p:spPr>
            <a:xfrm>
              <a:off x="2374371" y="2938926"/>
              <a:ext cx="76322" cy="151849"/>
            </a:xfrm>
            <a:custGeom>
              <a:rect b="b" l="l" r="r" t="t"/>
              <a:pathLst>
                <a:path extrusionOk="0" h="10895" w="5478">
                  <a:moveTo>
                    <a:pt x="74" y="0"/>
                  </a:moveTo>
                  <a:lnTo>
                    <a:pt x="5478" y="5404"/>
                  </a:lnTo>
                  <a:lnTo>
                    <a:pt x="0" y="10895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748" name="Google Shape;748;p49"/>
            <p:cNvSpPr/>
            <p:nvPr/>
          </p:nvSpPr>
          <p:spPr>
            <a:xfrm rot="10800000">
              <a:off x="6693296" y="2938926"/>
              <a:ext cx="76322" cy="151849"/>
            </a:xfrm>
            <a:custGeom>
              <a:rect b="b" l="l" r="r" t="t"/>
              <a:pathLst>
                <a:path extrusionOk="0" h="10895" w="5478">
                  <a:moveTo>
                    <a:pt x="74" y="0"/>
                  </a:moveTo>
                  <a:lnTo>
                    <a:pt x="5478" y="5404"/>
                  </a:lnTo>
                  <a:lnTo>
                    <a:pt x="0" y="10895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pic>
        <p:nvPicPr>
          <p:cNvPr id="749" name="Google Shape;749;p4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339075" y="1837396"/>
            <a:ext cx="3331022" cy="73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0" name="Google Shape;750;p4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205417" y="3107246"/>
            <a:ext cx="3598334" cy="64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4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5" name="Google Shape;755;p50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756" name="Google Shape;756;p50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7" name="Google Shape;757;p50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8" name="Google Shape;758;p50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759" name="Google Shape;759;p50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760" name="Google Shape;760;p50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61" name="Google Shape;761;p50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762" name="Google Shape;762;p50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763" name="Google Shape;763;p50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764" name="Google Shape;764;p50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765" name="Google Shape;765;p50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766" name="Google Shape;766;p50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767" name="Google Shape;767;p50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8" name="Google Shape;768;p50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769" name="Google Shape;769;p50">
            <a:hlinkClick action="ppaction://hlinksldjump" r:id="rId3"/>
          </p:cNvPr>
          <p:cNvSpPr txBox="1"/>
          <p:nvPr>
            <p:ph idx="1" type="subTitle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70" name="Google Shape;770;p50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/EJERCICIO</a:t>
            </a:r>
            <a:endParaRPr/>
          </a:p>
        </p:txBody>
      </p:sp>
      <p:sp>
        <p:nvSpPr>
          <p:cNvPr id="771" name="Google Shape;771;p50"/>
          <p:cNvSpPr txBox="1"/>
          <p:nvPr>
            <p:ph idx="1" type="body"/>
          </p:nvPr>
        </p:nvSpPr>
        <p:spPr>
          <a:xfrm>
            <a:off x="720000" y="1188900"/>
            <a:ext cx="7704000" cy="338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Calcular la DFT de x[n] = {1, 2,0,−1}.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 </a:t>
            </a:r>
            <a:r>
              <a:rPr lang="es"/>
              <a:t>tamaño</a:t>
            </a:r>
            <a:r>
              <a:rPr lang="es"/>
              <a:t> del vector es: N = 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Recordando que la fórmula para hallar una DFT 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Entonces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2" name="Google Shape;772;p50">
            <a:hlinkClick action="ppaction://hlinksldjump" r:id="rId4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3" name="Google Shape;773;p50">
            <a:hlinkClick action="ppaction://hlinksldjump" r:id="rId5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4" name="Google Shape;774;p50">
            <a:hlinkClick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5" name="Google Shape;775;p50">
            <a:hlinkClick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76" name="Google Shape;776;p50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777" name="Google Shape;777;p50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50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50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80" name="Google Shape;780;p50"/>
          <p:cNvSpPr txBox="1"/>
          <p:nvPr/>
        </p:nvSpPr>
        <p:spPr>
          <a:xfrm>
            <a:off x="796200" y="109800"/>
            <a:ext cx="20649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E2E2E2"/>
                </a:solidFill>
                <a:latin typeface="Oswald"/>
                <a:ea typeface="Oswald"/>
                <a:cs typeface="Oswald"/>
                <a:sym typeface="Oswald"/>
              </a:rPr>
              <a:t>UNIVERSIDAD CATOLICA SAN PABLO</a:t>
            </a:r>
            <a:endParaRPr sz="1000">
              <a:solidFill>
                <a:srgbClr val="E2E2E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781" name="Google Shape;781;p5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63325" y="1528900"/>
            <a:ext cx="1254069" cy="27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2" name="Google Shape;782;p5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607025" y="1806700"/>
            <a:ext cx="1254075" cy="410284"/>
          </a:xfrm>
          <a:prstGeom prst="rect">
            <a:avLst/>
          </a:prstGeom>
          <a:noFill/>
          <a:ln>
            <a:noFill/>
          </a:ln>
        </p:spPr>
      </p:pic>
      <p:pic>
        <p:nvPicPr>
          <p:cNvPr id="783" name="Google Shape;783;p5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012147" y="2723775"/>
            <a:ext cx="3002874" cy="147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4" name="Google Shape;784;p50"/>
          <p:cNvPicPr preferRelativeResize="0"/>
          <p:nvPr/>
        </p:nvPicPr>
        <p:blipFill rotWithShape="1">
          <a:blip r:embed="rId9">
            <a:alphaModFix/>
          </a:blip>
          <a:srcRect b="53718" l="0" r="30733" t="0"/>
          <a:stretch/>
        </p:blipFill>
        <p:spPr>
          <a:xfrm>
            <a:off x="4874700" y="2552025"/>
            <a:ext cx="2531200" cy="190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8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p51"/>
          <p:cNvSpPr txBox="1"/>
          <p:nvPr>
            <p:ph idx="1" type="subTitle"/>
          </p:nvPr>
        </p:nvSpPr>
        <p:spPr>
          <a:xfrm>
            <a:off x="796200" y="109800"/>
            <a:ext cx="29667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UNIVERSIDAD CATOLICA SAN PABLO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790" name="Google Shape;790;p51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791" name="Google Shape;791;p51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92" name="Google Shape;792;p51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93" name="Google Shape;793;p51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794" name="Google Shape;794;p51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795" name="Google Shape;795;p51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96" name="Google Shape;796;p51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797" name="Google Shape;797;p51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798" name="Google Shape;798;p51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799" name="Google Shape;799;p51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800" name="Google Shape;800;p51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801" name="Google Shape;801;p51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802" name="Google Shape;802;p51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3" name="Google Shape;803;p51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04" name="Google Shape;804;p51">
            <a:hlinkClick action="ppaction://hlinksldjump" r:id="rId3"/>
          </p:cNvPr>
          <p:cNvSpPr txBox="1"/>
          <p:nvPr>
            <p:ph idx="2" type="subTitle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05" name="Google Shape;805;p51">
            <a:hlinkClick action="ppaction://hlinksldjump" r:id="rId4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6" name="Google Shape;806;p51">
            <a:hlinkClick action="ppaction://hlinksldjump" r:id="rId5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7" name="Google Shape;807;p51">
            <a:hlinkClick action="ppaction://hlinksldjump" r:id="rId6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8" name="Google Shape;808;p51">
            <a:hlinkClick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9" name="Google Shape;809;p51">
            <a:hlinkClick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10" name="Google Shape;810;p5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077701" y="777438"/>
            <a:ext cx="3208548" cy="1203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11" name="Google Shape;811;p5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077701" y="1789313"/>
            <a:ext cx="3208549" cy="1557008"/>
          </a:xfrm>
          <a:prstGeom prst="rect">
            <a:avLst/>
          </a:prstGeom>
          <a:noFill/>
          <a:ln>
            <a:noFill/>
          </a:ln>
        </p:spPr>
      </p:pic>
      <p:pic>
        <p:nvPicPr>
          <p:cNvPr id="812" name="Google Shape;812;p5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077700" y="3152227"/>
            <a:ext cx="3208549" cy="1213835"/>
          </a:xfrm>
          <a:prstGeom prst="rect">
            <a:avLst/>
          </a:prstGeom>
          <a:noFill/>
          <a:ln>
            <a:noFill/>
          </a:ln>
        </p:spPr>
      </p:pic>
      <p:sp>
        <p:nvSpPr>
          <p:cNvPr id="813" name="Google Shape;813;p51"/>
          <p:cNvSpPr txBox="1"/>
          <p:nvPr>
            <p:ph idx="4294967295" type="body"/>
          </p:nvPr>
        </p:nvSpPr>
        <p:spPr>
          <a:xfrm>
            <a:off x="4562150" y="1025000"/>
            <a:ext cx="3822300" cy="32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/>
              <a:t>La DFT es periódica, al mostrearse esta señal analógica y periódica resulta un conjunto de muestras que también se repiten, pero ¿cuándo lo hacen?</a:t>
            </a:r>
            <a:endParaRPr sz="9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" sz="900"/>
              <a:t>Entonces X[4] = X[2] y se repite cada 4 muestras. ¿Tendrá alguna relación con la señal X[n] que es 4? La respuesta es sí, ya que, x[k] es periódica con periodo N, donde N define el número de muestras de x[n]. </a:t>
            </a:r>
            <a:endParaRPr sz="9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pic>
        <p:nvPicPr>
          <p:cNvPr id="814" name="Google Shape;814;p5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824650" y="1789325"/>
            <a:ext cx="2966700" cy="11875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8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p52"/>
          <p:cNvSpPr txBox="1"/>
          <p:nvPr>
            <p:ph idx="1" type="subTitle"/>
          </p:nvPr>
        </p:nvSpPr>
        <p:spPr>
          <a:xfrm>
            <a:off x="796200" y="109800"/>
            <a:ext cx="24768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UNIVERSIDAD CATOLICA SAN PABLO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820" name="Google Shape;820;p52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821" name="Google Shape;821;p52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22" name="Google Shape;822;p52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23" name="Google Shape;823;p52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824" name="Google Shape;824;p52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825" name="Google Shape;825;p52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26" name="Google Shape;826;p52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827" name="Google Shape;827;p52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828" name="Google Shape;828;p52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829" name="Google Shape;829;p52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830" name="Google Shape;830;p52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831" name="Google Shape;831;p52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832" name="Google Shape;832;p52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3" name="Google Shape;833;p52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34" name="Google Shape;834;p52">
            <a:hlinkClick action="ppaction://hlinksldjump" r:id="rId3"/>
          </p:cNvPr>
          <p:cNvSpPr txBox="1"/>
          <p:nvPr>
            <p:ph idx="2" type="subTitle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35" name="Google Shape;835;p52"/>
          <p:cNvSpPr txBox="1"/>
          <p:nvPr>
            <p:ph type="title"/>
          </p:nvPr>
        </p:nvSpPr>
        <p:spPr>
          <a:xfrm>
            <a:off x="948600" y="1893800"/>
            <a:ext cx="3936300" cy="149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900"/>
              <a:t>/TRANSFORMADA RÁPIDA DE FOURIER</a:t>
            </a:r>
            <a:endParaRPr sz="3900"/>
          </a:p>
        </p:txBody>
      </p:sp>
      <p:sp>
        <p:nvSpPr>
          <p:cNvPr id="836" name="Google Shape;836;p52"/>
          <p:cNvSpPr txBox="1"/>
          <p:nvPr>
            <p:ph idx="2" type="title"/>
          </p:nvPr>
        </p:nvSpPr>
        <p:spPr>
          <a:xfrm>
            <a:off x="948600" y="1052000"/>
            <a:ext cx="16254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2"/>
                </a:solidFill>
              </a:rPr>
              <a:t>/03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837" name="Google Shape;837;p52">
            <a:hlinkClick action="ppaction://hlinksldjump" r:id="rId4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8" name="Google Shape;838;p52">
            <a:hlinkClick action="ppaction://hlinksldjump" r:id="rId5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9" name="Google Shape;839;p52">
            <a:hlinkClick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0" name="Google Shape;840;p52">
            <a:hlinkClick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41" name="Google Shape;841;p5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84900" y="1518813"/>
            <a:ext cx="3418775" cy="210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5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p53"/>
          <p:cNvSpPr txBox="1"/>
          <p:nvPr>
            <p:ph idx="1" type="subTitle"/>
          </p:nvPr>
        </p:nvSpPr>
        <p:spPr>
          <a:xfrm>
            <a:off x="796200" y="109800"/>
            <a:ext cx="29667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UNIVERSIDAD CATOLICA SAN PABLO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847" name="Google Shape;847;p53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848" name="Google Shape;848;p53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49" name="Google Shape;849;p53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50" name="Google Shape;850;p53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851" name="Google Shape;851;p53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852" name="Google Shape;852;p53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53" name="Google Shape;853;p53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854" name="Google Shape;854;p53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855" name="Google Shape;855;p53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856" name="Google Shape;856;p53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857" name="Google Shape;857;p53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858" name="Google Shape;858;p53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859" name="Google Shape;859;p53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0" name="Google Shape;860;p53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61" name="Google Shape;861;p53">
            <a:hlinkClick action="ppaction://hlinksldjump" r:id="rId3"/>
          </p:cNvPr>
          <p:cNvSpPr txBox="1"/>
          <p:nvPr>
            <p:ph idx="2" type="subTitle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62" name="Google Shape;862;p53">
            <a:hlinkClick action="ppaction://hlinksldjump" r:id="rId4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3" name="Google Shape;863;p53">
            <a:hlinkClick action="ppaction://hlinksldjump" r:id="rId5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4" name="Google Shape;864;p53">
            <a:hlinkClick action="ppaction://hlinksldjump" r:id="rId6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5" name="Google Shape;865;p53">
            <a:hlinkClick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6" name="Google Shape;866;p53">
            <a:hlinkClick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67" name="Google Shape;867;p5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553750" y="889875"/>
            <a:ext cx="4036475" cy="336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p54"/>
          <p:cNvSpPr txBox="1"/>
          <p:nvPr>
            <p:ph idx="1" type="subTitle"/>
          </p:nvPr>
        </p:nvSpPr>
        <p:spPr>
          <a:xfrm>
            <a:off x="796200" y="109800"/>
            <a:ext cx="29667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UNIVERSIDAD CATOLICA SAN PABLO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873" name="Google Shape;873;p54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874" name="Google Shape;874;p54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75" name="Google Shape;875;p54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76" name="Google Shape;876;p54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877" name="Google Shape;877;p54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878" name="Google Shape;878;p54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79" name="Google Shape;879;p54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880" name="Google Shape;880;p54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881" name="Google Shape;881;p54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882" name="Google Shape;882;p54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883" name="Google Shape;883;p54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884" name="Google Shape;884;p54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885" name="Google Shape;885;p54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6" name="Google Shape;886;p54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87" name="Google Shape;887;p54">
            <a:hlinkClick action="ppaction://hlinksldjump" r:id="rId3"/>
          </p:cNvPr>
          <p:cNvSpPr txBox="1"/>
          <p:nvPr>
            <p:ph idx="2" type="subTitle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88" name="Google Shape;888;p54">
            <a:hlinkClick action="ppaction://hlinksldjump" r:id="rId4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9" name="Google Shape;889;p54">
            <a:hlinkClick action="ppaction://hlinksldjump" r:id="rId5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0" name="Google Shape;890;p54">
            <a:hlinkClick action="ppaction://hlinksldjump" r:id="rId6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1" name="Google Shape;891;p54">
            <a:hlinkClick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2" name="Google Shape;892;p54">
            <a:hlinkClick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3" name="Google Shape;893;p54"/>
          <p:cNvSpPr txBox="1"/>
          <p:nvPr>
            <p:ph type="title"/>
          </p:nvPr>
        </p:nvSpPr>
        <p:spPr>
          <a:xfrm>
            <a:off x="1124450" y="768625"/>
            <a:ext cx="1657500" cy="64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/>
              <a:t>Fórmulas</a:t>
            </a:r>
            <a:endParaRPr sz="3000"/>
          </a:p>
        </p:txBody>
      </p:sp>
      <p:sp>
        <p:nvSpPr>
          <p:cNvPr id="894" name="Google Shape;894;p54"/>
          <p:cNvSpPr txBox="1"/>
          <p:nvPr>
            <p:ph idx="1" type="subTitle"/>
          </p:nvPr>
        </p:nvSpPr>
        <p:spPr>
          <a:xfrm>
            <a:off x="5174700" y="1982575"/>
            <a:ext cx="2341200" cy="44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DFT para Algoritmo FFT diezmado en tiempo </a:t>
            </a:r>
            <a:endParaRPr/>
          </a:p>
        </p:txBody>
      </p:sp>
      <p:grpSp>
        <p:nvGrpSpPr>
          <p:cNvPr id="895" name="Google Shape;895;p54"/>
          <p:cNvGrpSpPr/>
          <p:nvPr/>
        </p:nvGrpSpPr>
        <p:grpSpPr>
          <a:xfrm>
            <a:off x="5208911" y="2127165"/>
            <a:ext cx="2272782" cy="151819"/>
            <a:chOff x="2374371" y="2938926"/>
            <a:chExt cx="4395247" cy="151849"/>
          </a:xfrm>
        </p:grpSpPr>
        <p:sp>
          <p:nvSpPr>
            <p:cNvPr id="896" name="Google Shape;896;p54"/>
            <p:cNvSpPr/>
            <p:nvPr/>
          </p:nvSpPr>
          <p:spPr>
            <a:xfrm>
              <a:off x="2374371" y="2938926"/>
              <a:ext cx="76322" cy="151849"/>
            </a:xfrm>
            <a:custGeom>
              <a:rect b="b" l="l" r="r" t="t"/>
              <a:pathLst>
                <a:path extrusionOk="0" h="10895" w="5478">
                  <a:moveTo>
                    <a:pt x="74" y="0"/>
                  </a:moveTo>
                  <a:lnTo>
                    <a:pt x="5478" y="5404"/>
                  </a:lnTo>
                  <a:lnTo>
                    <a:pt x="0" y="10895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897" name="Google Shape;897;p54"/>
            <p:cNvSpPr/>
            <p:nvPr/>
          </p:nvSpPr>
          <p:spPr>
            <a:xfrm rot="10800000">
              <a:off x="6693296" y="2938926"/>
              <a:ext cx="76322" cy="151849"/>
            </a:xfrm>
            <a:custGeom>
              <a:rect b="b" l="l" r="r" t="t"/>
              <a:pathLst>
                <a:path extrusionOk="0" h="10895" w="5478">
                  <a:moveTo>
                    <a:pt x="74" y="0"/>
                  </a:moveTo>
                  <a:lnTo>
                    <a:pt x="5478" y="5404"/>
                  </a:lnTo>
                  <a:lnTo>
                    <a:pt x="0" y="10895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sp>
        <p:nvSpPr>
          <p:cNvPr id="898" name="Google Shape;898;p54"/>
          <p:cNvSpPr txBox="1"/>
          <p:nvPr>
            <p:ph idx="1" type="subTitle"/>
          </p:nvPr>
        </p:nvSpPr>
        <p:spPr>
          <a:xfrm>
            <a:off x="5140500" y="3210600"/>
            <a:ext cx="2341200" cy="44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Inversa de la DFT para el FFT </a:t>
            </a:r>
            <a:r>
              <a:rPr lang="es"/>
              <a:t>diezmado</a:t>
            </a:r>
            <a:r>
              <a:rPr lang="es"/>
              <a:t> en la </a:t>
            </a:r>
            <a:r>
              <a:rPr lang="es"/>
              <a:t>frecuencia</a:t>
            </a:r>
            <a:endParaRPr/>
          </a:p>
        </p:txBody>
      </p:sp>
      <p:grpSp>
        <p:nvGrpSpPr>
          <p:cNvPr id="899" name="Google Shape;899;p54"/>
          <p:cNvGrpSpPr/>
          <p:nvPr/>
        </p:nvGrpSpPr>
        <p:grpSpPr>
          <a:xfrm>
            <a:off x="5174711" y="3355190"/>
            <a:ext cx="2272782" cy="151819"/>
            <a:chOff x="2374371" y="2938926"/>
            <a:chExt cx="4395247" cy="151849"/>
          </a:xfrm>
        </p:grpSpPr>
        <p:sp>
          <p:nvSpPr>
            <p:cNvPr id="900" name="Google Shape;900;p54"/>
            <p:cNvSpPr/>
            <p:nvPr/>
          </p:nvSpPr>
          <p:spPr>
            <a:xfrm>
              <a:off x="2374371" y="2938926"/>
              <a:ext cx="76322" cy="151849"/>
            </a:xfrm>
            <a:custGeom>
              <a:rect b="b" l="l" r="r" t="t"/>
              <a:pathLst>
                <a:path extrusionOk="0" h="10895" w="5478">
                  <a:moveTo>
                    <a:pt x="74" y="0"/>
                  </a:moveTo>
                  <a:lnTo>
                    <a:pt x="5478" y="5404"/>
                  </a:lnTo>
                  <a:lnTo>
                    <a:pt x="0" y="10895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901" name="Google Shape;901;p54"/>
            <p:cNvSpPr/>
            <p:nvPr/>
          </p:nvSpPr>
          <p:spPr>
            <a:xfrm rot="10800000">
              <a:off x="6693296" y="2938926"/>
              <a:ext cx="76322" cy="151849"/>
            </a:xfrm>
            <a:custGeom>
              <a:rect b="b" l="l" r="r" t="t"/>
              <a:pathLst>
                <a:path extrusionOk="0" h="10895" w="5478">
                  <a:moveTo>
                    <a:pt x="74" y="0"/>
                  </a:moveTo>
                  <a:lnTo>
                    <a:pt x="5478" y="5404"/>
                  </a:lnTo>
                  <a:lnTo>
                    <a:pt x="0" y="10895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pic>
        <p:nvPicPr>
          <p:cNvPr id="902" name="Google Shape;902;p5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339075" y="1837396"/>
            <a:ext cx="3331022" cy="73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3" name="Google Shape;903;p5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205417" y="3107246"/>
            <a:ext cx="3598334" cy="64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7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p55"/>
          <p:cNvSpPr txBox="1"/>
          <p:nvPr>
            <p:ph idx="1" type="subTitle"/>
          </p:nvPr>
        </p:nvSpPr>
        <p:spPr>
          <a:xfrm>
            <a:off x="796200" y="109800"/>
            <a:ext cx="29667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UNIVERSIDAD CATOLICA SAN PABLO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909" name="Google Shape;909;p55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910" name="Google Shape;910;p55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11" name="Google Shape;911;p55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12" name="Google Shape;912;p55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913" name="Google Shape;913;p55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914" name="Google Shape;914;p55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15" name="Google Shape;915;p55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916" name="Google Shape;916;p55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917" name="Google Shape;917;p55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918" name="Google Shape;918;p55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919" name="Google Shape;919;p55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920" name="Google Shape;920;p55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921" name="Google Shape;921;p55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2" name="Google Shape;922;p55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923" name="Google Shape;923;p55">
            <a:hlinkClick action="ppaction://hlinksldjump" r:id="rId3"/>
          </p:cNvPr>
          <p:cNvSpPr txBox="1"/>
          <p:nvPr>
            <p:ph idx="2" type="subTitle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24" name="Google Shape;924;p55">
            <a:hlinkClick action="ppaction://hlinksldjump" r:id="rId4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5" name="Google Shape;925;p55">
            <a:hlinkClick action="ppaction://hlinksldjump" r:id="rId5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6" name="Google Shape;926;p55">
            <a:hlinkClick action="ppaction://hlinksldjump" r:id="rId6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7" name="Google Shape;927;p55">
            <a:hlinkClick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8" name="Google Shape;928;p55">
            <a:hlinkClick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9" name="Google Shape;929;p55"/>
          <p:cNvSpPr txBox="1"/>
          <p:nvPr>
            <p:ph type="title"/>
          </p:nvPr>
        </p:nvSpPr>
        <p:spPr>
          <a:xfrm>
            <a:off x="1168975" y="887950"/>
            <a:ext cx="6869100" cy="64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/>
              <a:t> Algoritmo FFT diezmado en tiempo (base 2, esto es cuando N =2n)</a:t>
            </a:r>
            <a:endParaRPr sz="1900"/>
          </a:p>
        </p:txBody>
      </p:sp>
      <p:pic>
        <p:nvPicPr>
          <p:cNvPr id="930" name="Google Shape;930;p5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261700" y="2291300"/>
            <a:ext cx="3013425" cy="560900"/>
          </a:xfrm>
          <a:prstGeom prst="rect">
            <a:avLst/>
          </a:prstGeom>
          <a:noFill/>
          <a:ln>
            <a:noFill/>
          </a:ln>
        </p:spPr>
      </p:pic>
      <p:sp>
        <p:nvSpPr>
          <p:cNvPr id="931" name="Google Shape;931;p55"/>
          <p:cNvSpPr txBox="1"/>
          <p:nvPr>
            <p:ph idx="4294967295" type="body"/>
          </p:nvPr>
        </p:nvSpPr>
        <p:spPr>
          <a:xfrm>
            <a:off x="1179100" y="1813975"/>
            <a:ext cx="3096000" cy="44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s"/>
              <a:t>Sea la DFT de x[n]:</a:t>
            </a:r>
            <a:endParaRPr/>
          </a:p>
        </p:txBody>
      </p:sp>
      <p:sp>
        <p:nvSpPr>
          <p:cNvPr id="932" name="Google Shape;932;p55"/>
          <p:cNvSpPr txBox="1"/>
          <p:nvPr>
            <p:ph idx="4294967295" type="body"/>
          </p:nvPr>
        </p:nvSpPr>
        <p:spPr>
          <a:xfrm>
            <a:off x="1168975" y="3213275"/>
            <a:ext cx="994500" cy="44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s"/>
              <a:t>donde </a:t>
            </a:r>
            <a:endParaRPr/>
          </a:p>
        </p:txBody>
      </p:sp>
      <p:pic>
        <p:nvPicPr>
          <p:cNvPr id="933" name="Google Shape;933;p5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993125" y="3163200"/>
            <a:ext cx="1066200" cy="394347"/>
          </a:xfrm>
          <a:prstGeom prst="rect">
            <a:avLst/>
          </a:prstGeom>
          <a:noFill/>
          <a:ln>
            <a:noFill/>
          </a:ln>
        </p:spPr>
      </p:pic>
      <p:sp>
        <p:nvSpPr>
          <p:cNvPr id="934" name="Google Shape;934;p55"/>
          <p:cNvSpPr txBox="1"/>
          <p:nvPr>
            <p:ph idx="4294967295" type="body"/>
          </p:nvPr>
        </p:nvSpPr>
        <p:spPr>
          <a:xfrm>
            <a:off x="4612725" y="1743725"/>
            <a:ext cx="3096000" cy="44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s"/>
              <a:t>Pares</a:t>
            </a:r>
            <a:endParaRPr/>
          </a:p>
        </p:txBody>
      </p:sp>
      <p:sp>
        <p:nvSpPr>
          <p:cNvPr id="935" name="Google Shape;935;p55"/>
          <p:cNvSpPr txBox="1"/>
          <p:nvPr>
            <p:ph idx="4294967295" type="body"/>
          </p:nvPr>
        </p:nvSpPr>
        <p:spPr>
          <a:xfrm>
            <a:off x="4612713" y="2841250"/>
            <a:ext cx="3096000" cy="44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s"/>
              <a:t>Impares</a:t>
            </a:r>
            <a:endParaRPr/>
          </a:p>
        </p:txBody>
      </p:sp>
      <p:pic>
        <p:nvPicPr>
          <p:cNvPr id="936" name="Google Shape;936;p5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747550" y="2189825"/>
            <a:ext cx="3095999" cy="594181"/>
          </a:xfrm>
          <a:prstGeom prst="rect">
            <a:avLst/>
          </a:prstGeom>
          <a:noFill/>
          <a:ln>
            <a:noFill/>
          </a:ln>
        </p:spPr>
      </p:pic>
      <p:pic>
        <p:nvPicPr>
          <p:cNvPr id="937" name="Google Shape;937;p5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747550" y="3287350"/>
            <a:ext cx="3160999" cy="59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1" name="Shape 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Google Shape;942;p56"/>
          <p:cNvSpPr txBox="1"/>
          <p:nvPr>
            <p:ph idx="1" type="subTitle"/>
          </p:nvPr>
        </p:nvSpPr>
        <p:spPr>
          <a:xfrm>
            <a:off x="796200" y="109800"/>
            <a:ext cx="29667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UNIVERSIDAD CATOLICA SAN PABLO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943" name="Google Shape;943;p56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944" name="Google Shape;944;p56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45" name="Google Shape;945;p56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46" name="Google Shape;946;p56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947" name="Google Shape;947;p56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948" name="Google Shape;948;p56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49" name="Google Shape;949;p56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950" name="Google Shape;950;p56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951" name="Google Shape;951;p56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952" name="Google Shape;952;p56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953" name="Google Shape;953;p56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954" name="Google Shape;954;p56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955" name="Google Shape;955;p56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6" name="Google Shape;956;p56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957" name="Google Shape;957;p56">
            <a:hlinkClick action="ppaction://hlinksldjump" r:id="rId3"/>
          </p:cNvPr>
          <p:cNvSpPr txBox="1"/>
          <p:nvPr>
            <p:ph idx="2" type="subTitle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58" name="Google Shape;958;p56">
            <a:hlinkClick action="ppaction://hlinksldjump" r:id="rId4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9" name="Google Shape;959;p56">
            <a:hlinkClick action="ppaction://hlinksldjump" r:id="rId5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0" name="Google Shape;960;p56">
            <a:hlinkClick action="ppaction://hlinksldjump" r:id="rId6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1" name="Google Shape;961;p56">
            <a:hlinkClick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2" name="Google Shape;962;p56">
            <a:hlinkClick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63" name="Google Shape;963;p5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227875" y="2306625"/>
            <a:ext cx="1119525" cy="44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4" name="Google Shape;964;p5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227875" y="1126588"/>
            <a:ext cx="2345125" cy="441023"/>
          </a:xfrm>
          <a:prstGeom prst="rect">
            <a:avLst/>
          </a:prstGeom>
          <a:noFill/>
          <a:ln>
            <a:noFill/>
          </a:ln>
        </p:spPr>
      </p:pic>
      <p:pic>
        <p:nvPicPr>
          <p:cNvPr id="965" name="Google Shape;965;p5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227875" y="3223025"/>
            <a:ext cx="1808125" cy="49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6" name="Google Shape;966;p5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614000" y="1637875"/>
            <a:ext cx="3338310" cy="653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7" name="Google Shape;967;p56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211175" y="1015275"/>
            <a:ext cx="1012188" cy="441025"/>
          </a:xfrm>
          <a:prstGeom prst="rect">
            <a:avLst/>
          </a:prstGeom>
          <a:noFill/>
          <a:ln>
            <a:noFill/>
          </a:ln>
        </p:spPr>
      </p:pic>
      <p:sp>
        <p:nvSpPr>
          <p:cNvPr id="968" name="Google Shape;968;p56"/>
          <p:cNvSpPr txBox="1"/>
          <p:nvPr>
            <p:ph idx="4294967295" type="body"/>
          </p:nvPr>
        </p:nvSpPr>
        <p:spPr>
          <a:xfrm>
            <a:off x="4613950" y="1012738"/>
            <a:ext cx="3096000" cy="44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s"/>
              <a:t>Sustituimos</a:t>
            </a:r>
            <a:endParaRPr/>
          </a:p>
        </p:txBody>
      </p:sp>
      <p:sp>
        <p:nvSpPr>
          <p:cNvPr id="969" name="Google Shape;969;p56"/>
          <p:cNvSpPr txBox="1"/>
          <p:nvPr>
            <p:ph idx="4294967295" type="body"/>
          </p:nvPr>
        </p:nvSpPr>
        <p:spPr>
          <a:xfrm>
            <a:off x="1227875" y="2762288"/>
            <a:ext cx="3096000" cy="44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s"/>
              <a:t>Entonces si n=2:</a:t>
            </a:r>
            <a:endParaRPr/>
          </a:p>
        </p:txBody>
      </p:sp>
      <p:sp>
        <p:nvSpPr>
          <p:cNvPr id="970" name="Google Shape;970;p56"/>
          <p:cNvSpPr txBox="1"/>
          <p:nvPr>
            <p:ph idx="4294967295" type="body"/>
          </p:nvPr>
        </p:nvSpPr>
        <p:spPr>
          <a:xfrm>
            <a:off x="1227875" y="1637863"/>
            <a:ext cx="3096000" cy="44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s"/>
              <a:t>Se puede escribir como el recíproco de n:</a:t>
            </a:r>
            <a:endParaRPr/>
          </a:p>
        </p:txBody>
      </p:sp>
      <p:pic>
        <p:nvPicPr>
          <p:cNvPr id="971" name="Google Shape;971;p56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4614000" y="3719673"/>
            <a:ext cx="3338300" cy="472352"/>
          </a:xfrm>
          <a:prstGeom prst="rect">
            <a:avLst/>
          </a:prstGeom>
          <a:noFill/>
          <a:ln>
            <a:noFill/>
          </a:ln>
        </p:spPr>
      </p:pic>
      <p:sp>
        <p:nvSpPr>
          <p:cNvPr id="972" name="Google Shape;972;p56"/>
          <p:cNvSpPr txBox="1"/>
          <p:nvPr>
            <p:ph idx="4294967295" type="body"/>
          </p:nvPr>
        </p:nvSpPr>
        <p:spPr>
          <a:xfrm>
            <a:off x="4613950" y="2386925"/>
            <a:ext cx="3579900" cy="127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G[k]: corresponde a la sumatoria de pares.</a:t>
            </a:r>
            <a:endParaRPr sz="1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000"/>
              <a:t>H[k]: corresponde a la sumatoria de impares.</a:t>
            </a:r>
            <a:endParaRPr sz="1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000"/>
              <a:t>X[k]: corresponde a la suma de G[k] + H[k].</a:t>
            </a:r>
            <a:endParaRPr sz="10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s" sz="1000"/>
              <a:t>Finalmente obtenemos:</a:t>
            </a:r>
            <a:endParaRPr sz="1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6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Google Shape;977;p57"/>
          <p:cNvSpPr txBox="1"/>
          <p:nvPr>
            <p:ph idx="1" type="subTitle"/>
          </p:nvPr>
        </p:nvSpPr>
        <p:spPr>
          <a:xfrm>
            <a:off x="796200" y="109800"/>
            <a:ext cx="29667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UNIVERSIDAD CATOLICA SAN PABLO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978" name="Google Shape;978;p57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979" name="Google Shape;979;p57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80" name="Google Shape;980;p57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81" name="Google Shape;981;p57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982" name="Google Shape;982;p57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983" name="Google Shape;983;p57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84" name="Google Shape;984;p57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985" name="Google Shape;985;p57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986" name="Google Shape;986;p57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987" name="Google Shape;987;p57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988" name="Google Shape;988;p57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989" name="Google Shape;989;p57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990" name="Google Shape;990;p57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1" name="Google Shape;991;p57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992" name="Google Shape;992;p57">
            <a:hlinkClick action="ppaction://hlinksldjump" r:id="rId3"/>
          </p:cNvPr>
          <p:cNvSpPr txBox="1"/>
          <p:nvPr>
            <p:ph idx="2" type="subTitle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93" name="Google Shape;993;p57">
            <a:hlinkClick action="ppaction://hlinksldjump" r:id="rId4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4" name="Google Shape;994;p57">
            <a:hlinkClick action="ppaction://hlinksldjump" r:id="rId5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5" name="Google Shape;995;p57">
            <a:hlinkClick action="ppaction://hlinksldjump" r:id="rId6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6" name="Google Shape;996;p57">
            <a:hlinkClick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7" name="Google Shape;997;p57">
            <a:hlinkClick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98" name="Google Shape;998;p5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084538" y="1269375"/>
            <a:ext cx="3251275" cy="493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999" name="Google Shape;999;p5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084598" y="2012988"/>
            <a:ext cx="3251270" cy="450625"/>
          </a:xfrm>
          <a:prstGeom prst="rect">
            <a:avLst/>
          </a:prstGeom>
          <a:noFill/>
          <a:ln>
            <a:noFill/>
          </a:ln>
        </p:spPr>
      </p:pic>
      <p:sp>
        <p:nvSpPr>
          <p:cNvPr id="1000" name="Google Shape;1000;p57"/>
          <p:cNvSpPr txBox="1"/>
          <p:nvPr>
            <p:ph idx="4294967295" type="body"/>
          </p:nvPr>
        </p:nvSpPr>
        <p:spPr>
          <a:xfrm>
            <a:off x="1084500" y="2761025"/>
            <a:ext cx="3251400" cy="11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La </a:t>
            </a:r>
            <a:r>
              <a:rPr lang="es"/>
              <a:t>señal</a:t>
            </a:r>
            <a:r>
              <a:rPr lang="es"/>
              <a:t> X[k] se define como la </a:t>
            </a:r>
            <a:r>
              <a:rPr lang="es"/>
              <a:t>asociación</a:t>
            </a:r>
            <a:r>
              <a:rPr lang="es"/>
              <a:t> de 2 DFT </a:t>
            </a:r>
            <a:r>
              <a:rPr lang="es"/>
              <a:t>más</a:t>
            </a:r>
            <a:r>
              <a:rPr lang="es"/>
              <a:t> simples.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1001" name="Google Shape;1001;p57"/>
          <p:cNvSpPr txBox="1"/>
          <p:nvPr>
            <p:ph idx="4294967295" type="body"/>
          </p:nvPr>
        </p:nvSpPr>
        <p:spPr>
          <a:xfrm>
            <a:off x="4572000" y="1269375"/>
            <a:ext cx="3251400" cy="11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Esta pareja de ecuaciones puede representar gráficamente con un diagrama de flujos: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pic>
        <p:nvPicPr>
          <p:cNvPr id="1002" name="Google Shape;1002;p57"/>
          <p:cNvPicPr preferRelativeResize="0"/>
          <p:nvPr/>
        </p:nvPicPr>
        <p:blipFill rotWithShape="1">
          <a:blip r:embed="rId9">
            <a:alphaModFix/>
          </a:blip>
          <a:srcRect b="0" l="5962" r="0" t="21593"/>
          <a:stretch/>
        </p:blipFill>
        <p:spPr>
          <a:xfrm>
            <a:off x="4572000" y="2614650"/>
            <a:ext cx="3791563" cy="142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6" name="Shape 1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7" name="Google Shape;1007;p58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1008" name="Google Shape;1008;p58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09" name="Google Shape;1009;p58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10" name="Google Shape;1010;p58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011" name="Google Shape;1011;p58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1012" name="Google Shape;1012;p58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13" name="Google Shape;1013;p58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1014" name="Google Shape;1014;p58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015" name="Google Shape;1015;p58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1016" name="Google Shape;1016;p58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017" name="Google Shape;1017;p58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1018" name="Google Shape;1018;p58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1019" name="Google Shape;1019;p58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0" name="Google Shape;1020;p58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021" name="Google Shape;1021;p58">
            <a:hlinkClick/>
          </p:cNvPr>
          <p:cNvSpPr txBox="1"/>
          <p:nvPr>
            <p:ph idx="2" type="subTitle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s" sz="1000">
                <a:solidFill>
                  <a:schemeClr val="dk2"/>
                </a:solidFill>
              </a:rPr>
              <a:t>INDEX.HTML</a:t>
            </a:r>
            <a:endParaRPr b="0" sz="1000">
              <a:solidFill>
                <a:schemeClr val="dk2"/>
              </a:solidFill>
            </a:endParaRPr>
          </a:p>
        </p:txBody>
      </p:sp>
      <p:sp>
        <p:nvSpPr>
          <p:cNvPr id="1022" name="Google Shape;1022;p58"/>
          <p:cNvSpPr txBox="1"/>
          <p:nvPr>
            <p:ph idx="3" type="subTitle"/>
          </p:nvPr>
        </p:nvSpPr>
        <p:spPr>
          <a:xfrm>
            <a:off x="796200" y="1265100"/>
            <a:ext cx="3297600" cy="318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Por etapa, se </a:t>
            </a:r>
            <a:r>
              <a:rPr lang="es"/>
              <a:t>requieren N/2</a:t>
            </a:r>
            <a:r>
              <a:rPr lang="es"/>
              <a:t> mariposas.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Hay log N etapas.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 cumple         y por lo tanto,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 reduce </a:t>
            </a:r>
            <a:r>
              <a:rPr lang="es"/>
              <a:t>así</a:t>
            </a:r>
            <a:r>
              <a:rPr lang="es"/>
              <a:t> en un factor 2 los productos complejos:</a:t>
            </a:r>
            <a:endParaRPr/>
          </a:p>
        </p:txBody>
      </p:sp>
      <p:sp>
        <p:nvSpPr>
          <p:cNvPr id="1023" name="Google Shape;1023;p58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/</a:t>
            </a:r>
            <a:r>
              <a:rPr lang="es"/>
              <a:t>Diagrama mariposa de la FFT</a:t>
            </a:r>
            <a:endParaRPr/>
          </a:p>
        </p:txBody>
      </p:sp>
      <p:sp>
        <p:nvSpPr>
          <p:cNvPr id="1024" name="Google Shape;1024;p58">
            <a:hlinkClick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5" name="Google Shape;1025;p58">
            <a:hlinkClick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6" name="Google Shape;1026;p58">
            <a:hlinkClick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7" name="Google Shape;1027;p58">
            <a:hlinkClick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28" name="Google Shape;1028;p58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1029" name="Google Shape;1029;p58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58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58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2" name="Google Shape;1032;p58"/>
          <p:cNvSpPr txBox="1"/>
          <p:nvPr/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YOUR LOGO HERE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033" name="Google Shape;1033;p58"/>
          <p:cNvPicPr preferRelativeResize="0"/>
          <p:nvPr/>
        </p:nvPicPr>
        <p:blipFill rotWithShape="1">
          <a:blip r:embed="rId3">
            <a:alphaModFix/>
          </a:blip>
          <a:srcRect b="27963" l="0" r="31506" t="28330"/>
          <a:stretch/>
        </p:blipFill>
        <p:spPr>
          <a:xfrm>
            <a:off x="4894025" y="1363450"/>
            <a:ext cx="3297600" cy="17623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4" name="Google Shape;1034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16096" y="2571750"/>
            <a:ext cx="791114" cy="27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5" name="Google Shape;1035;p5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49550" y="2947225"/>
            <a:ext cx="2119550" cy="33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6" name="Google Shape;1036;p5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17837" y="3376582"/>
            <a:ext cx="4249974" cy="14456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41"/>
          <p:cNvSpPr txBox="1"/>
          <p:nvPr>
            <p:ph type="title"/>
          </p:nvPr>
        </p:nvSpPr>
        <p:spPr>
          <a:xfrm>
            <a:off x="2138625" y="1523275"/>
            <a:ext cx="2336400" cy="51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/TRANSFORMADA DE FOURIER</a:t>
            </a:r>
            <a:endParaRPr/>
          </a:p>
        </p:txBody>
      </p:sp>
      <p:sp>
        <p:nvSpPr>
          <p:cNvPr id="465" name="Google Shape;465;p41"/>
          <p:cNvSpPr txBox="1"/>
          <p:nvPr>
            <p:ph idx="2" type="title"/>
          </p:nvPr>
        </p:nvSpPr>
        <p:spPr>
          <a:xfrm>
            <a:off x="1235625" y="1523263"/>
            <a:ext cx="836400" cy="51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/01</a:t>
            </a:r>
            <a:endParaRPr/>
          </a:p>
        </p:txBody>
      </p:sp>
      <p:sp>
        <p:nvSpPr>
          <p:cNvPr id="466" name="Google Shape;466;p41"/>
          <p:cNvSpPr txBox="1"/>
          <p:nvPr>
            <p:ph idx="3" type="title"/>
          </p:nvPr>
        </p:nvSpPr>
        <p:spPr>
          <a:xfrm>
            <a:off x="5571975" y="1523275"/>
            <a:ext cx="2508000" cy="51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/TRANSFORMADA DISCRETA DE FOURIER</a:t>
            </a:r>
            <a:endParaRPr/>
          </a:p>
        </p:txBody>
      </p:sp>
      <p:sp>
        <p:nvSpPr>
          <p:cNvPr id="467" name="Google Shape;467;p41"/>
          <p:cNvSpPr txBox="1"/>
          <p:nvPr>
            <p:ph idx="4" type="title"/>
          </p:nvPr>
        </p:nvSpPr>
        <p:spPr>
          <a:xfrm>
            <a:off x="4735575" y="1523263"/>
            <a:ext cx="836400" cy="51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/02</a:t>
            </a:r>
            <a:endParaRPr/>
          </a:p>
        </p:txBody>
      </p:sp>
      <p:sp>
        <p:nvSpPr>
          <p:cNvPr id="468" name="Google Shape;468;p41"/>
          <p:cNvSpPr txBox="1"/>
          <p:nvPr>
            <p:ph idx="6" type="title"/>
          </p:nvPr>
        </p:nvSpPr>
        <p:spPr>
          <a:xfrm>
            <a:off x="2138625" y="3069988"/>
            <a:ext cx="2336400" cy="51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/TRANSFORMADA RÁPIDA DE FOURIER</a:t>
            </a:r>
            <a:endParaRPr/>
          </a:p>
        </p:txBody>
      </p:sp>
      <p:sp>
        <p:nvSpPr>
          <p:cNvPr id="469" name="Google Shape;469;p41"/>
          <p:cNvSpPr txBox="1"/>
          <p:nvPr>
            <p:ph idx="7" type="title"/>
          </p:nvPr>
        </p:nvSpPr>
        <p:spPr>
          <a:xfrm>
            <a:off x="1235625" y="3069975"/>
            <a:ext cx="836400" cy="51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/03</a:t>
            </a:r>
            <a:endParaRPr/>
          </a:p>
        </p:txBody>
      </p:sp>
      <p:sp>
        <p:nvSpPr>
          <p:cNvPr id="470" name="Google Shape;470;p41"/>
          <p:cNvSpPr txBox="1"/>
          <p:nvPr>
            <p:ph idx="9" type="title"/>
          </p:nvPr>
        </p:nvSpPr>
        <p:spPr>
          <a:xfrm>
            <a:off x="5571975" y="3069988"/>
            <a:ext cx="2336400" cy="51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/CONCLUSIONES</a:t>
            </a:r>
            <a:endParaRPr/>
          </a:p>
        </p:txBody>
      </p:sp>
      <p:sp>
        <p:nvSpPr>
          <p:cNvPr id="471" name="Google Shape;471;p41"/>
          <p:cNvSpPr txBox="1"/>
          <p:nvPr>
            <p:ph idx="13" type="title"/>
          </p:nvPr>
        </p:nvSpPr>
        <p:spPr>
          <a:xfrm>
            <a:off x="4735575" y="3069975"/>
            <a:ext cx="836400" cy="51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/04</a:t>
            </a:r>
            <a:endParaRPr/>
          </a:p>
        </p:txBody>
      </p:sp>
      <p:sp>
        <p:nvSpPr>
          <p:cNvPr id="472" name="Google Shape;472;p41"/>
          <p:cNvSpPr txBox="1"/>
          <p:nvPr>
            <p:ph idx="15"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/ÍNDICE</a:t>
            </a:r>
            <a:endParaRPr/>
          </a:p>
        </p:txBody>
      </p:sp>
      <p:sp>
        <p:nvSpPr>
          <p:cNvPr id="473" name="Google Shape;473;p41"/>
          <p:cNvSpPr txBox="1"/>
          <p:nvPr>
            <p:ph idx="1" type="subTitle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YOUR LOGO HERE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474" name="Google Shape;474;p41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475" name="Google Shape;475;p41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6" name="Google Shape;476;p41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7" name="Google Shape;477;p41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78" name="Google Shape;478;p41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479" name="Google Shape;479;p41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80" name="Google Shape;480;p41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481" name="Google Shape;481;p41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482" name="Google Shape;482;p41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483" name="Google Shape;483;p41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84" name="Google Shape;484;p41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485" name="Google Shape;485;p41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486" name="Google Shape;486;p41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7" name="Google Shape;487;p41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88" name="Google Shape;488;p41">
            <a:hlinkClick action="ppaction://hlinksldjump" r:id="rId3"/>
          </p:cNvPr>
          <p:cNvSpPr txBox="1"/>
          <p:nvPr>
            <p:ph idx="2" type="subTitle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489" name="Google Shape;489;p41"/>
          <p:cNvCxnSpPr/>
          <p:nvPr/>
        </p:nvCxnSpPr>
        <p:spPr>
          <a:xfrm>
            <a:off x="8176575" y="3529013"/>
            <a:ext cx="0" cy="74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490" name="Google Shape;490;p41">
            <a:hlinkClick action="ppaction://hlinksldjump" r:id="rId4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p41">
            <a:hlinkClick action="ppaction://hlinksldjump" r:id="rId5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p41">
            <a:hlinkClick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" name="Google Shape;493;p41">
            <a:hlinkClick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4" name="Google Shape;494;p41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495" name="Google Shape;495;p41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41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41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0" name="Shape 1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Google Shape;1041;p59"/>
          <p:cNvSpPr txBox="1"/>
          <p:nvPr>
            <p:ph idx="1" type="subTitle"/>
          </p:nvPr>
        </p:nvSpPr>
        <p:spPr>
          <a:xfrm>
            <a:off x="796200" y="109800"/>
            <a:ext cx="29667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UNIVERSIDAD CATOLICA SAN PABLO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1042" name="Google Shape;1042;p59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1043" name="Google Shape;1043;p59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44" name="Google Shape;1044;p59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45" name="Google Shape;1045;p59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046" name="Google Shape;1046;p59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1047" name="Google Shape;1047;p59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48" name="Google Shape;1048;p59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1049" name="Google Shape;1049;p59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050" name="Google Shape;1050;p59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1051" name="Google Shape;1051;p59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052" name="Google Shape;1052;p59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1053" name="Google Shape;1053;p59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1054" name="Google Shape;1054;p59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5" name="Google Shape;1055;p59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056" name="Google Shape;1056;p59">
            <a:hlinkClick action="ppaction://hlinksldjump" r:id="rId3"/>
          </p:cNvPr>
          <p:cNvSpPr txBox="1"/>
          <p:nvPr>
            <p:ph idx="2" type="subTitle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057" name="Google Shape;1057;p59">
            <a:hlinkClick action="ppaction://hlinksldjump" r:id="rId4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8" name="Google Shape;1058;p59">
            <a:hlinkClick action="ppaction://hlinksldjump" r:id="rId5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9" name="Google Shape;1059;p59">
            <a:hlinkClick action="ppaction://hlinksldjump" r:id="rId6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0" name="Google Shape;1060;p59">
            <a:hlinkClick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1" name="Google Shape;1061;p59">
            <a:hlinkClick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62" name="Google Shape;1062;p5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308000" y="927337"/>
            <a:ext cx="3385850" cy="3288824"/>
          </a:xfrm>
          <a:prstGeom prst="rect">
            <a:avLst/>
          </a:prstGeom>
          <a:noFill/>
          <a:ln>
            <a:noFill/>
          </a:ln>
        </p:spPr>
      </p:pic>
      <p:sp>
        <p:nvSpPr>
          <p:cNvPr id="1063" name="Google Shape;1063;p59"/>
          <p:cNvSpPr txBox="1"/>
          <p:nvPr>
            <p:ph idx="4294967295" type="title"/>
          </p:nvPr>
        </p:nvSpPr>
        <p:spPr>
          <a:xfrm>
            <a:off x="4819275" y="1759200"/>
            <a:ext cx="3558600" cy="151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/</a:t>
            </a:r>
            <a:r>
              <a:rPr lang="es"/>
              <a:t>Bit inverso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7" name="Shape 1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" name="Google Shape;1068;p60"/>
          <p:cNvSpPr txBox="1"/>
          <p:nvPr>
            <p:ph idx="1" type="subTitle"/>
          </p:nvPr>
        </p:nvSpPr>
        <p:spPr>
          <a:xfrm>
            <a:off x="796200" y="109800"/>
            <a:ext cx="29667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UNIVERSIDAD CATOLICA SAN PABLO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1069" name="Google Shape;1069;p60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1070" name="Google Shape;1070;p60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71" name="Google Shape;1071;p60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72" name="Google Shape;1072;p60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073" name="Google Shape;1073;p60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1074" name="Google Shape;1074;p60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75" name="Google Shape;1075;p60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1076" name="Google Shape;1076;p60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077" name="Google Shape;1077;p60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1078" name="Google Shape;1078;p60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079" name="Google Shape;1079;p60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1080" name="Google Shape;1080;p60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1081" name="Google Shape;1081;p60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2" name="Google Shape;1082;p60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083" name="Google Shape;1083;p60">
            <a:hlinkClick action="ppaction://hlinksldjump" r:id="rId3"/>
          </p:cNvPr>
          <p:cNvSpPr txBox="1"/>
          <p:nvPr>
            <p:ph idx="2" type="subTitle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084" name="Google Shape;1084;p60">
            <a:hlinkClick action="ppaction://hlinksldjump" r:id="rId4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5" name="Google Shape;1085;p60">
            <a:hlinkClick action="ppaction://hlinksldjump" r:id="rId5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6" name="Google Shape;1086;p60">
            <a:hlinkClick action="ppaction://hlinksldjump" r:id="rId6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7" name="Google Shape;1087;p60">
            <a:hlinkClick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8" name="Google Shape;1088;p60">
            <a:hlinkClick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9" name="Google Shape;1089;p60"/>
          <p:cNvSpPr txBox="1"/>
          <p:nvPr>
            <p:ph type="title"/>
          </p:nvPr>
        </p:nvSpPr>
        <p:spPr>
          <a:xfrm>
            <a:off x="1168975" y="887950"/>
            <a:ext cx="6869100" cy="64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/>
              <a:t> Algoritmo FFT diezmado en Frecuencia </a:t>
            </a:r>
            <a:endParaRPr sz="1900"/>
          </a:p>
        </p:txBody>
      </p:sp>
      <p:pic>
        <p:nvPicPr>
          <p:cNvPr id="1090" name="Google Shape;1090;p6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073875" y="2036000"/>
            <a:ext cx="3023099" cy="1330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1" name="Google Shape;1091;p6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717778" y="1738875"/>
            <a:ext cx="3320298" cy="235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5" name="Shape 1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6" name="Google Shape;1096;p61"/>
          <p:cNvSpPr txBox="1"/>
          <p:nvPr>
            <p:ph idx="1" type="subTitle"/>
          </p:nvPr>
        </p:nvSpPr>
        <p:spPr>
          <a:xfrm>
            <a:off x="796200" y="109800"/>
            <a:ext cx="24768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UNIVERSIDAD CATOLICA SAN PABLO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1097" name="Google Shape;1097;p61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1098" name="Google Shape;1098;p61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99" name="Google Shape;1099;p61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00" name="Google Shape;1100;p61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101" name="Google Shape;1101;p61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1102" name="Google Shape;1102;p61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03" name="Google Shape;1103;p61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1104" name="Google Shape;1104;p61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105" name="Google Shape;1105;p61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1106" name="Google Shape;1106;p61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107" name="Google Shape;1107;p61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1108" name="Google Shape;1108;p61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1109" name="Google Shape;1109;p61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0" name="Google Shape;1110;p61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111" name="Google Shape;1111;p61">
            <a:hlinkClick action="ppaction://hlinksldjump" r:id="rId3"/>
          </p:cNvPr>
          <p:cNvSpPr txBox="1"/>
          <p:nvPr>
            <p:ph idx="2" type="subTitle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112" name="Google Shape;1112;p61"/>
          <p:cNvSpPr txBox="1"/>
          <p:nvPr>
            <p:ph type="title"/>
          </p:nvPr>
        </p:nvSpPr>
        <p:spPr>
          <a:xfrm>
            <a:off x="948600" y="1893800"/>
            <a:ext cx="3936300" cy="149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900"/>
              <a:t>/ALGORITMO</a:t>
            </a:r>
            <a:endParaRPr sz="3900"/>
          </a:p>
        </p:txBody>
      </p:sp>
      <p:sp>
        <p:nvSpPr>
          <p:cNvPr id="1113" name="Google Shape;1113;p61"/>
          <p:cNvSpPr txBox="1"/>
          <p:nvPr>
            <p:ph idx="2" type="title"/>
          </p:nvPr>
        </p:nvSpPr>
        <p:spPr>
          <a:xfrm>
            <a:off x="948600" y="1052000"/>
            <a:ext cx="16254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3"/>
                </a:solidFill>
              </a:rPr>
              <a:t>/04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1114" name="Google Shape;1114;p61">
            <a:hlinkClick action="ppaction://hlinksldjump" r:id="rId4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5" name="Google Shape;1115;p61">
            <a:hlinkClick action="ppaction://hlinksldjump" r:id="rId5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6" name="Google Shape;1116;p61">
            <a:hlinkClick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7" name="Google Shape;1117;p61">
            <a:hlinkClick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18" name="Google Shape;1118;p6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84900" y="1518813"/>
            <a:ext cx="3418775" cy="210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2" name="Shape 1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" name="Google Shape;1123;p62"/>
          <p:cNvSpPr txBox="1"/>
          <p:nvPr>
            <p:ph idx="1" type="subTitle"/>
          </p:nvPr>
        </p:nvSpPr>
        <p:spPr>
          <a:xfrm>
            <a:off x="796200" y="109800"/>
            <a:ext cx="29667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UNIVERSIDAD CATOLICA SAN PABLO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1124" name="Google Shape;1124;p62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1125" name="Google Shape;1125;p62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26" name="Google Shape;1126;p62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27" name="Google Shape;1127;p62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128" name="Google Shape;1128;p62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1129" name="Google Shape;1129;p62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30" name="Google Shape;1130;p62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1131" name="Google Shape;1131;p62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132" name="Google Shape;1132;p62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1133" name="Google Shape;1133;p62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134" name="Google Shape;1134;p62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1135" name="Google Shape;1135;p62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1136" name="Google Shape;1136;p62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7" name="Google Shape;1137;p62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138" name="Google Shape;1138;p62">
            <a:hlinkClick action="ppaction://hlinksldjump" r:id="rId3"/>
          </p:cNvPr>
          <p:cNvSpPr txBox="1"/>
          <p:nvPr>
            <p:ph idx="2" type="subTitle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139" name="Google Shape;1139;p62">
            <a:hlinkClick action="ppaction://hlinksldjump" r:id="rId4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0" name="Google Shape;1140;p62">
            <a:hlinkClick action="ppaction://hlinksldjump" r:id="rId5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1" name="Google Shape;1141;p62">
            <a:hlinkClick action="ppaction://hlinksldjump" r:id="rId6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2" name="Google Shape;1142;p62">
            <a:hlinkClick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3" name="Google Shape;1143;p62">
            <a:hlinkClick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44" name="Google Shape;1144;p6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213513" y="531375"/>
            <a:ext cx="4716963" cy="40807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8" name="Shape 1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9" name="Google Shape;1149;p63"/>
          <p:cNvSpPr txBox="1"/>
          <p:nvPr>
            <p:ph idx="1" type="subTitle"/>
          </p:nvPr>
        </p:nvSpPr>
        <p:spPr>
          <a:xfrm>
            <a:off x="796200" y="109800"/>
            <a:ext cx="29667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UNIVERSIDAD CATOLICA SAN PABLO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1150" name="Google Shape;1150;p63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1151" name="Google Shape;1151;p63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52" name="Google Shape;1152;p63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53" name="Google Shape;1153;p63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154" name="Google Shape;1154;p63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1155" name="Google Shape;1155;p63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56" name="Google Shape;1156;p63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1157" name="Google Shape;1157;p63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158" name="Google Shape;1158;p63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1159" name="Google Shape;1159;p63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160" name="Google Shape;1160;p63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1161" name="Google Shape;1161;p63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1162" name="Google Shape;1162;p63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3" name="Google Shape;1163;p63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164" name="Google Shape;1164;p63">
            <a:hlinkClick action="ppaction://hlinksldjump" r:id="rId3"/>
          </p:cNvPr>
          <p:cNvSpPr txBox="1"/>
          <p:nvPr>
            <p:ph idx="2" type="subTitle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165" name="Google Shape;1165;p63">
            <a:hlinkClick action="ppaction://hlinksldjump" r:id="rId4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6" name="Google Shape;1166;p63">
            <a:hlinkClick action="ppaction://hlinksldjump" r:id="rId5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7" name="Google Shape;1167;p63">
            <a:hlinkClick action="ppaction://hlinksldjump" r:id="rId6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8" name="Google Shape;1168;p63">
            <a:hlinkClick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9" name="Google Shape;1169;p63">
            <a:hlinkClick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70" name="Google Shape;1170;p6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981200" y="1347788"/>
            <a:ext cx="5181600" cy="244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4" name="Shape 1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5" name="Google Shape;1175;p64"/>
          <p:cNvSpPr txBox="1"/>
          <p:nvPr>
            <p:ph idx="1" type="subTitle"/>
          </p:nvPr>
        </p:nvSpPr>
        <p:spPr>
          <a:xfrm>
            <a:off x="796200" y="109800"/>
            <a:ext cx="24768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UNIVERSIDAD CATOLICA SAN PABLO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1176" name="Google Shape;1176;p64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1177" name="Google Shape;1177;p64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78" name="Google Shape;1178;p64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79" name="Google Shape;1179;p64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180" name="Google Shape;1180;p64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1181" name="Google Shape;1181;p64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82" name="Google Shape;1182;p64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1183" name="Google Shape;1183;p64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184" name="Google Shape;1184;p64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1185" name="Google Shape;1185;p64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186" name="Google Shape;1186;p64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1187" name="Google Shape;1187;p64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1188" name="Google Shape;1188;p64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9" name="Google Shape;1189;p64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190" name="Google Shape;1190;p64">
            <a:hlinkClick action="ppaction://hlinksldjump" r:id="rId3"/>
          </p:cNvPr>
          <p:cNvSpPr txBox="1"/>
          <p:nvPr>
            <p:ph idx="2" type="subTitle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191" name="Google Shape;1191;p64"/>
          <p:cNvSpPr txBox="1"/>
          <p:nvPr>
            <p:ph type="title"/>
          </p:nvPr>
        </p:nvSpPr>
        <p:spPr>
          <a:xfrm>
            <a:off x="948600" y="1893800"/>
            <a:ext cx="3936300" cy="149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900"/>
              <a:t>/CONCLUSIONES</a:t>
            </a:r>
            <a:endParaRPr sz="3900"/>
          </a:p>
        </p:txBody>
      </p:sp>
      <p:sp>
        <p:nvSpPr>
          <p:cNvPr id="1192" name="Google Shape;1192;p64"/>
          <p:cNvSpPr txBox="1"/>
          <p:nvPr>
            <p:ph idx="2" type="title"/>
          </p:nvPr>
        </p:nvSpPr>
        <p:spPr>
          <a:xfrm>
            <a:off x="948600" y="1052000"/>
            <a:ext cx="16254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/05</a:t>
            </a:r>
            <a:endParaRPr/>
          </a:p>
        </p:txBody>
      </p:sp>
      <p:sp>
        <p:nvSpPr>
          <p:cNvPr id="1193" name="Google Shape;1193;p64">
            <a:hlinkClick action="ppaction://hlinksldjump" r:id="rId4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4" name="Google Shape;1194;p64">
            <a:hlinkClick action="ppaction://hlinksldjump" r:id="rId5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5" name="Google Shape;1195;p64">
            <a:hlinkClick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6" name="Google Shape;1196;p64">
            <a:hlinkClick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97" name="Google Shape;1197;p6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84900" y="1518813"/>
            <a:ext cx="3418775" cy="210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1" name="Shape 1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2" name="Google Shape;1202;p65"/>
          <p:cNvSpPr txBox="1"/>
          <p:nvPr>
            <p:ph idx="1" type="subTitle"/>
          </p:nvPr>
        </p:nvSpPr>
        <p:spPr>
          <a:xfrm>
            <a:off x="796200" y="109800"/>
            <a:ext cx="29667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UNIVERSIDAD CATOLICA SAN PABLO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1203" name="Google Shape;1203;p65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1204" name="Google Shape;1204;p65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05" name="Google Shape;1205;p65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06" name="Google Shape;1206;p65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207" name="Google Shape;1207;p65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1208" name="Google Shape;1208;p65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09" name="Google Shape;1209;p65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1210" name="Google Shape;1210;p65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211" name="Google Shape;1211;p65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1212" name="Google Shape;1212;p65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213" name="Google Shape;1213;p65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1214" name="Google Shape;1214;p65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1215" name="Google Shape;1215;p65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6" name="Google Shape;1216;p65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17" name="Google Shape;1217;p65">
            <a:hlinkClick action="ppaction://hlinksldjump" r:id="rId3"/>
          </p:cNvPr>
          <p:cNvSpPr txBox="1"/>
          <p:nvPr>
            <p:ph idx="2" type="subTitle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18" name="Google Shape;1218;p65">
            <a:hlinkClick action="ppaction://hlinksldjump" r:id="rId4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9" name="Google Shape;1219;p65">
            <a:hlinkClick action="ppaction://hlinksldjump" r:id="rId5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0" name="Google Shape;1220;p65">
            <a:hlinkClick action="ppaction://hlinksldjump" r:id="rId6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1" name="Google Shape;1221;p65">
            <a:hlinkClick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2" name="Google Shape;1222;p65">
            <a:hlinkClick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3" name="Google Shape;1223;p65"/>
          <p:cNvSpPr txBox="1"/>
          <p:nvPr>
            <p:ph idx="1" type="subTitle"/>
          </p:nvPr>
        </p:nvSpPr>
        <p:spPr>
          <a:xfrm>
            <a:off x="796200" y="1265100"/>
            <a:ext cx="4158000" cy="120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 </a:t>
            </a:r>
            <a:r>
              <a:rPr lang="es"/>
              <a:t>realizó</a:t>
            </a:r>
            <a:r>
              <a:rPr lang="es"/>
              <a:t> una </a:t>
            </a:r>
            <a:r>
              <a:rPr lang="es"/>
              <a:t>comparación</a:t>
            </a:r>
            <a:r>
              <a:rPr lang="es"/>
              <a:t> entre el algoritmo de Cooley-Tukey y una </a:t>
            </a:r>
            <a:r>
              <a:rPr lang="es"/>
              <a:t>implementación</a:t>
            </a:r>
            <a:r>
              <a:rPr lang="es"/>
              <a:t> </a:t>
            </a:r>
            <a:r>
              <a:rPr lang="es"/>
              <a:t>estándar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del DFT. Se obtuvieron los siguientes resultados:</a:t>
            </a:r>
            <a:endParaRPr/>
          </a:p>
        </p:txBody>
      </p:sp>
      <p:sp>
        <p:nvSpPr>
          <p:cNvPr id="1224" name="Google Shape;1224;p65"/>
          <p:cNvSpPr txBox="1"/>
          <p:nvPr>
            <p:ph idx="4294967295"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/RESULTADOS</a:t>
            </a:r>
            <a:endParaRPr/>
          </a:p>
        </p:txBody>
      </p:sp>
      <p:pic>
        <p:nvPicPr>
          <p:cNvPr id="1225" name="Google Shape;1225;p6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107575" y="2471400"/>
            <a:ext cx="3464416" cy="194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6" name="Google Shape;1226;p6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995500" y="1112700"/>
            <a:ext cx="5043000" cy="272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42"/>
          <p:cNvSpPr txBox="1"/>
          <p:nvPr>
            <p:ph idx="1" type="subTitle"/>
          </p:nvPr>
        </p:nvSpPr>
        <p:spPr>
          <a:xfrm>
            <a:off x="796200" y="109800"/>
            <a:ext cx="24768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UNIVERSIDAD CATOLICA SAN PABLO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503" name="Google Shape;503;p42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504" name="Google Shape;504;p42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5" name="Google Shape;505;p42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6" name="Google Shape;506;p42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507" name="Google Shape;507;p42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508" name="Google Shape;508;p42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09" name="Google Shape;509;p42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510" name="Google Shape;510;p42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511" name="Google Shape;511;p42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512" name="Google Shape;512;p42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513" name="Google Shape;513;p42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514" name="Google Shape;514;p42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515" name="Google Shape;515;p42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6" name="Google Shape;516;p42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17" name="Google Shape;517;p42">
            <a:hlinkClick action="ppaction://hlinksldjump" r:id="rId3"/>
          </p:cNvPr>
          <p:cNvSpPr txBox="1"/>
          <p:nvPr>
            <p:ph idx="2" type="subTitle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18" name="Google Shape;518;p42"/>
          <p:cNvSpPr txBox="1"/>
          <p:nvPr>
            <p:ph type="title"/>
          </p:nvPr>
        </p:nvSpPr>
        <p:spPr>
          <a:xfrm>
            <a:off x="948600" y="1893800"/>
            <a:ext cx="3936300" cy="149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900"/>
              <a:t>/TRANSFORMADA DE FOURIER</a:t>
            </a:r>
            <a:endParaRPr sz="3900"/>
          </a:p>
        </p:txBody>
      </p:sp>
      <p:sp>
        <p:nvSpPr>
          <p:cNvPr id="519" name="Google Shape;519;p42"/>
          <p:cNvSpPr txBox="1"/>
          <p:nvPr>
            <p:ph idx="2" type="title"/>
          </p:nvPr>
        </p:nvSpPr>
        <p:spPr>
          <a:xfrm>
            <a:off x="948600" y="1052000"/>
            <a:ext cx="16254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/01</a:t>
            </a:r>
            <a:endParaRPr/>
          </a:p>
        </p:txBody>
      </p:sp>
      <p:sp>
        <p:nvSpPr>
          <p:cNvPr id="520" name="Google Shape;520;p42">
            <a:hlinkClick action="ppaction://hlinksldjump" r:id="rId4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" name="Google Shape;521;p42">
            <a:hlinkClick action="ppaction://hlinksldjump" r:id="rId5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" name="Google Shape;522;p42">
            <a:hlinkClick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3" name="Google Shape;523;p42">
            <a:hlinkClick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24" name="Google Shape;524;p4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23000" y="1366547"/>
            <a:ext cx="3556575" cy="241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43"/>
          <p:cNvSpPr txBox="1"/>
          <p:nvPr>
            <p:ph idx="1" type="subTitle"/>
          </p:nvPr>
        </p:nvSpPr>
        <p:spPr>
          <a:xfrm>
            <a:off x="796200" y="109800"/>
            <a:ext cx="29667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UNIVERSIDAD CATOLICA SAN PABLO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530" name="Google Shape;530;p43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531" name="Google Shape;531;p43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2" name="Google Shape;532;p43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3" name="Google Shape;533;p43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534" name="Google Shape;534;p43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535" name="Google Shape;535;p43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36" name="Google Shape;536;p43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537" name="Google Shape;537;p43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538" name="Google Shape;538;p43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539" name="Google Shape;539;p43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540" name="Google Shape;540;p43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541" name="Google Shape;541;p43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542" name="Google Shape;542;p43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3" name="Google Shape;543;p43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44" name="Google Shape;544;p43">
            <a:hlinkClick action="ppaction://hlinksldjump" r:id="rId3"/>
          </p:cNvPr>
          <p:cNvSpPr txBox="1"/>
          <p:nvPr>
            <p:ph idx="2" type="subTitle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45" name="Google Shape;545;p43">
            <a:hlinkClick action="ppaction://hlinksldjump" r:id="rId4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6" name="Google Shape;546;p43">
            <a:hlinkClick action="ppaction://hlinksldjump" r:id="rId5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Google Shape;547;p43">
            <a:hlinkClick action="ppaction://hlinksldjump" r:id="rId6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8" name="Google Shape;548;p43">
            <a:hlinkClick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9" name="Google Shape;549;p43">
            <a:hlinkClick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50" name="Google Shape;550;p43" title="g-392.wav">
            <a:hlinkClick r:id="rId7"/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964275" y="1653325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1" name="Google Shape;551;p43" title="c-523.wav">
            <a:hlinkClick r:id="rId9"/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110250" y="1653325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2" name="Google Shape;552;p43" title="c-262.wav">
            <a:hlinkClick r:id="rId10"/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256225" y="1653325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3" name="Google Shape;553;p43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5507500" y="2334938"/>
            <a:ext cx="1954651" cy="1199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4" name="Google Shape;554;p43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3361525" y="2334938"/>
            <a:ext cx="1954651" cy="1199437"/>
          </a:xfrm>
          <a:prstGeom prst="rect">
            <a:avLst/>
          </a:prstGeom>
          <a:noFill/>
          <a:ln>
            <a:noFill/>
          </a:ln>
        </p:spPr>
      </p:pic>
      <p:pic>
        <p:nvPicPr>
          <p:cNvPr id="555" name="Google Shape;555;p43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1215550" y="2334950"/>
            <a:ext cx="1954651" cy="11994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44"/>
          <p:cNvSpPr txBox="1"/>
          <p:nvPr>
            <p:ph idx="1" type="subTitle"/>
          </p:nvPr>
        </p:nvSpPr>
        <p:spPr>
          <a:xfrm>
            <a:off x="796200" y="109800"/>
            <a:ext cx="29667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UNIVERSIDAD CATOLICA SAN PABLO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561" name="Google Shape;561;p44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562" name="Google Shape;562;p44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3" name="Google Shape;563;p44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4" name="Google Shape;564;p44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565" name="Google Shape;565;p44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566" name="Google Shape;566;p44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67" name="Google Shape;567;p44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568" name="Google Shape;568;p44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569" name="Google Shape;569;p44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570" name="Google Shape;570;p44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571" name="Google Shape;571;p44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572" name="Google Shape;572;p44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573" name="Google Shape;573;p44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4" name="Google Shape;574;p44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75" name="Google Shape;575;p44">
            <a:hlinkClick action="ppaction://hlinksldjump" r:id="rId3"/>
          </p:cNvPr>
          <p:cNvSpPr txBox="1"/>
          <p:nvPr>
            <p:ph idx="2" type="subTitle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76" name="Google Shape;576;p44">
            <a:hlinkClick action="ppaction://hlinksldjump" r:id="rId4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7" name="Google Shape;577;p44">
            <a:hlinkClick action="ppaction://hlinksldjump" r:id="rId5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8" name="Google Shape;578;p44">
            <a:hlinkClick action="ppaction://hlinksldjump" r:id="rId6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9" name="Google Shape;579;p44">
            <a:hlinkClick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0" name="Google Shape;580;p44">
            <a:hlinkClick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81" name="Google Shape;581;p4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616350" y="1728650"/>
            <a:ext cx="1400175" cy="64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2" name="Google Shape;582;p4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870300" y="1728650"/>
            <a:ext cx="1657350" cy="647700"/>
          </a:xfrm>
          <a:prstGeom prst="rect">
            <a:avLst/>
          </a:prstGeom>
          <a:noFill/>
          <a:ln>
            <a:noFill/>
          </a:ln>
        </p:spPr>
      </p:pic>
      <p:sp>
        <p:nvSpPr>
          <p:cNvPr id="583" name="Google Shape;583;p44"/>
          <p:cNvSpPr txBox="1"/>
          <p:nvPr>
            <p:ph type="title"/>
          </p:nvPr>
        </p:nvSpPr>
        <p:spPr>
          <a:xfrm>
            <a:off x="1796250" y="887950"/>
            <a:ext cx="5551500" cy="64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/>
              <a:t>Condiciones de Dirichlet</a:t>
            </a:r>
            <a:endParaRPr sz="3000"/>
          </a:p>
        </p:txBody>
      </p:sp>
      <p:sp>
        <p:nvSpPr>
          <p:cNvPr id="584" name="Google Shape;584;p44"/>
          <p:cNvSpPr txBox="1"/>
          <p:nvPr>
            <p:ph idx="1" type="subTitle"/>
          </p:nvPr>
        </p:nvSpPr>
        <p:spPr>
          <a:xfrm>
            <a:off x="2450700" y="2569350"/>
            <a:ext cx="4242600" cy="109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• Un número finito de discontinuidades finitas.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• Un número finito de máximos y un número finito de mínimos.</a:t>
            </a:r>
            <a:endParaRPr/>
          </a:p>
        </p:txBody>
      </p:sp>
      <p:grpSp>
        <p:nvGrpSpPr>
          <p:cNvPr id="585" name="Google Shape;585;p44"/>
          <p:cNvGrpSpPr/>
          <p:nvPr/>
        </p:nvGrpSpPr>
        <p:grpSpPr>
          <a:xfrm>
            <a:off x="4351569" y="3669202"/>
            <a:ext cx="440861" cy="441047"/>
            <a:chOff x="4351574" y="3669202"/>
            <a:chExt cx="440861" cy="441047"/>
          </a:xfrm>
        </p:grpSpPr>
        <p:sp>
          <p:nvSpPr>
            <p:cNvPr id="586" name="Google Shape;586;p44"/>
            <p:cNvSpPr/>
            <p:nvPr/>
          </p:nvSpPr>
          <p:spPr>
            <a:xfrm>
              <a:off x="4351574" y="3669202"/>
              <a:ext cx="440861" cy="441047"/>
            </a:xfrm>
            <a:custGeom>
              <a:rect b="b" l="l" r="r" t="t"/>
              <a:pathLst>
                <a:path extrusionOk="0" h="14209" w="14203">
                  <a:moveTo>
                    <a:pt x="7104" y="0"/>
                  </a:moveTo>
                  <a:cubicBezTo>
                    <a:pt x="3186" y="0"/>
                    <a:pt x="0" y="3181"/>
                    <a:pt x="0" y="7099"/>
                  </a:cubicBezTo>
                  <a:cubicBezTo>
                    <a:pt x="0" y="9129"/>
                    <a:pt x="847" y="10953"/>
                    <a:pt x="2209" y="12247"/>
                  </a:cubicBezTo>
                  <a:cubicBezTo>
                    <a:pt x="3484" y="13466"/>
                    <a:pt x="5211" y="14208"/>
                    <a:pt x="7104" y="14208"/>
                  </a:cubicBezTo>
                  <a:cubicBezTo>
                    <a:pt x="8998" y="14208"/>
                    <a:pt x="10725" y="13466"/>
                    <a:pt x="12000" y="12247"/>
                  </a:cubicBezTo>
                  <a:cubicBezTo>
                    <a:pt x="13357" y="10948"/>
                    <a:pt x="14202" y="9129"/>
                    <a:pt x="14202" y="7099"/>
                  </a:cubicBezTo>
                  <a:cubicBezTo>
                    <a:pt x="14202" y="3181"/>
                    <a:pt x="11029" y="0"/>
                    <a:pt x="710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E57C85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dk1">
                  <a:alpha val="3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44"/>
            <p:cNvSpPr/>
            <p:nvPr/>
          </p:nvSpPr>
          <p:spPr>
            <a:xfrm>
              <a:off x="4491563" y="3777150"/>
              <a:ext cx="160875" cy="225150"/>
            </a:xfrm>
            <a:custGeom>
              <a:rect b="b" l="l" r="r" t="t"/>
              <a:pathLst>
                <a:path extrusionOk="0" h="9006" w="6435">
                  <a:moveTo>
                    <a:pt x="3218" y="1"/>
                  </a:moveTo>
                  <a:cubicBezTo>
                    <a:pt x="2870" y="1"/>
                    <a:pt x="2589" y="282"/>
                    <a:pt x="2589" y="629"/>
                  </a:cubicBezTo>
                  <a:lnTo>
                    <a:pt x="2589" y="819"/>
                  </a:lnTo>
                  <a:cubicBezTo>
                    <a:pt x="2589" y="839"/>
                    <a:pt x="2599" y="860"/>
                    <a:pt x="2599" y="881"/>
                  </a:cubicBezTo>
                  <a:cubicBezTo>
                    <a:pt x="1582" y="1151"/>
                    <a:pt x="819" y="2077"/>
                    <a:pt x="819" y="3187"/>
                  </a:cubicBezTo>
                  <a:lnTo>
                    <a:pt x="819" y="5073"/>
                  </a:lnTo>
                  <a:cubicBezTo>
                    <a:pt x="319" y="5385"/>
                    <a:pt x="1" y="5948"/>
                    <a:pt x="1" y="6551"/>
                  </a:cubicBezTo>
                  <a:lnTo>
                    <a:pt x="1" y="7053"/>
                  </a:lnTo>
                  <a:cubicBezTo>
                    <a:pt x="1" y="7313"/>
                    <a:pt x="211" y="7523"/>
                    <a:pt x="472" y="7523"/>
                  </a:cubicBezTo>
                  <a:lnTo>
                    <a:pt x="5964" y="7523"/>
                  </a:lnTo>
                  <a:cubicBezTo>
                    <a:pt x="6225" y="7523"/>
                    <a:pt x="6434" y="7313"/>
                    <a:pt x="6434" y="7053"/>
                  </a:cubicBezTo>
                  <a:lnTo>
                    <a:pt x="6434" y="6551"/>
                  </a:lnTo>
                  <a:cubicBezTo>
                    <a:pt x="6434" y="5948"/>
                    <a:pt x="6118" y="5385"/>
                    <a:pt x="5616" y="5073"/>
                  </a:cubicBezTo>
                  <a:lnTo>
                    <a:pt x="5616" y="3187"/>
                  </a:lnTo>
                  <a:cubicBezTo>
                    <a:pt x="5616" y="2077"/>
                    <a:pt x="4854" y="1151"/>
                    <a:pt x="3836" y="881"/>
                  </a:cubicBezTo>
                  <a:cubicBezTo>
                    <a:pt x="3836" y="860"/>
                    <a:pt x="3847" y="839"/>
                    <a:pt x="3847" y="819"/>
                  </a:cubicBezTo>
                  <a:lnTo>
                    <a:pt x="3847" y="629"/>
                  </a:lnTo>
                  <a:cubicBezTo>
                    <a:pt x="3847" y="282"/>
                    <a:pt x="3565" y="1"/>
                    <a:pt x="3218" y="1"/>
                  </a:cubicBezTo>
                  <a:close/>
                  <a:moveTo>
                    <a:pt x="2118" y="7907"/>
                  </a:moveTo>
                  <a:cubicBezTo>
                    <a:pt x="2118" y="8515"/>
                    <a:pt x="2609" y="9006"/>
                    <a:pt x="3218" y="9006"/>
                  </a:cubicBezTo>
                  <a:cubicBezTo>
                    <a:pt x="3826" y="9006"/>
                    <a:pt x="4317" y="8515"/>
                    <a:pt x="4317" y="7907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8" name="Google Shape;588;p44"/>
          <p:cNvGrpSpPr/>
          <p:nvPr/>
        </p:nvGrpSpPr>
        <p:grpSpPr>
          <a:xfrm>
            <a:off x="2374376" y="2938925"/>
            <a:ext cx="4395247" cy="151849"/>
            <a:chOff x="2374371" y="2938926"/>
            <a:chExt cx="4395247" cy="151849"/>
          </a:xfrm>
        </p:grpSpPr>
        <p:sp>
          <p:nvSpPr>
            <p:cNvPr id="589" name="Google Shape;589;p44"/>
            <p:cNvSpPr/>
            <p:nvPr/>
          </p:nvSpPr>
          <p:spPr>
            <a:xfrm>
              <a:off x="2374371" y="2938926"/>
              <a:ext cx="76322" cy="151849"/>
            </a:xfrm>
            <a:custGeom>
              <a:rect b="b" l="l" r="r" t="t"/>
              <a:pathLst>
                <a:path extrusionOk="0" h="10895" w="5478">
                  <a:moveTo>
                    <a:pt x="74" y="0"/>
                  </a:moveTo>
                  <a:lnTo>
                    <a:pt x="5478" y="5404"/>
                  </a:lnTo>
                  <a:lnTo>
                    <a:pt x="0" y="10895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590" name="Google Shape;590;p44"/>
            <p:cNvSpPr/>
            <p:nvPr/>
          </p:nvSpPr>
          <p:spPr>
            <a:xfrm rot="10800000">
              <a:off x="6693296" y="2938926"/>
              <a:ext cx="76322" cy="151849"/>
            </a:xfrm>
            <a:custGeom>
              <a:rect b="b" l="l" r="r" t="t"/>
              <a:pathLst>
                <a:path extrusionOk="0" h="10895" w="5478">
                  <a:moveTo>
                    <a:pt x="74" y="0"/>
                  </a:moveTo>
                  <a:lnTo>
                    <a:pt x="5478" y="5404"/>
                  </a:lnTo>
                  <a:lnTo>
                    <a:pt x="0" y="10895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45"/>
          <p:cNvSpPr txBox="1"/>
          <p:nvPr>
            <p:ph idx="1" type="subTitle"/>
          </p:nvPr>
        </p:nvSpPr>
        <p:spPr>
          <a:xfrm>
            <a:off x="796200" y="109800"/>
            <a:ext cx="29667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UNIVERSIDAD CATOLICA SAN PABLO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596" name="Google Shape;596;p45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597" name="Google Shape;597;p45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8" name="Google Shape;598;p45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9" name="Google Shape;599;p45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600" name="Google Shape;600;p45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601" name="Google Shape;601;p45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02" name="Google Shape;602;p45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603" name="Google Shape;603;p45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604" name="Google Shape;604;p45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605" name="Google Shape;605;p45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606" name="Google Shape;606;p45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607" name="Google Shape;607;p45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608" name="Google Shape;608;p45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9" name="Google Shape;609;p45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10" name="Google Shape;610;p45">
            <a:hlinkClick action="ppaction://hlinksldjump" r:id="rId3"/>
          </p:cNvPr>
          <p:cNvSpPr txBox="1"/>
          <p:nvPr>
            <p:ph idx="2" type="subTitle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11" name="Google Shape;611;p45">
            <a:hlinkClick action="ppaction://hlinksldjump" r:id="rId4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2" name="Google Shape;612;p45">
            <a:hlinkClick action="ppaction://hlinksldjump" r:id="rId5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3" name="Google Shape;613;p45">
            <a:hlinkClick action="ppaction://hlinksldjump" r:id="rId6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4" name="Google Shape;614;p45">
            <a:hlinkClick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5" name="Google Shape;615;p45">
            <a:hlinkClick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6" name="Google Shape;616;p45"/>
          <p:cNvSpPr txBox="1"/>
          <p:nvPr>
            <p:ph type="title"/>
          </p:nvPr>
        </p:nvSpPr>
        <p:spPr>
          <a:xfrm>
            <a:off x="1124450" y="1149663"/>
            <a:ext cx="1657500" cy="64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/>
              <a:t>Fórmulas</a:t>
            </a:r>
            <a:endParaRPr sz="3000"/>
          </a:p>
        </p:txBody>
      </p:sp>
      <p:sp>
        <p:nvSpPr>
          <p:cNvPr id="617" name="Google Shape;617;p45"/>
          <p:cNvSpPr txBox="1"/>
          <p:nvPr>
            <p:ph idx="1" type="subTitle"/>
          </p:nvPr>
        </p:nvSpPr>
        <p:spPr>
          <a:xfrm>
            <a:off x="1906625" y="2736375"/>
            <a:ext cx="2341200" cy="44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La transformada de Fourier</a:t>
            </a:r>
            <a:endParaRPr/>
          </a:p>
        </p:txBody>
      </p:sp>
      <p:grpSp>
        <p:nvGrpSpPr>
          <p:cNvPr id="618" name="Google Shape;618;p45"/>
          <p:cNvGrpSpPr/>
          <p:nvPr/>
        </p:nvGrpSpPr>
        <p:grpSpPr>
          <a:xfrm>
            <a:off x="1940836" y="2880965"/>
            <a:ext cx="2272782" cy="151819"/>
            <a:chOff x="2374371" y="2938926"/>
            <a:chExt cx="4395247" cy="151849"/>
          </a:xfrm>
        </p:grpSpPr>
        <p:sp>
          <p:nvSpPr>
            <p:cNvPr id="619" name="Google Shape;619;p45"/>
            <p:cNvSpPr/>
            <p:nvPr/>
          </p:nvSpPr>
          <p:spPr>
            <a:xfrm>
              <a:off x="2374371" y="2938926"/>
              <a:ext cx="76322" cy="151849"/>
            </a:xfrm>
            <a:custGeom>
              <a:rect b="b" l="l" r="r" t="t"/>
              <a:pathLst>
                <a:path extrusionOk="0" h="10895" w="5478">
                  <a:moveTo>
                    <a:pt x="74" y="0"/>
                  </a:moveTo>
                  <a:lnTo>
                    <a:pt x="5478" y="5404"/>
                  </a:lnTo>
                  <a:lnTo>
                    <a:pt x="0" y="10895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620" name="Google Shape;620;p45"/>
            <p:cNvSpPr/>
            <p:nvPr/>
          </p:nvSpPr>
          <p:spPr>
            <a:xfrm rot="10800000">
              <a:off x="6693296" y="2938926"/>
              <a:ext cx="76322" cy="151849"/>
            </a:xfrm>
            <a:custGeom>
              <a:rect b="b" l="l" r="r" t="t"/>
              <a:pathLst>
                <a:path extrusionOk="0" h="10895" w="5478">
                  <a:moveTo>
                    <a:pt x="74" y="0"/>
                  </a:moveTo>
                  <a:lnTo>
                    <a:pt x="5478" y="5404"/>
                  </a:lnTo>
                  <a:lnTo>
                    <a:pt x="0" y="10895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pic>
        <p:nvPicPr>
          <p:cNvPr id="621" name="Google Shape;621;p4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766250" y="1902563"/>
            <a:ext cx="2621938" cy="63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2" name="Google Shape;622;p4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860822" y="1902575"/>
            <a:ext cx="2341166" cy="647700"/>
          </a:xfrm>
          <a:prstGeom prst="rect">
            <a:avLst/>
          </a:prstGeom>
          <a:noFill/>
          <a:ln>
            <a:noFill/>
          </a:ln>
        </p:spPr>
      </p:pic>
      <p:sp>
        <p:nvSpPr>
          <p:cNvPr id="623" name="Google Shape;623;p45"/>
          <p:cNvSpPr txBox="1"/>
          <p:nvPr>
            <p:ph idx="1" type="subTitle"/>
          </p:nvPr>
        </p:nvSpPr>
        <p:spPr>
          <a:xfrm>
            <a:off x="4860800" y="2810850"/>
            <a:ext cx="2341200" cy="44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Inversa de la transformada de Fourier</a:t>
            </a:r>
            <a:endParaRPr/>
          </a:p>
        </p:txBody>
      </p:sp>
      <p:grpSp>
        <p:nvGrpSpPr>
          <p:cNvPr id="624" name="Google Shape;624;p45"/>
          <p:cNvGrpSpPr/>
          <p:nvPr/>
        </p:nvGrpSpPr>
        <p:grpSpPr>
          <a:xfrm>
            <a:off x="4895011" y="2955440"/>
            <a:ext cx="2272782" cy="151819"/>
            <a:chOff x="2374371" y="2938926"/>
            <a:chExt cx="4395247" cy="151849"/>
          </a:xfrm>
        </p:grpSpPr>
        <p:sp>
          <p:nvSpPr>
            <p:cNvPr id="625" name="Google Shape;625;p45"/>
            <p:cNvSpPr/>
            <p:nvPr/>
          </p:nvSpPr>
          <p:spPr>
            <a:xfrm>
              <a:off x="2374371" y="2938926"/>
              <a:ext cx="76322" cy="151849"/>
            </a:xfrm>
            <a:custGeom>
              <a:rect b="b" l="l" r="r" t="t"/>
              <a:pathLst>
                <a:path extrusionOk="0" h="10895" w="5478">
                  <a:moveTo>
                    <a:pt x="74" y="0"/>
                  </a:moveTo>
                  <a:lnTo>
                    <a:pt x="5478" y="5404"/>
                  </a:lnTo>
                  <a:lnTo>
                    <a:pt x="0" y="10895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626" name="Google Shape;626;p45"/>
            <p:cNvSpPr/>
            <p:nvPr/>
          </p:nvSpPr>
          <p:spPr>
            <a:xfrm rot="10800000">
              <a:off x="6693296" y="2938926"/>
              <a:ext cx="76322" cy="151849"/>
            </a:xfrm>
            <a:custGeom>
              <a:rect b="b" l="l" r="r" t="t"/>
              <a:pathLst>
                <a:path extrusionOk="0" h="10895" w="5478">
                  <a:moveTo>
                    <a:pt x="74" y="0"/>
                  </a:moveTo>
                  <a:lnTo>
                    <a:pt x="5478" y="5404"/>
                  </a:lnTo>
                  <a:lnTo>
                    <a:pt x="0" y="10895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46"/>
          <p:cNvSpPr txBox="1"/>
          <p:nvPr>
            <p:ph idx="1" type="subTitle"/>
          </p:nvPr>
        </p:nvSpPr>
        <p:spPr>
          <a:xfrm>
            <a:off x="796200" y="109800"/>
            <a:ext cx="24768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UNIVERSIDAD CATOLICA SAN PABLO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632" name="Google Shape;632;p46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633" name="Google Shape;633;p46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4" name="Google Shape;634;p46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5" name="Google Shape;635;p46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636" name="Google Shape;636;p46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637" name="Google Shape;637;p46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38" name="Google Shape;638;p46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639" name="Google Shape;639;p46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640" name="Google Shape;640;p46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641" name="Google Shape;641;p46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642" name="Google Shape;642;p46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643" name="Google Shape;643;p46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644" name="Google Shape;644;p46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5" name="Google Shape;645;p46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46" name="Google Shape;646;p46">
            <a:hlinkClick action="ppaction://hlinksldjump" r:id="rId3"/>
          </p:cNvPr>
          <p:cNvSpPr txBox="1"/>
          <p:nvPr>
            <p:ph idx="2" type="subTitle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47" name="Google Shape;647;p46"/>
          <p:cNvSpPr txBox="1"/>
          <p:nvPr>
            <p:ph type="title"/>
          </p:nvPr>
        </p:nvSpPr>
        <p:spPr>
          <a:xfrm>
            <a:off x="948600" y="1893800"/>
            <a:ext cx="3936300" cy="149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900"/>
              <a:t>/TRANSFORMADA DISCRETA DE FOURIER</a:t>
            </a:r>
            <a:endParaRPr sz="3900"/>
          </a:p>
        </p:txBody>
      </p:sp>
      <p:sp>
        <p:nvSpPr>
          <p:cNvPr id="648" name="Google Shape;648;p46"/>
          <p:cNvSpPr txBox="1"/>
          <p:nvPr>
            <p:ph idx="2" type="title"/>
          </p:nvPr>
        </p:nvSpPr>
        <p:spPr>
          <a:xfrm>
            <a:off x="948600" y="1052000"/>
            <a:ext cx="16254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/02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649" name="Google Shape;649;p46">
            <a:hlinkClick action="ppaction://hlinksldjump" r:id="rId4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0" name="Google Shape;650;p46">
            <a:hlinkClick action="ppaction://hlinksldjump" r:id="rId5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1" name="Google Shape;651;p46">
            <a:hlinkClick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2" name="Google Shape;652;p46">
            <a:hlinkClick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53" name="Google Shape;653;p4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74025" y="1185763"/>
            <a:ext cx="3700725" cy="277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47"/>
          <p:cNvSpPr txBox="1"/>
          <p:nvPr>
            <p:ph idx="1" type="subTitle"/>
          </p:nvPr>
        </p:nvSpPr>
        <p:spPr>
          <a:xfrm>
            <a:off x="796200" y="109800"/>
            <a:ext cx="29667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UNIVERSIDAD CATOLICA SAN PABLO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659" name="Google Shape;659;p47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660" name="Google Shape;660;p47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1" name="Google Shape;661;p47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2" name="Google Shape;662;p47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663" name="Google Shape;663;p47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664" name="Google Shape;664;p47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65" name="Google Shape;665;p47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666" name="Google Shape;666;p47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667" name="Google Shape;667;p47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668" name="Google Shape;668;p47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669" name="Google Shape;669;p47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670" name="Google Shape;670;p47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671" name="Google Shape;671;p47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2" name="Google Shape;672;p47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73" name="Google Shape;673;p47">
            <a:hlinkClick action="ppaction://hlinksldjump" r:id="rId3"/>
          </p:cNvPr>
          <p:cNvSpPr txBox="1"/>
          <p:nvPr>
            <p:ph idx="2" type="subTitle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74" name="Google Shape;674;p47">
            <a:hlinkClick action="ppaction://hlinksldjump" r:id="rId4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5" name="Google Shape;675;p47">
            <a:hlinkClick action="ppaction://hlinksldjump" r:id="rId5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6" name="Google Shape;676;p47">
            <a:hlinkClick action="ppaction://hlinksldjump" r:id="rId6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7" name="Google Shape;677;p47">
            <a:hlinkClick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8" name="Google Shape;678;p47">
            <a:hlinkClick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79" name="Google Shape;679;p4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201100" y="793575"/>
            <a:ext cx="4741800" cy="355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48"/>
          <p:cNvSpPr txBox="1"/>
          <p:nvPr>
            <p:ph idx="1" type="subTitle"/>
          </p:nvPr>
        </p:nvSpPr>
        <p:spPr>
          <a:xfrm>
            <a:off x="796200" y="109800"/>
            <a:ext cx="29667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UNIVERSIDAD CATOLICA SAN PABLO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685" name="Google Shape;685;p48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686" name="Google Shape;686;p48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7" name="Google Shape;687;p48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8" name="Google Shape;688;p48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689" name="Google Shape;689;p48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690" name="Google Shape;690;p48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91" name="Google Shape;691;p48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692" name="Google Shape;692;p48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693" name="Google Shape;693;p48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694" name="Google Shape;694;p48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695" name="Google Shape;695;p48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696" name="Google Shape;696;p48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697" name="Google Shape;697;p48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8" name="Google Shape;698;p48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99" name="Google Shape;699;p48">
            <a:hlinkClick action="ppaction://hlinksldjump" r:id="rId3"/>
          </p:cNvPr>
          <p:cNvSpPr txBox="1"/>
          <p:nvPr>
            <p:ph idx="2" type="subTitle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00" name="Google Shape;700;p48">
            <a:hlinkClick action="ppaction://hlinksldjump" r:id="rId4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1" name="Google Shape;701;p48">
            <a:hlinkClick action="ppaction://hlinksldjump" r:id="rId5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2" name="Google Shape;702;p48">
            <a:hlinkClick action="ppaction://hlinksldjump" r:id="rId6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3" name="Google Shape;703;p48">
            <a:hlinkClick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4" name="Google Shape;704;p48">
            <a:hlinkClick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5" name="Google Shape;705;p48"/>
          <p:cNvSpPr txBox="1"/>
          <p:nvPr>
            <p:ph type="title"/>
          </p:nvPr>
        </p:nvSpPr>
        <p:spPr>
          <a:xfrm>
            <a:off x="1796250" y="887950"/>
            <a:ext cx="5551500" cy="64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/>
              <a:t>Condiciones del DFT</a:t>
            </a:r>
            <a:endParaRPr sz="3000"/>
          </a:p>
        </p:txBody>
      </p:sp>
      <p:sp>
        <p:nvSpPr>
          <p:cNvPr id="706" name="Google Shape;706;p48"/>
          <p:cNvSpPr txBox="1"/>
          <p:nvPr>
            <p:ph idx="1" type="subTitle"/>
          </p:nvPr>
        </p:nvSpPr>
        <p:spPr>
          <a:xfrm>
            <a:off x="2047300" y="2568000"/>
            <a:ext cx="4851600" cy="13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s">
                <a:solidFill>
                  <a:schemeClr val="lt1"/>
                </a:solidFill>
              </a:rPr>
              <a:t>La señal vale 0 para cualquier valor n negativo.</a:t>
            </a:r>
            <a:endParaRPr>
              <a:solidFill>
                <a:schemeClr val="lt1"/>
              </a:solidFill>
            </a:endParaRPr>
          </a:p>
          <a:p>
            <a:pPr indent="-31750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s">
                <a:solidFill>
                  <a:schemeClr val="lt1"/>
                </a:solidFill>
              </a:rPr>
              <a:t>Para cualquier valor de n superior al número de puntos a calcular menos 1</a:t>
            </a:r>
            <a:endParaRPr/>
          </a:p>
        </p:txBody>
      </p:sp>
      <p:grpSp>
        <p:nvGrpSpPr>
          <p:cNvPr id="707" name="Google Shape;707;p48"/>
          <p:cNvGrpSpPr/>
          <p:nvPr/>
        </p:nvGrpSpPr>
        <p:grpSpPr>
          <a:xfrm>
            <a:off x="4361469" y="3873977"/>
            <a:ext cx="440861" cy="441047"/>
            <a:chOff x="4351574" y="3669202"/>
            <a:chExt cx="440861" cy="441047"/>
          </a:xfrm>
        </p:grpSpPr>
        <p:sp>
          <p:nvSpPr>
            <p:cNvPr id="708" name="Google Shape;708;p48"/>
            <p:cNvSpPr/>
            <p:nvPr/>
          </p:nvSpPr>
          <p:spPr>
            <a:xfrm>
              <a:off x="4351574" y="3669202"/>
              <a:ext cx="440861" cy="441047"/>
            </a:xfrm>
            <a:custGeom>
              <a:rect b="b" l="l" r="r" t="t"/>
              <a:pathLst>
                <a:path extrusionOk="0" h="14209" w="14203">
                  <a:moveTo>
                    <a:pt x="7104" y="0"/>
                  </a:moveTo>
                  <a:cubicBezTo>
                    <a:pt x="3186" y="0"/>
                    <a:pt x="0" y="3181"/>
                    <a:pt x="0" y="7099"/>
                  </a:cubicBezTo>
                  <a:cubicBezTo>
                    <a:pt x="0" y="9129"/>
                    <a:pt x="847" y="10953"/>
                    <a:pt x="2209" y="12247"/>
                  </a:cubicBezTo>
                  <a:cubicBezTo>
                    <a:pt x="3484" y="13466"/>
                    <a:pt x="5211" y="14208"/>
                    <a:pt x="7104" y="14208"/>
                  </a:cubicBezTo>
                  <a:cubicBezTo>
                    <a:pt x="8998" y="14208"/>
                    <a:pt x="10725" y="13466"/>
                    <a:pt x="12000" y="12247"/>
                  </a:cubicBezTo>
                  <a:cubicBezTo>
                    <a:pt x="13357" y="10948"/>
                    <a:pt x="14202" y="9129"/>
                    <a:pt x="14202" y="7099"/>
                  </a:cubicBezTo>
                  <a:cubicBezTo>
                    <a:pt x="14202" y="3181"/>
                    <a:pt x="11029" y="0"/>
                    <a:pt x="710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E57C85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dk1">
                  <a:alpha val="3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48"/>
            <p:cNvSpPr/>
            <p:nvPr/>
          </p:nvSpPr>
          <p:spPr>
            <a:xfrm>
              <a:off x="4491563" y="3777150"/>
              <a:ext cx="160875" cy="225150"/>
            </a:xfrm>
            <a:custGeom>
              <a:rect b="b" l="l" r="r" t="t"/>
              <a:pathLst>
                <a:path extrusionOk="0" h="9006" w="6435">
                  <a:moveTo>
                    <a:pt x="3218" y="1"/>
                  </a:moveTo>
                  <a:cubicBezTo>
                    <a:pt x="2870" y="1"/>
                    <a:pt x="2589" y="282"/>
                    <a:pt x="2589" y="629"/>
                  </a:cubicBezTo>
                  <a:lnTo>
                    <a:pt x="2589" y="819"/>
                  </a:lnTo>
                  <a:cubicBezTo>
                    <a:pt x="2589" y="839"/>
                    <a:pt x="2599" y="860"/>
                    <a:pt x="2599" y="881"/>
                  </a:cubicBezTo>
                  <a:cubicBezTo>
                    <a:pt x="1582" y="1151"/>
                    <a:pt x="819" y="2077"/>
                    <a:pt x="819" y="3187"/>
                  </a:cubicBezTo>
                  <a:lnTo>
                    <a:pt x="819" y="5073"/>
                  </a:lnTo>
                  <a:cubicBezTo>
                    <a:pt x="319" y="5385"/>
                    <a:pt x="1" y="5948"/>
                    <a:pt x="1" y="6551"/>
                  </a:cubicBezTo>
                  <a:lnTo>
                    <a:pt x="1" y="7053"/>
                  </a:lnTo>
                  <a:cubicBezTo>
                    <a:pt x="1" y="7313"/>
                    <a:pt x="211" y="7523"/>
                    <a:pt x="472" y="7523"/>
                  </a:cubicBezTo>
                  <a:lnTo>
                    <a:pt x="5964" y="7523"/>
                  </a:lnTo>
                  <a:cubicBezTo>
                    <a:pt x="6225" y="7523"/>
                    <a:pt x="6434" y="7313"/>
                    <a:pt x="6434" y="7053"/>
                  </a:cubicBezTo>
                  <a:lnTo>
                    <a:pt x="6434" y="6551"/>
                  </a:lnTo>
                  <a:cubicBezTo>
                    <a:pt x="6434" y="5948"/>
                    <a:pt x="6118" y="5385"/>
                    <a:pt x="5616" y="5073"/>
                  </a:cubicBezTo>
                  <a:lnTo>
                    <a:pt x="5616" y="3187"/>
                  </a:lnTo>
                  <a:cubicBezTo>
                    <a:pt x="5616" y="2077"/>
                    <a:pt x="4854" y="1151"/>
                    <a:pt x="3836" y="881"/>
                  </a:cubicBezTo>
                  <a:cubicBezTo>
                    <a:pt x="3836" y="860"/>
                    <a:pt x="3847" y="839"/>
                    <a:pt x="3847" y="819"/>
                  </a:cubicBezTo>
                  <a:lnTo>
                    <a:pt x="3847" y="629"/>
                  </a:lnTo>
                  <a:cubicBezTo>
                    <a:pt x="3847" y="282"/>
                    <a:pt x="3565" y="1"/>
                    <a:pt x="3218" y="1"/>
                  </a:cubicBezTo>
                  <a:close/>
                  <a:moveTo>
                    <a:pt x="2118" y="7907"/>
                  </a:moveTo>
                  <a:cubicBezTo>
                    <a:pt x="2118" y="8515"/>
                    <a:pt x="2609" y="9006"/>
                    <a:pt x="3218" y="9006"/>
                  </a:cubicBezTo>
                  <a:cubicBezTo>
                    <a:pt x="3826" y="9006"/>
                    <a:pt x="4317" y="8515"/>
                    <a:pt x="4317" y="7907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0" name="Google Shape;710;p48"/>
          <p:cNvGrpSpPr/>
          <p:nvPr/>
        </p:nvGrpSpPr>
        <p:grpSpPr>
          <a:xfrm>
            <a:off x="2192698" y="3122132"/>
            <a:ext cx="4706367" cy="151849"/>
            <a:chOff x="1991096" y="2938926"/>
            <a:chExt cx="4778522" cy="151849"/>
          </a:xfrm>
        </p:grpSpPr>
        <p:sp>
          <p:nvSpPr>
            <p:cNvPr id="711" name="Google Shape;711;p48"/>
            <p:cNvSpPr/>
            <p:nvPr/>
          </p:nvSpPr>
          <p:spPr>
            <a:xfrm>
              <a:off x="1991096" y="2938926"/>
              <a:ext cx="76322" cy="151849"/>
            </a:xfrm>
            <a:custGeom>
              <a:rect b="b" l="l" r="r" t="t"/>
              <a:pathLst>
                <a:path extrusionOk="0" h="10895" w="5478">
                  <a:moveTo>
                    <a:pt x="74" y="0"/>
                  </a:moveTo>
                  <a:lnTo>
                    <a:pt x="5478" y="5404"/>
                  </a:lnTo>
                  <a:lnTo>
                    <a:pt x="0" y="10895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712" name="Google Shape;712;p48"/>
            <p:cNvSpPr/>
            <p:nvPr/>
          </p:nvSpPr>
          <p:spPr>
            <a:xfrm rot="10800000">
              <a:off x="6693296" y="2938926"/>
              <a:ext cx="76322" cy="151849"/>
            </a:xfrm>
            <a:custGeom>
              <a:rect b="b" l="l" r="r" t="t"/>
              <a:pathLst>
                <a:path extrusionOk="0" h="10895" w="5478">
                  <a:moveTo>
                    <a:pt x="74" y="0"/>
                  </a:moveTo>
                  <a:lnTo>
                    <a:pt x="5478" y="5404"/>
                  </a:lnTo>
                  <a:lnTo>
                    <a:pt x="0" y="10895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pic>
        <p:nvPicPr>
          <p:cNvPr id="713" name="Google Shape;713;p4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938450" y="1858750"/>
            <a:ext cx="2057400" cy="50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4" name="Google Shape;714;p4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548063" y="1868263"/>
            <a:ext cx="2657475" cy="48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How to Code Workshop by Slidesgo">
  <a:themeElements>
    <a:clrScheme name="Simple Light">
      <a:dk1>
        <a:srgbClr val="1E1E2C"/>
      </a:dk1>
      <a:lt1>
        <a:srgbClr val="FFFFFF"/>
      </a:lt1>
      <a:dk2>
        <a:srgbClr val="E2E2E2"/>
      </a:dk2>
      <a:lt2>
        <a:srgbClr val="FFEA7D"/>
      </a:lt2>
      <a:accent1>
        <a:srgbClr val="E5A083"/>
      </a:accent1>
      <a:accent2>
        <a:srgbClr val="E07A88"/>
      </a:accent2>
      <a:accent3>
        <a:srgbClr val="24BFEB"/>
      </a:accent3>
      <a:accent4>
        <a:srgbClr val="0887F2"/>
      </a:accent4>
      <a:accent5>
        <a:srgbClr val="2B218D"/>
      </a:accent5>
      <a:accent6>
        <a:srgbClr val="7E3BBE"/>
      </a:accent6>
      <a:hlink>
        <a:srgbClr val="E2E2E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