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24" y="4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4570-0C90-4772-88F5-CDFA65237DE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6EBE-A5DA-4EDB-835B-84C098C63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Programación Competitiva</a:t>
            </a:r>
            <a:endParaRPr lang="en-US" dirty="0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Rensso Victor Hugo Mora Colque</a:t>
            </a:r>
            <a:endParaRPr lang="en-US" dirty="0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3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Secuencia de Fibonacci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70426"/>
            <a:ext cx="10515600" cy="148363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es una solución muy buena porque tanto fi como      son irracionales</a:t>
            </a:r>
          </a:p>
          <a:p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334078"/>
            <a:ext cx="4095750" cy="1638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54" y="4684941"/>
            <a:ext cx="445652" cy="4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Forma cerrada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Utilizando exponenciación rápida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Puede ser expandida a formas vectoriales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654651"/>
            <a:ext cx="92773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2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Geometría y álgebra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Problemas no tan complejos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Práctica y lectura para resolver este tipo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Problemas de precisión</a:t>
            </a:r>
          </a:p>
          <a:p>
            <a:pPr lvl="1"/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[C++] Usar </a:t>
            </a:r>
            <a:r>
              <a:rPr lang="es-ES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ES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y doublé en lugar de </a:t>
            </a:r>
            <a:r>
              <a:rPr lang="es-ES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float</a:t>
            </a:r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Evitar divisiones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7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Operaciones vectoriales 2D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Dado el vector </a:t>
            </a:r>
            <a:r>
              <a:rPr lang="es-E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(x, y)</a:t>
            </a:r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 l2 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Rotación dado un ángulo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78061"/>
            <a:ext cx="1437595" cy="557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3614739"/>
            <a:ext cx="4324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Intersección de </a:t>
            </a:r>
            <a:r>
              <a:rPr lang="es-ES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lineas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Dadas dos líneas </a:t>
            </a:r>
            <a:r>
              <a:rPr lang="es-ES" i="1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ax+by+c</a:t>
            </a:r>
            <a:r>
              <a:rPr lang="es-E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=0, </a:t>
            </a:r>
            <a:r>
              <a:rPr lang="es-ES" i="1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dx+ey+f</a:t>
            </a:r>
            <a:r>
              <a:rPr lang="es-E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=0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endParaRPr lang="es-ES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i="1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s-ES" i="1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Multiplicar por la inversa</a:t>
            </a:r>
          </a:p>
          <a:p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472643"/>
            <a:ext cx="4638675" cy="1419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915579"/>
            <a:ext cx="611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Suma de potencias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20343"/>
            <a:ext cx="10515600" cy="1256620"/>
          </a:xfrm>
        </p:spPr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Bastante útil en muchas situaciones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598612"/>
            <a:ext cx="6962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Exponenciación rápida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40110"/>
            <a:ext cx="10515600" cy="1256620"/>
          </a:xfrm>
        </p:spPr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Forma recursiva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449286"/>
            <a:ext cx="549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2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Implementación (recursiva)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O(</a:t>
            </a:r>
            <a:r>
              <a:rPr lang="es-ES" dirty="0" err="1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logn</a:t>
            </a:r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)</a:t>
            </a:r>
            <a:endParaRPr lang="en-US" dirty="0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814864"/>
            <a:ext cx="6762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Implementación (iterativa)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O(</a:t>
            </a:r>
            <a:r>
              <a:rPr lang="es-ES" dirty="0" err="1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logn</a:t>
            </a:r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)</a:t>
            </a:r>
            <a:endParaRPr lang="en-US" dirty="0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42040"/>
            <a:ext cx="66389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Álgebra lineal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Resolver sistema de ecuaciones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Inversa de una matriz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Encontrar el ranking de una matriz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Calcular la determinante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Todo esto se puede hacer con eliminación gaussiana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GCD 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63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Máximo común divisor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Muy utilizado en problemas teóricos</a:t>
            </a:r>
          </a:p>
          <a:p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O(log(</a:t>
            </a:r>
            <a:r>
              <a:rPr lang="es-ES" dirty="0" err="1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a+b</a:t>
            </a:r>
            <a:r>
              <a:rPr lang="es-ES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))</a:t>
            </a:r>
          </a:p>
          <a:p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779837"/>
            <a:ext cx="91535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Coeficiente binomial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63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C(n, k) es el número de formas de escoger </a:t>
            </a:r>
            <a:r>
              <a:rPr lang="es-E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objetos de </a:t>
            </a:r>
            <a:r>
              <a:rPr lang="es-E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objetos distinguibles</a:t>
            </a:r>
          </a:p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Aparece en las combinatorias</a:t>
            </a:r>
          </a:p>
          <a:p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26" name="Picture 2" descr="Los tesoros matemáticos que esconde el triángulo de Pascal | Blog El Aleph  | EL PAÍ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33" y="3684868"/>
            <a:ext cx="3031218" cy="250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49" y="3387496"/>
            <a:ext cx="1409700" cy="733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977" y="3482747"/>
            <a:ext cx="1495425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592" y="4551586"/>
            <a:ext cx="5791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Secuencia de Fibonacci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63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Definición</a:t>
            </a:r>
          </a:p>
          <a:p>
            <a:endParaRPr lang="es-ES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914650"/>
            <a:ext cx="3124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9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183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CMU Classical Serif</vt:lpstr>
      <vt:lpstr>CMU Serif</vt:lpstr>
      <vt:lpstr>Tema de Office</vt:lpstr>
      <vt:lpstr>Programación Competitiva</vt:lpstr>
      <vt:lpstr>Suma de potencias </vt:lpstr>
      <vt:lpstr>Exponenciación rápida</vt:lpstr>
      <vt:lpstr>Implementación (recursiva)</vt:lpstr>
      <vt:lpstr>Implementación (iterativa)</vt:lpstr>
      <vt:lpstr>Álgebra lineal </vt:lpstr>
      <vt:lpstr>GCD </vt:lpstr>
      <vt:lpstr>Coeficiente binomial</vt:lpstr>
      <vt:lpstr>Secuencia de Fibonacci</vt:lpstr>
      <vt:lpstr>Secuencia de Fibonacci</vt:lpstr>
      <vt:lpstr>Forma cerrada</vt:lpstr>
      <vt:lpstr>Geometría y álgebra</vt:lpstr>
      <vt:lpstr>Operaciones vectoriales 2D </vt:lpstr>
      <vt:lpstr>Intersección de lineas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Competitiva</dc:title>
  <dc:creator>Rensso Victor Hugo Mora Colque</dc:creator>
  <cp:lastModifiedBy>Rensso Victor Hugo Mora Colque</cp:lastModifiedBy>
  <cp:revision>11</cp:revision>
  <dcterms:created xsi:type="dcterms:W3CDTF">2020-08-28T15:49:54Z</dcterms:created>
  <dcterms:modified xsi:type="dcterms:W3CDTF">2020-09-07T17:36:06Z</dcterms:modified>
</cp:coreProperties>
</file>