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ALGORITMO PARA CONVERTIR EXPRESIONES INFIJAS EN POSTFIJAS (RPN)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Incrementar la pila  </a:t>
            </a:r>
          </a:p>
          <a:p>
            <a:r>
              <a:rPr lang="es-MX" dirty="0" smtClean="0"/>
              <a:t>Inicializar el conjunto de operaciones  </a:t>
            </a:r>
          </a:p>
          <a:p>
            <a:r>
              <a:rPr lang="es-MX" dirty="0" smtClean="0"/>
              <a:t>Mientras no ocurra error y no sea fin de la expresión infija haz</a:t>
            </a:r>
          </a:p>
          <a:p>
            <a:pPr lvl="1"/>
            <a:r>
              <a:rPr lang="es-PE" dirty="0" smtClean="0"/>
              <a:t>Si el carácter es:</a:t>
            </a:r>
          </a:p>
          <a:p>
            <a:pPr lvl="2"/>
            <a:r>
              <a:rPr lang="es-MX" dirty="0" smtClean="0"/>
              <a:t>PARENTESIS IZQUIERDO. Colocarlo en la pila</a:t>
            </a:r>
          </a:p>
          <a:p>
            <a:pPr lvl="2"/>
            <a:r>
              <a:rPr lang="es-MX" dirty="0" smtClean="0"/>
              <a:t>PARENTESIS DERECHO. Extraer y desplegar los valores hasta encontrar paréntesis izquierdo. Pero NO desplegarlo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6247"/>
            <a:ext cx="36480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022079"/>
            <a:ext cx="3648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ALGORITMO PARA CONVERTIR EXPRESIONES INFIJAS EN POSTFIJAS (RPN)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PE" dirty="0" smtClean="0"/>
              <a:t>UN OPERADOR</a:t>
            </a:r>
          </a:p>
          <a:p>
            <a:pPr lvl="3"/>
            <a:r>
              <a:rPr lang="es-MX" dirty="0" smtClean="0"/>
              <a:t>Si la pila esta vacía o el carácter tiene más alta prioridad que el elemento del tope de la pila insertar el carácter en la pila</a:t>
            </a:r>
          </a:p>
          <a:p>
            <a:pPr lvl="3"/>
            <a:r>
              <a:rPr lang="es-MX" dirty="0" smtClean="0"/>
              <a:t>En caso contrario extraer y desplegar el elemento del tope de  la pila y repetir la comparación con el nuevo tope</a:t>
            </a:r>
          </a:p>
          <a:p>
            <a:pPr lvl="2"/>
            <a:r>
              <a:rPr lang="es-PE" dirty="0" smtClean="0"/>
              <a:t>OPERANDO. Desplegarlo. </a:t>
            </a:r>
          </a:p>
          <a:p>
            <a:r>
              <a:rPr lang="es-MX" dirty="0" smtClean="0"/>
              <a:t>Al final de la expresión extraer y desplegar los elementos de la pila hasta que se vacíe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Utilizando el algoritmo y una pila, mostremos un ejemplo</a:t>
            </a:r>
          </a:p>
          <a:p>
            <a:r>
              <a:rPr lang="es-PE" dirty="0" smtClean="0"/>
              <a:t>Consideremos la expresión Infija siguiente</a:t>
            </a:r>
          </a:p>
          <a:p>
            <a:pPr lvl="1"/>
            <a:r>
              <a:rPr lang="es-PE" dirty="0" smtClean="0"/>
              <a:t>(3+5)*(7-4)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05855"/>
            <a:ext cx="3648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365" y="1405855"/>
            <a:ext cx="3648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5" y="1412776"/>
            <a:ext cx="3648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341" y="1412776"/>
            <a:ext cx="3648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586788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ALGORITMO PARA EVALUAR UNA EXPRESION RPN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Incrementar la pila  </a:t>
            </a:r>
          </a:p>
          <a:p>
            <a:r>
              <a:rPr lang="es-MX" dirty="0" smtClean="0"/>
              <a:t>Repetir  </a:t>
            </a:r>
          </a:p>
          <a:p>
            <a:pPr lvl="1"/>
            <a:r>
              <a:rPr lang="es-MX" dirty="0" smtClean="0"/>
              <a:t>Tomar un </a:t>
            </a:r>
            <a:r>
              <a:rPr lang="es-MX" dirty="0" err="1" smtClean="0"/>
              <a:t>caracter</a:t>
            </a:r>
            <a:r>
              <a:rPr lang="es-MX" dirty="0" smtClean="0"/>
              <a:t>  </a:t>
            </a:r>
          </a:p>
          <a:p>
            <a:pPr lvl="1"/>
            <a:r>
              <a:rPr lang="es-MX" dirty="0" smtClean="0"/>
              <a:t>Si el </a:t>
            </a:r>
            <a:r>
              <a:rPr lang="es-MX" dirty="0" err="1" smtClean="0"/>
              <a:t>caracter</a:t>
            </a:r>
            <a:r>
              <a:rPr lang="es-MX" dirty="0" smtClean="0"/>
              <a:t> es un operando colocarlo en la pila  </a:t>
            </a:r>
          </a:p>
          <a:p>
            <a:pPr lvl="1"/>
            <a:r>
              <a:rPr lang="es-MX" dirty="0" smtClean="0"/>
              <a:t>Si el </a:t>
            </a:r>
            <a:r>
              <a:rPr lang="es-MX" dirty="0" err="1" smtClean="0"/>
              <a:t>caracter</a:t>
            </a:r>
            <a:r>
              <a:rPr lang="es-MX" dirty="0" smtClean="0"/>
              <a:t> es un operador entonces tomar los dos valores del tope de la pila, aplicar el operador y colocar el resultado en el nuevo tope de la pila. (Se produce un error en caso de no tener los 2 valores)  </a:t>
            </a:r>
          </a:p>
          <a:p>
            <a:r>
              <a:rPr lang="es-MX" dirty="0" smtClean="0"/>
              <a:t>Hasta encontrar el fin de la expresión RPN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este ejemplo continuaremos con la expresión obtenida anteriormente</a:t>
            </a:r>
          </a:p>
          <a:p>
            <a:pPr lvl="1"/>
            <a:r>
              <a:rPr lang="es-PE" dirty="0" smtClean="0"/>
              <a:t>3  5  +  7  4 -  *</a:t>
            </a:r>
          </a:p>
          <a:p>
            <a:r>
              <a:rPr lang="es-PE" dirty="0" smtClean="0"/>
              <a:t>Recordando la expresión original y evaluándola tenemos</a:t>
            </a:r>
          </a:p>
          <a:p>
            <a:pPr lvl="1"/>
            <a:r>
              <a:rPr lang="es-PE" dirty="0" smtClean="0"/>
              <a:t>(3+5)*(7-4)  = 24</a:t>
            </a:r>
          </a:p>
          <a:p>
            <a:r>
              <a:rPr lang="es-PE" dirty="0" smtClean="0"/>
              <a:t>Luego de aplicado el algoritmo obtendremos el resultado 24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901" y="1367755"/>
            <a:ext cx="3648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365" y="1367755"/>
            <a:ext cx="3648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282</Words>
  <Application>Microsoft Office PowerPoint</Application>
  <PresentationFormat>Presentación en pantalla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ALGORITMO PARA CONVERTIR EXPRESIONES INFIJAS EN POSTFIJAS (RPN)</vt:lpstr>
      <vt:lpstr>ALGORITMO PARA CONVERTIR EXPRESIONES INFIJAS EN POSTFIJAS (RPN)</vt:lpstr>
      <vt:lpstr>Ejemplo</vt:lpstr>
      <vt:lpstr>Ejemplo</vt:lpstr>
      <vt:lpstr>Ejemplo</vt:lpstr>
      <vt:lpstr>Ejemplo</vt:lpstr>
      <vt:lpstr>ALGORITMO PARA EVALUAR UNA EXPRESION RPN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cp:lastModifiedBy>Gustavo</cp:lastModifiedBy>
  <cp:revision>117</cp:revision>
  <dcterms:modified xsi:type="dcterms:W3CDTF">2014-08-22T05:30:29Z</dcterms:modified>
</cp:coreProperties>
</file>