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b2d2b0b9a_3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b2d2b0b9a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b2d2b0b9a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b2d2b0b9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b2d2b0b9a_3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b2d2b0b9a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b2d2b0b9a_3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b2d2b0b9a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b2d2b0b9a_3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b2d2b0b9a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222947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Computación Cuántica y </a:t>
            </a:r>
            <a:r>
              <a:rPr lang="es"/>
              <a:t>Ataque</a:t>
            </a:r>
            <a:r>
              <a:rPr lang="es"/>
              <a:t> a la Criptografía Clásica de Clave Pública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40311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Harold Alejandro Villanueva Borda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67725" y="2265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45450" y="437025"/>
            <a:ext cx="5527200" cy="32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5400"/>
              <a:t>¿Cómo nace la idea de computación cuántica?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175" y="600625"/>
            <a:ext cx="30102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4294967295" type="subTitle"/>
          </p:nvPr>
        </p:nvSpPr>
        <p:spPr>
          <a:xfrm>
            <a:off x="5652175" y="4400925"/>
            <a:ext cx="30102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Richard Phillips Feynman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45450" y="565900"/>
            <a:ext cx="5269500" cy="26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/>
              <a:t>¿Qué es Computación Cuántica?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0322" y="565900"/>
            <a:ext cx="2487725" cy="40116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4294967295" type="subTitle"/>
          </p:nvPr>
        </p:nvSpPr>
        <p:spPr>
          <a:xfrm>
            <a:off x="512700" y="3720350"/>
            <a:ext cx="5202300" cy="1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Nuevo paradigma de la computación.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Qbits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87900" y="1591225"/>
            <a:ext cx="4045200" cy="208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Principales Algoritmos Cuánticos</a:t>
            </a:r>
            <a:endParaRPr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Grover Algorithm </a:t>
            </a:r>
            <a:r>
              <a:rPr lang="es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Quantum Fourier Transform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</a:t>
            </a:r>
            <a:r>
              <a:rPr lang="es"/>
              <a:t>hor's algorithm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s"/>
              <a:t>Deutsch</a:t>
            </a:r>
            <a:r>
              <a:rPr lang="es"/>
              <a:t> </a:t>
            </a:r>
            <a:r>
              <a:rPr lang="es"/>
              <a:t>Algorithm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55850" y="694775"/>
            <a:ext cx="4469400" cy="19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</a:t>
            </a:r>
            <a:r>
              <a:rPr lang="es"/>
              <a:t> es criptografía?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25" y="2846300"/>
            <a:ext cx="4397424" cy="18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4294967295" type="subTitle"/>
          </p:nvPr>
        </p:nvSpPr>
        <p:spPr>
          <a:xfrm>
            <a:off x="5385525" y="1512800"/>
            <a:ext cx="3456000" cy="18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Confidencialidad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Integridad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Vinculación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Autenticación</a:t>
            </a:r>
            <a:r>
              <a:rPr lang="es" sz="2100"/>
              <a:t> 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Simétrica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Asimétrica</a:t>
            </a:r>
            <a:endParaRPr b="1"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cifrado 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50" y="1679650"/>
            <a:ext cx="4304976" cy="24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775" y="1679650"/>
            <a:ext cx="4304975" cy="247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44650" y="369800"/>
            <a:ext cx="4888500" cy="19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de clave pública</a:t>
            </a:r>
            <a:endParaRPr/>
          </a:p>
        </p:txBody>
      </p:sp>
      <p:sp>
        <p:nvSpPr>
          <p:cNvPr id="102" name="Google Shape;102;p19"/>
          <p:cNvSpPr txBox="1"/>
          <p:nvPr>
            <p:ph idx="4294967295" type="subTitle"/>
          </p:nvPr>
        </p:nvSpPr>
        <p:spPr>
          <a:xfrm>
            <a:off x="1060900" y="2700275"/>
            <a:ext cx="3456000" cy="13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RSA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DSA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Diffie-Hellman </a:t>
            </a:r>
            <a:endParaRPr sz="21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150" y="691700"/>
            <a:ext cx="37091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83550" y="280150"/>
            <a:ext cx="5800500" cy="19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Estado actual de la criptografía </a:t>
            </a:r>
            <a:endParaRPr/>
          </a:p>
        </p:txBody>
      </p:sp>
      <p:sp>
        <p:nvSpPr>
          <p:cNvPr id="109" name="Google Shape;109;p20"/>
          <p:cNvSpPr txBox="1"/>
          <p:nvPr>
            <p:ph idx="4294967295" type="subTitle"/>
          </p:nvPr>
        </p:nvSpPr>
        <p:spPr>
          <a:xfrm>
            <a:off x="4874550" y="2476500"/>
            <a:ext cx="38820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Resistir ataques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C</a:t>
            </a:r>
            <a:r>
              <a:rPr lang="es" sz="2100"/>
              <a:t>riptografía</a:t>
            </a:r>
            <a:r>
              <a:rPr lang="es" sz="2100"/>
              <a:t> post-quantum</a:t>
            </a:r>
            <a:endParaRPr sz="21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75" y="2219050"/>
            <a:ext cx="4494401" cy="24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44650" y="369800"/>
            <a:ext cx="4888500" cy="19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</a:t>
            </a:r>
            <a:r>
              <a:rPr lang="es"/>
              <a:t> es el peligro? </a:t>
            </a:r>
            <a:endParaRPr/>
          </a:p>
        </p:txBody>
      </p:sp>
      <p:sp>
        <p:nvSpPr>
          <p:cNvPr id="116" name="Google Shape;116;p21"/>
          <p:cNvSpPr txBox="1"/>
          <p:nvPr>
            <p:ph idx="4294967295" type="subTitle"/>
          </p:nvPr>
        </p:nvSpPr>
        <p:spPr>
          <a:xfrm>
            <a:off x="526675" y="2437350"/>
            <a:ext cx="44487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Vulnerar la privacidad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Algoritmo Shor como principal amenaza</a:t>
            </a:r>
            <a:endParaRPr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050" y="577238"/>
            <a:ext cx="4083450" cy="39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