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30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E610-D151-42F2-B569-4EC40AB1944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85D2-8B7B-4BBC-80E0-324D7B1D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9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DA81F-9C78-413C-BA59-0F02E939E2E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6B54F-B24D-46F1-8B10-74B114E2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6B54F-B24D-46F1-8B10-74B114E2C5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15100D-E85C-4C99-852D-285E5DC2E0C4}" type="datetimeFigureOut">
              <a:rPr lang="en-US" smtClean="0"/>
              <a:t>11/20/2018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?highlight=count#str.coun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Eight*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More About Strings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44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 smtClean="0"/>
              <a:t>*</a:t>
            </a:r>
            <a:r>
              <a:rPr lang="en-US" sz="1600" dirty="0" smtClean="0"/>
              <a:t>Based on </a:t>
            </a:r>
            <a:r>
              <a:rPr lang="en-US" sz="1600" i="1" dirty="0" smtClean="0"/>
              <a:t>Starting Out with Python</a:t>
            </a:r>
            <a:r>
              <a:rPr lang="en-US" sz="1600" dirty="0" smtClean="0"/>
              <a:t> by Tony Gaddis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43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IndexError</a:t>
            </a:r>
            <a:r>
              <a:rPr lang="en-US" dirty="0" smtClean="0"/>
              <a:t>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400" dirty="0" smtClean="0"/>
              <a:t> will occur if you try to use an index out of range for a string</a:t>
            </a:r>
          </a:p>
          <a:p>
            <a:r>
              <a:rPr lang="en-US" sz="2400" dirty="0" smtClean="0"/>
              <a:t>This type of error occurs most frequently when a loop tries to iterate past the end of the string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‘Boston’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[6]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Traceback</a:t>
            </a:r>
            <a:r>
              <a:rPr lang="en-US" sz="2400" dirty="0">
                <a:solidFill>
                  <a:srgbClr val="FF0000"/>
                </a:solidFill>
              </a:rPr>
              <a:t> (most recent call last):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File "&lt;pyshell#5&gt;", line 1, in &lt;module&gt;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city[6]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IndexError</a:t>
            </a:r>
            <a:r>
              <a:rPr lang="en-US" sz="2400" dirty="0">
                <a:solidFill>
                  <a:srgbClr val="FF0000"/>
                </a:solidFill>
              </a:rPr>
              <a:t>: string index out of range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5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/>
              <a:t> function returns the length of a sequence.</a:t>
            </a:r>
          </a:p>
          <a:p>
            <a:r>
              <a:rPr lang="en-US" dirty="0" smtClean="0"/>
              <a:t>It can also be used for strings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‘Boston’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index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(city):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(city[index])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index =+ 1</a:t>
            </a:r>
          </a:p>
          <a:p>
            <a:pPr marL="1143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1143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1143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1143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1143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1143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Strings can be concatenated or appended to the end of another string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= ‘Hello ’ + ‘world’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(message)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&gt;&gt;Hello world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‘Emily’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‘Smith’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‘ ‘+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&gt;&gt;Emily Smith</a:t>
            </a:r>
          </a:p>
        </p:txBody>
      </p:sp>
    </p:spTree>
    <p:extLst>
      <p:ext uri="{BB962C8B-B14F-4D97-AF65-F5344CB8AC3E}">
        <p14:creationId xmlns:p14="http://schemas.microsoft.com/office/powerpoint/2010/main" val="13495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also use the += operator to perform concatenation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‘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+= ‘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print(letters)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This </a:t>
            </a:r>
            <a:r>
              <a:rPr lang="en-US" sz="2400" dirty="0"/>
              <a:t>is the same </a:t>
            </a:r>
            <a:r>
              <a:rPr lang="en-US" sz="2400" dirty="0" smtClean="0"/>
              <a:t>as: 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letters + ‘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Example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‘Amanda’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+= ‘ ‘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+=‘Marie’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+= ‘ ‘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+=‘Jones’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(name)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Amanda Marie Jones</a:t>
            </a:r>
          </a:p>
          <a:p>
            <a:r>
              <a:rPr lang="en-US" sz="2400" dirty="0" smtClean="0"/>
              <a:t>Note: The left side of the += must be an existing 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0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620000" cy="4800600"/>
          </a:xfrm>
        </p:spPr>
        <p:txBody>
          <a:bodyPr/>
          <a:lstStyle/>
          <a:p>
            <a:r>
              <a:rPr lang="en-US" dirty="0" smtClean="0"/>
              <a:t>In Python – Once strings are created they cannot be changed.</a:t>
            </a:r>
          </a:p>
          <a:p>
            <a:r>
              <a:rPr lang="en-US" dirty="0" smtClean="0"/>
              <a:t>Concatenation does not modify a string it just replaces it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6934200" cy="407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r="7635"/>
          <a:stretch/>
        </p:blipFill>
        <p:spPr bwMode="auto">
          <a:xfrm>
            <a:off x="-1" y="1676400"/>
            <a:ext cx="8366761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r="8510"/>
          <a:stretch/>
        </p:blipFill>
        <p:spPr bwMode="auto">
          <a:xfrm>
            <a:off x="-1" y="3962400"/>
            <a:ext cx="8286751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= ‘Bill’</a:t>
            </a:r>
          </a:p>
          <a:p>
            <a:pPr marL="11430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[0] = ‘J’</a:t>
            </a:r>
          </a:p>
          <a:p>
            <a:r>
              <a:rPr lang="en-US" sz="3200" dirty="0" smtClean="0">
                <a:cs typeface="Courier New" panose="02070309020205020404" pitchFamily="49" charset="0"/>
              </a:rPr>
              <a:t>Can we do this?</a:t>
            </a:r>
            <a:endParaRPr lang="en-US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8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r>
              <a:rPr lang="en-US" dirty="0" smtClean="0"/>
              <a:t>8.2 String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that a </a:t>
            </a:r>
            <a:r>
              <a:rPr lang="en-US" i="1" dirty="0" smtClean="0"/>
              <a:t>slice</a:t>
            </a:r>
            <a:r>
              <a:rPr lang="en-US" dirty="0" smtClean="0"/>
              <a:t> is a range of items taken from a sequence</a:t>
            </a:r>
          </a:p>
          <a:p>
            <a:r>
              <a:rPr lang="en-US" dirty="0" smtClean="0"/>
              <a:t>When you take a slice from a string it is called a </a:t>
            </a:r>
            <a:r>
              <a:rPr lang="en-US" i="1" dirty="0" smtClean="0"/>
              <a:t>substring</a:t>
            </a:r>
          </a:p>
          <a:p>
            <a:r>
              <a:rPr lang="en-US" dirty="0" smtClean="0"/>
              <a:t>General syntax: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[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i="1" dirty="0" smtClean="0"/>
              <a:t>Start</a:t>
            </a:r>
            <a:r>
              <a:rPr lang="en-US" dirty="0" smtClean="0"/>
              <a:t> is the index of the first character in the slice</a:t>
            </a:r>
          </a:p>
          <a:p>
            <a:r>
              <a:rPr lang="en-US" i="1" dirty="0" smtClean="0"/>
              <a:t>End</a:t>
            </a:r>
            <a:r>
              <a:rPr lang="en-US" dirty="0" smtClean="0"/>
              <a:t> marks the end of the slice, </a:t>
            </a:r>
            <a:r>
              <a:rPr lang="en-US" b="1" dirty="0" smtClean="0">
                <a:solidFill>
                  <a:srgbClr val="FF0000"/>
                </a:solidFill>
              </a:rPr>
              <a:t>up to but not including </a:t>
            </a:r>
            <a:r>
              <a:rPr lang="en-US" i="1" dirty="0" smtClean="0"/>
              <a:t>end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‘Patty Lynn Smith’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[6:10]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[:5]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[11:]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String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will this produce?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‘Patty Lynn Smith’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: ]</a:t>
            </a:r>
          </a:p>
          <a:p>
            <a:r>
              <a:rPr lang="en-US" sz="2800" dirty="0" smtClean="0"/>
              <a:t>This makes a copy of the full string</a:t>
            </a:r>
          </a:p>
          <a:p>
            <a:r>
              <a:rPr lang="en-US" sz="2800" dirty="0" smtClean="0"/>
              <a:t>It is the equivalent of 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[0:len(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11430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77200" cy="1143000"/>
          </a:xfrm>
        </p:spPr>
        <p:txBody>
          <a:bodyPr/>
          <a:lstStyle/>
          <a:p>
            <a:r>
              <a:rPr lang="en-US" sz="4000" dirty="0" smtClean="0"/>
              <a:t>Chapter Eight– More About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8.1 Basic String Operations</a:t>
            </a:r>
          </a:p>
          <a:p>
            <a:r>
              <a:rPr lang="en-US" sz="3200" dirty="0" smtClean="0"/>
              <a:t>8.2 String Slicing</a:t>
            </a:r>
          </a:p>
          <a:p>
            <a:r>
              <a:rPr lang="en-US" sz="3200" dirty="0" smtClean="0"/>
              <a:t>8.3 Testing, Searching, and 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34867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String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previous examples obtained consecutive characters from strings</a:t>
            </a:r>
          </a:p>
          <a:p>
            <a:r>
              <a:rPr lang="en-US" sz="2400" dirty="0" smtClean="0"/>
              <a:t>You can also add a step value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‘ABCDEFGHIJKLMNOPQRSTUVWXYZ’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(letters[0:26:2])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&gt;&gt;ACEGIKMOQSUWY</a:t>
            </a:r>
          </a:p>
          <a:p>
            <a:r>
              <a:rPr lang="en-US" sz="2400" dirty="0" smtClean="0"/>
              <a:t>Negative numbers can also be used: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‘Patty Lynn Smith’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[-5: ]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&gt;&gt;Smith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String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Note:  Invalid Indexes do not cause slicing expressions to raise an exception</a:t>
            </a:r>
          </a:p>
          <a:p>
            <a:r>
              <a:rPr lang="en-US" sz="2800" dirty="0" smtClean="0"/>
              <a:t>If the </a:t>
            </a:r>
            <a:r>
              <a:rPr lang="en-US" sz="2800" i="1" dirty="0" smtClean="0"/>
              <a:t>end</a:t>
            </a:r>
            <a:r>
              <a:rPr lang="en-US" sz="2800" dirty="0" smtClean="0"/>
              <a:t> index is beyond the length of the string, Python will use the string length instead</a:t>
            </a:r>
          </a:p>
          <a:p>
            <a:r>
              <a:rPr lang="en-US" sz="2800" dirty="0" smtClean="0"/>
              <a:t>If the </a:t>
            </a:r>
            <a:r>
              <a:rPr lang="en-US" sz="2800" i="1" dirty="0" smtClean="0"/>
              <a:t>start</a:t>
            </a:r>
            <a:r>
              <a:rPr lang="en-US" sz="2800" dirty="0" smtClean="0"/>
              <a:t> index specifies a position before the beginning of the string, Python will use 0</a:t>
            </a:r>
          </a:p>
          <a:p>
            <a:r>
              <a:rPr lang="en-US" sz="2800" dirty="0" smtClean="0"/>
              <a:t>If the </a:t>
            </a:r>
            <a:r>
              <a:rPr lang="en-US" sz="2800" i="1" dirty="0" smtClean="0"/>
              <a:t>star</a:t>
            </a:r>
            <a:r>
              <a:rPr lang="en-US" sz="2800" dirty="0" smtClean="0"/>
              <a:t>t index is greater than the </a:t>
            </a:r>
            <a:r>
              <a:rPr lang="en-US" sz="2800" i="1" dirty="0" smtClean="0"/>
              <a:t>end</a:t>
            </a:r>
            <a:r>
              <a:rPr lang="en-US" sz="2800" dirty="0" smtClean="0"/>
              <a:t> index, slicing expression will return an empty string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26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Characters from a String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p. </a:t>
            </a:r>
            <a:r>
              <a:rPr lang="en-US" smtClean="0"/>
              <a:t>416</a:t>
            </a:r>
            <a:endParaRPr lang="en-US" dirty="0" smtClean="0"/>
          </a:p>
          <a:p>
            <a:r>
              <a:rPr lang="en-US" dirty="0" smtClean="0"/>
              <a:t>Open login.py</a:t>
            </a:r>
          </a:p>
          <a:p>
            <a:r>
              <a:rPr lang="en-US" dirty="0" smtClean="0"/>
              <a:t>Open generate.login.py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wrong with the following:</a:t>
            </a:r>
          </a:p>
          <a:p>
            <a:pPr marL="11430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 = ‘Tiger’</a:t>
            </a:r>
          </a:p>
          <a:p>
            <a:pPr marL="11430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animal[0] = ‘L’</a:t>
            </a:r>
          </a:p>
          <a:p>
            <a:r>
              <a:rPr lang="en-US" sz="2800" dirty="0" smtClean="0"/>
              <a:t>What will the following </a:t>
            </a:r>
            <a:r>
              <a:rPr lang="en-US" sz="2800" smtClean="0"/>
              <a:t>code display?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[3:]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5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 smtClean="0"/>
              <a:t>In Class Assignment Ch. 8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Write a program that does the following: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Accepts input of your first, last, and middle names into three separate strings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Concatenates them together to form a string called </a:t>
            </a:r>
            <a:r>
              <a:rPr lang="en-US" dirty="0" err="1" smtClean="0"/>
              <a:t>full_name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Counts the number of “a” or “A” letters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Counts the number of “e” or “E” letters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Counts the number of “s” or “S” letters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Displays each of the three counts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and turn in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25318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8.3 Testing, Searching and Manipulating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provides methods for testing strings, searching the contents of strings, and getting modified copies of strings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dirty="0" smtClean="0"/>
              <a:t> to determine whether one string is contained in another string;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 in string2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 not in string2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string2 </a:t>
            </a:r>
            <a:r>
              <a:rPr lang="en-US" dirty="0" smtClean="0"/>
              <a:t>can be string literals or variables containing strings</a:t>
            </a:r>
          </a:p>
          <a:p>
            <a:r>
              <a:rPr lang="en-US" dirty="0" smtClean="0"/>
              <a:t>These are </a:t>
            </a:r>
            <a:r>
              <a:rPr lang="en-US" dirty="0" err="1" smtClean="0"/>
              <a:t>boolean</a:t>
            </a:r>
            <a:r>
              <a:rPr lang="en-US" dirty="0" smtClean="0"/>
              <a:t> statements that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dirty="0" smtClean="0"/>
              <a:t> is found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 if it’s not: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 in string2</a:t>
            </a:r>
          </a:p>
          <a:p>
            <a:r>
              <a:rPr lang="en-US" dirty="0" smtClean="0"/>
              <a:t>The opposite results occur if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dirty="0" smtClean="0"/>
              <a:t>operator is used</a:t>
            </a:r>
          </a:p>
        </p:txBody>
      </p:sp>
    </p:spTree>
    <p:extLst>
      <p:ext uri="{BB962C8B-B14F-4D97-AF65-F5344CB8AC3E}">
        <p14:creationId xmlns:p14="http://schemas.microsoft.com/office/powerpoint/2010/main" val="41229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method is a function that belongs to an object and performs some operation on that object</a:t>
            </a:r>
          </a:p>
          <a:p>
            <a:r>
              <a:rPr lang="en-US" sz="2400" dirty="0"/>
              <a:t>Strings have numerous methods for performing operations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Testing the values of strings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Performing modifications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Searching for substrings and replacing sequences of characters</a:t>
            </a:r>
          </a:p>
          <a:p>
            <a:r>
              <a:rPr lang="en-US" sz="2400" smtClean="0"/>
              <a:t>General </a:t>
            </a:r>
            <a:r>
              <a:rPr lang="en-US" sz="2400" dirty="0" smtClean="0"/>
              <a:t>format: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stringvar.method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(arguments)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Testing Methods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620000" cy="38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8610600" cy="4800600"/>
          </a:xfrm>
        </p:spPr>
        <p:txBody>
          <a:bodyPr/>
          <a:lstStyle/>
          <a:p>
            <a:r>
              <a:rPr lang="en-US" dirty="0" smtClean="0"/>
              <a:t>To test for only numeric digits: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 = ‘1200’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string1.isdigit():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print(string1, ‘contains only digits’)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print(string1, ‘contains characters other than \		digits’)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1200 contains only digits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 = ‘abc123’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&gt;&gt;abc123 contains characters other than digits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399"/>
            <a:ext cx="7696200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2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Basic 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So far we have looked at strings as data types and string conversions from files and the keyboard</a:t>
            </a:r>
          </a:p>
          <a:p>
            <a:r>
              <a:rPr lang="en-US" sz="2800" dirty="0" smtClean="0"/>
              <a:t>Python provides several ways to access individual characters in strings</a:t>
            </a:r>
          </a:p>
          <a:p>
            <a:r>
              <a:rPr lang="en-US" sz="2800" dirty="0" smtClean="0"/>
              <a:t>There are many uses for manipulating strings: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Word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Email 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Search Engines</a:t>
            </a:r>
          </a:p>
          <a:p>
            <a:r>
              <a:rPr lang="en-US" sz="2800" dirty="0" smtClean="0"/>
              <a:t>All of the above require use of extensive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6809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"/>
          <a:stretch/>
        </p:blipFill>
        <p:spPr bwMode="auto">
          <a:xfrm>
            <a:off x="381001" y="914400"/>
            <a:ext cx="766572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2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r>
              <a:rPr lang="en-US" dirty="0" smtClean="0"/>
              <a:t>Modification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" y="914400"/>
            <a:ext cx="7620000" cy="4800600"/>
          </a:xfrm>
        </p:spPr>
        <p:txBody>
          <a:bodyPr/>
          <a:lstStyle/>
          <a:p>
            <a:r>
              <a:rPr lang="en-US" dirty="0" smtClean="0"/>
              <a:t>Although strings are immutable, there are a number of methods that return modified versions of the string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358957" cy="494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5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6200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Examples: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‘WXYZ’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(letters,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letters.lower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&gt;&gt;WXYZ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wxyz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wxyz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(letters,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letters.upper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wxyz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WXYZ</a:t>
            </a:r>
          </a:p>
          <a:p>
            <a:r>
              <a:rPr lang="en-US" dirty="0" smtClean="0"/>
              <a:t>These are good for making case-sensitive string comparisons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again = ‘y’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again.lower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==‘y’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(‘Hello’)</a:t>
            </a:r>
          </a:p>
          <a:p>
            <a:pPr marL="11430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(‘Do you want to see that again?’</a:t>
            </a:r>
          </a:p>
          <a:p>
            <a:pPr marL="11430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again = input (‘y = yes, anything else = no: ‘)</a:t>
            </a:r>
          </a:p>
        </p:txBody>
      </p:sp>
    </p:spTree>
    <p:extLst>
      <p:ext uri="{BB962C8B-B14F-4D97-AF65-F5344CB8AC3E}">
        <p14:creationId xmlns:p14="http://schemas.microsoft.com/office/powerpoint/2010/main" val="27821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7170"/>
            <a:ext cx="7620000" cy="1143000"/>
          </a:xfrm>
        </p:spPr>
        <p:txBody>
          <a:bodyPr/>
          <a:lstStyle/>
          <a:p>
            <a:r>
              <a:rPr lang="en-US" dirty="0" smtClean="0"/>
              <a:t>Searching and Replacing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7620000" cy="295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Programs commonly need to search for strings and replace them.   The “find” and “replace” capabilities in Word are a good example.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3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and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Example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 = input (‘Enter the file name: ‘)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(‘.txt’):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(‘That is a text file’)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(‘That is a Python file’)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(‘.doc’):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(‘That is a Word file’)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(‘Unknown file type’)</a:t>
            </a:r>
          </a:p>
        </p:txBody>
      </p:sp>
    </p:spTree>
    <p:extLst>
      <p:ext uri="{BB962C8B-B14F-4D97-AF65-F5344CB8AC3E}">
        <p14:creationId xmlns:p14="http://schemas.microsoft.com/office/powerpoint/2010/main" val="2343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58200" cy="1143000"/>
          </a:xfrm>
        </p:spPr>
        <p:txBody>
          <a:bodyPr/>
          <a:lstStyle/>
          <a:p>
            <a:r>
              <a:rPr lang="en-US" sz="4400" dirty="0" smtClean="0"/>
              <a:t>Validating Characters in a Password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other </a:t>
            </a:r>
            <a:r>
              <a:rPr lang="en-US" dirty="0"/>
              <a:t>string methods </a:t>
            </a:r>
            <a:r>
              <a:rPr lang="en-US" dirty="0" smtClean="0"/>
              <a:t>@  python. org: </a:t>
            </a:r>
            <a:r>
              <a:rPr lang="en-US" dirty="0" smtClean="0">
                <a:hlinkClick r:id="rId2"/>
              </a:rPr>
              <a:t>string methods</a:t>
            </a:r>
            <a:endParaRPr lang="en-US" dirty="0"/>
          </a:p>
          <a:p>
            <a:r>
              <a:rPr lang="en-US" dirty="0" smtClean="0"/>
              <a:t>P. 425</a:t>
            </a:r>
          </a:p>
          <a:p>
            <a:r>
              <a:rPr lang="en-US" dirty="0" smtClean="0"/>
              <a:t>Open login.py</a:t>
            </a:r>
          </a:p>
          <a:p>
            <a:r>
              <a:rPr lang="en-US" dirty="0" smtClean="0"/>
              <a:t>Open validate_password.py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Repetition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repetition operator works with strings as well as lists: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(‘Hello’ * 5)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HelloHelloHelloHello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dirty="0" smtClean="0"/>
              <a:t>The Repetition Operator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468567" cy="537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4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have a method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 smtClean="0"/>
              <a:t> that returns a list containing the words in a string</a:t>
            </a:r>
          </a:p>
          <a:p>
            <a:r>
              <a:rPr lang="en-US" dirty="0" smtClean="0"/>
              <a:t>By default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 smtClean="0"/>
              <a:t> uses spaces as separators</a:t>
            </a:r>
          </a:p>
          <a:p>
            <a:r>
              <a:rPr lang="en-US" dirty="0" smtClean="0"/>
              <a:t>You can specify a different separator by passing it as an argument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’Sam*Mary*Bob’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name_string.split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(‘*’)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&gt;&gt;[‘Sam’, ’Mary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‘Bob’]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 String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04130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8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/>
              <a:t>Accessing Individual Characters in a String - Iterating Over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 it is required to access individual characters in a string</a:t>
            </a:r>
          </a:p>
          <a:p>
            <a:r>
              <a:rPr lang="en-US" sz="2400" dirty="0" smtClean="0"/>
              <a:t>Example – password processing – checking for Uppercase letters, special characters, digits, etc.</a:t>
            </a:r>
          </a:p>
          <a:p>
            <a:r>
              <a:rPr lang="en-US" sz="2400" dirty="0" smtClean="0"/>
              <a:t>Processing a string character by character can be done with a loop</a:t>
            </a:r>
          </a:p>
          <a:p>
            <a:r>
              <a:rPr lang="en-US" sz="2400" dirty="0" smtClean="0"/>
              <a:t>The easiest way to process a string is to iterate over it with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/>
              <a:t> loop: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statement</a:t>
            </a:r>
          </a:p>
          <a:p>
            <a:pPr marL="11430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statement</a:t>
            </a:r>
          </a:p>
        </p:txBody>
      </p:sp>
    </p:spTree>
    <p:extLst>
      <p:ext uri="{BB962C8B-B14F-4D97-AF65-F5344CB8AC3E}">
        <p14:creationId xmlns:p14="http://schemas.microsoft.com/office/powerpoint/2010/main" val="6717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 Ch. 8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Flip case:  Write a program to do the following:</a:t>
            </a:r>
          </a:p>
          <a:p>
            <a:r>
              <a:rPr lang="en-US" dirty="0" smtClean="0"/>
              <a:t>Accept the input of a sentence from the user that contains lowercase, uppercase, and special characters.</a:t>
            </a:r>
          </a:p>
          <a:p>
            <a:r>
              <a:rPr lang="en-US" dirty="0" smtClean="0"/>
              <a:t>Make a new sentence in which the lowercase characters are changed to uppercase and the uppercase are changed to lower case.   All other characters will retain their original value.</a:t>
            </a:r>
          </a:p>
          <a:p>
            <a:r>
              <a:rPr lang="en-US" dirty="0" smtClean="0"/>
              <a:t>Print the original sentence and the </a:t>
            </a:r>
            <a:r>
              <a:rPr lang="en-US" smtClean="0"/>
              <a:t>new sentence.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string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‘Juliet’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name: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&gt;u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848600" cy="1143000"/>
          </a:xfrm>
        </p:spPr>
        <p:txBody>
          <a:bodyPr/>
          <a:lstStyle/>
          <a:p>
            <a:r>
              <a:rPr lang="en-US" dirty="0" smtClean="0"/>
              <a:t>Iterating over a string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75249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6250" y="6467594"/>
            <a:ext cx="548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the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/>
              <a:t> in the loop cannot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405205" cy="516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Iterating over a string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Individual characters in a string can be indexed. </a:t>
            </a:r>
          </a:p>
          <a:p>
            <a:r>
              <a:rPr lang="en-US" sz="2400" dirty="0" smtClean="0"/>
              <a:t>Each character in a string has an index, starting with 0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9"/>
          <a:stretch/>
        </p:blipFill>
        <p:spPr bwMode="auto">
          <a:xfrm>
            <a:off x="3175" y="2590800"/>
            <a:ext cx="8237855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4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620000" cy="1143000"/>
          </a:xfrm>
        </p:spPr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112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026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index can be used to get a copy of a character: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‘Roses are red’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&gt;&gt;’a’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[0],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(‘R’, ‘a’, ‘r’)</a:t>
            </a:r>
          </a:p>
          <a:p>
            <a:r>
              <a:rPr lang="en-US" dirty="0" smtClean="0"/>
              <a:t>Negative numbers may also be used to identify positions relative to the end of the string 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[-1],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[-3]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&gt;&gt;(‘d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‘r’)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6278</TotalTime>
  <Words>1467</Words>
  <Application>Microsoft Office PowerPoint</Application>
  <PresentationFormat>On-screen Show (4:3)</PresentationFormat>
  <Paragraphs>249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</vt:lpstr>
      <vt:lpstr>Courier New</vt:lpstr>
      <vt:lpstr>Wingdings</vt:lpstr>
      <vt:lpstr>Adjacency</vt:lpstr>
      <vt:lpstr>Chapter Eight*</vt:lpstr>
      <vt:lpstr>Chapter Eight– More About Strings</vt:lpstr>
      <vt:lpstr>8.1 Basic String Operations</vt:lpstr>
      <vt:lpstr>Accessing Individual Characters in a String - Iterating Over a String</vt:lpstr>
      <vt:lpstr>Iterating over a string with the for loop</vt:lpstr>
      <vt:lpstr>Iterating over a string with the for loop</vt:lpstr>
      <vt:lpstr>Iterating over a string with the for loop</vt:lpstr>
      <vt:lpstr>Indexing</vt:lpstr>
      <vt:lpstr>Indexing</vt:lpstr>
      <vt:lpstr>IndexError Exceptions</vt:lpstr>
      <vt:lpstr>The len Function</vt:lpstr>
      <vt:lpstr>String Concatenation </vt:lpstr>
      <vt:lpstr>String Concatenation</vt:lpstr>
      <vt:lpstr>String Concatenation</vt:lpstr>
      <vt:lpstr>Strings are Immutable</vt:lpstr>
      <vt:lpstr>Strings are Immutable</vt:lpstr>
      <vt:lpstr>Strings are Immutable</vt:lpstr>
      <vt:lpstr>8.2 String Slicing</vt:lpstr>
      <vt:lpstr>8.2 String Slicing</vt:lpstr>
      <vt:lpstr>8.2 String Slicing</vt:lpstr>
      <vt:lpstr>8.2 String Slicing</vt:lpstr>
      <vt:lpstr>Extracting Characters from a String Examples</vt:lpstr>
      <vt:lpstr>Review</vt:lpstr>
      <vt:lpstr>In Class Assignment Ch. 8 Part 1</vt:lpstr>
      <vt:lpstr>8.3 Testing, Searching and Manipulating Strings</vt:lpstr>
      <vt:lpstr>String Methods</vt:lpstr>
      <vt:lpstr>String Testing Methods</vt:lpstr>
      <vt:lpstr>String Testing Methods</vt:lpstr>
      <vt:lpstr>PowerPoint Presentation</vt:lpstr>
      <vt:lpstr>PowerPoint Presentation</vt:lpstr>
      <vt:lpstr>Modification Methods</vt:lpstr>
      <vt:lpstr>Modification Methods</vt:lpstr>
      <vt:lpstr>Searching and Replacing</vt:lpstr>
      <vt:lpstr>Searching and Replacing</vt:lpstr>
      <vt:lpstr>Validating Characters in a Password</vt:lpstr>
      <vt:lpstr>The Repetition Operator</vt:lpstr>
      <vt:lpstr>The Repetition Operator</vt:lpstr>
      <vt:lpstr>Splitting a String</vt:lpstr>
      <vt:lpstr>Splitting a String</vt:lpstr>
      <vt:lpstr>In-Class Assignment Ch. 8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Five*</dc:title>
  <dc:creator>Kim</dc:creator>
  <cp:lastModifiedBy>kjorgenson</cp:lastModifiedBy>
  <cp:revision>244</cp:revision>
  <dcterms:created xsi:type="dcterms:W3CDTF">2014-02-05T22:16:55Z</dcterms:created>
  <dcterms:modified xsi:type="dcterms:W3CDTF">2018-11-20T18:10:52Z</dcterms:modified>
</cp:coreProperties>
</file>