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ccbe6a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ccbe6a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ccbe6a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ccbe6a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0ab59f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0ab59f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0ab59f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0ab59f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2ccbe6a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2ccbe6a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0ab59f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0ab59f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0ab59f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0ab59f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2ccbe6a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2ccbe6a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0ab59f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0ab59f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0ab59f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0ab59f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0ab59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0ab59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0ab59f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0ab59f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0ab59f8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0ab59f8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50ab59f8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50ab59f8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0ab59f8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0ab59f8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50ab59f8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50ab59f8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50ab59f8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50ab59f8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0ab59f8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0ab59f8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50ab59f8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50ab59f8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50ab59f8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50ab59f8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50ab59f8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50ab59f8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0ab59f8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0ab59f8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50ab59f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50ab59f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50ab59f8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50ab59f8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50ab59f8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50ab59f8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0ab59f8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0ab59f8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0ab59f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0ab59f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0ab59f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0ab59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0ab59f8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0ab59f8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0ab59f8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0ab59f8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ab59f8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ab59f8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6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99225" y="3879025"/>
            <a:ext cx="6965100" cy="100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WebQuiz Prototype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in progress…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535000" y="4050625"/>
            <a:ext cx="375000" cy="664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2402925" y="3967075"/>
            <a:ext cx="57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3C47D"/>
                </a:solidFill>
              </a:rPr>
              <a:t>Green arrows indicate where you should click to continue with the prototype. If there are more than one arrows then you can click either.</a:t>
            </a:r>
            <a:endParaRPr b="1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704100" y="20071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xyz</a:t>
            </a:r>
            <a:r>
              <a:rPr lang="en-GB">
                <a:solidFill>
                  <a:srgbClr val="999999"/>
                </a:solidFill>
              </a:rPr>
              <a:t>@aber.ac.uk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704100" y="27069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 rot="10800000">
            <a:off x="5020500" y="3574400"/>
            <a:ext cx="10008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endCxn id="137" idx="1"/>
          </p:cNvCxnSpPr>
          <p:nvPr/>
        </p:nvCxnSpPr>
        <p:spPr>
          <a:xfrm flipH="1" rot="10800000">
            <a:off x="2953800" y="22072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2953850" y="2905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2958875" y="2209300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2"/>
          <p:cNvSpPr txBox="1"/>
          <p:nvPr/>
        </p:nvSpPr>
        <p:spPr>
          <a:xfrm>
            <a:off x="1026275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fills in both text boxes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flipH="1" rot="10800000">
            <a:off x="2762075" y="25575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6021300" y="31592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Click the button once forms are filled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 rot="10800000">
            <a:off x="5657900" y="2186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/>
          <p:nvPr/>
        </p:nvCxnSpPr>
        <p:spPr>
          <a:xfrm rot="10800000">
            <a:off x="5657900" y="2907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 rot="10800000">
            <a:off x="5143675" y="3814725"/>
            <a:ext cx="664200" cy="3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3"/>
          <p:cNvCxnSpPr/>
          <p:nvPr/>
        </p:nvCxnSpPr>
        <p:spPr>
          <a:xfrm flipH="1" rot="10800000">
            <a:off x="1971550" y="229270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3"/>
          <p:cNvSpPr txBox="1"/>
          <p:nvPr/>
        </p:nvSpPr>
        <p:spPr>
          <a:xfrm>
            <a:off x="235750" y="1662100"/>
            <a:ext cx="17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Splash screen containing username. Transitions after a couple of seconds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5690050" y="37321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/>
          <p:nvPr/>
        </p:nvCxnSpPr>
        <p:spPr>
          <a:xfrm rot="10800000">
            <a:off x="7565150" y="568100"/>
            <a:ext cx="85800" cy="664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 rot="10800000">
            <a:off x="5261425" y="431075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5"/>
          <p:cNvCxnSpPr/>
          <p:nvPr/>
        </p:nvCxnSpPr>
        <p:spPr>
          <a:xfrm rot="10800000">
            <a:off x="8304525" y="1275400"/>
            <a:ext cx="160800" cy="846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675850" y="2054875"/>
            <a:ext cx="3792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</a:rPr>
              <a:t>This Quiz utilizes </a:t>
            </a:r>
            <a:r>
              <a:rPr lang="en-GB" sz="1200">
                <a:solidFill>
                  <a:srgbClr val="999999"/>
                </a:solidFill>
              </a:rPr>
              <a:t>multiple</a:t>
            </a:r>
            <a:r>
              <a:rPr lang="en-GB" sz="1200">
                <a:solidFill>
                  <a:srgbClr val="999999"/>
                </a:solidFill>
              </a:rPr>
              <a:t> choice and True or False questions.</a:t>
            </a:r>
            <a:endParaRPr sz="1200">
              <a:solidFill>
                <a:srgbClr val="999999"/>
              </a:solidFill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 flipH="1" rot="10800000">
            <a:off x="2047500" y="2808475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311700" y="2393275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enters an introduction for the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flipH="1">
            <a:off x="5093475" y="4147600"/>
            <a:ext cx="4788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6"/>
          <p:cNvSpPr txBox="1"/>
          <p:nvPr/>
        </p:nvSpPr>
        <p:spPr>
          <a:xfrm>
            <a:off x="5572275" y="37330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Once the textbox is filled the user clicks next to continue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614625" y="1521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French Language 13</a:t>
            </a:r>
            <a:endParaRPr/>
          </a:p>
        </p:txBody>
      </p:sp>
      <p:cxnSp>
        <p:nvCxnSpPr>
          <p:cNvPr id="185" name="Google Shape;185;p26"/>
          <p:cNvCxnSpPr/>
          <p:nvPr/>
        </p:nvCxnSpPr>
        <p:spPr>
          <a:xfrm rot="10800000">
            <a:off x="6665175" y="16747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6"/>
          <p:cNvCxnSpPr/>
          <p:nvPr/>
        </p:nvCxnSpPr>
        <p:spPr>
          <a:xfrm rot="10800000">
            <a:off x="6665175" y="2639725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/>
          <p:nvPr/>
        </p:nvCxnSpPr>
        <p:spPr>
          <a:xfrm rot="10800000">
            <a:off x="5197050" y="4468450"/>
            <a:ext cx="803700" cy="225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 rot="10800000">
            <a:off x="5057825" y="4075000"/>
            <a:ext cx="642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/>
          <p:nvPr/>
        </p:nvCxnSpPr>
        <p:spPr>
          <a:xfrm rot="10800000">
            <a:off x="8240125" y="1285925"/>
            <a:ext cx="64500" cy="717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 rot="10800000">
            <a:off x="2594100" y="121915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9"/>
          <p:cNvSpPr txBox="1"/>
          <p:nvPr/>
        </p:nvSpPr>
        <p:spPr>
          <a:xfrm>
            <a:off x="858300" y="696250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19" name="Google Shape;219;p29"/>
          <p:cNvCxnSpPr>
            <a:stCxn id="220" idx="1"/>
          </p:cNvCxnSpPr>
          <p:nvPr/>
        </p:nvCxnSpPr>
        <p:spPr>
          <a:xfrm rot="10800000">
            <a:off x="5154150" y="2196750"/>
            <a:ext cx="1560900" cy="375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6715050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flipH="1" rot="10800000">
            <a:off x="2314838" y="2668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9"/>
          <p:cNvCxnSpPr/>
          <p:nvPr/>
        </p:nvCxnSpPr>
        <p:spPr>
          <a:xfrm flipH="1" rot="10800000">
            <a:off x="2319838" y="311805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2319863" y="266985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 txBox="1"/>
          <p:nvPr/>
        </p:nvSpPr>
        <p:spPr>
          <a:xfrm>
            <a:off x="387263" y="225435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25" name="Google Shape;225;p29"/>
          <p:cNvCxnSpPr/>
          <p:nvPr/>
        </p:nvCxnSpPr>
        <p:spPr>
          <a:xfrm flipH="1" rot="10800000">
            <a:off x="2123063" y="266985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9"/>
          <p:cNvSpPr txBox="1"/>
          <p:nvPr/>
        </p:nvSpPr>
        <p:spPr>
          <a:xfrm>
            <a:off x="5484075" y="1839200"/>
            <a:ext cx="2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0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27" name="Google Shape;227;p29"/>
          <p:cNvCxnSpPr>
            <a:endCxn id="215" idx="1"/>
          </p:cNvCxnSpPr>
          <p:nvPr/>
        </p:nvCxnSpPr>
        <p:spPr>
          <a:xfrm flipH="1" rot="10800000">
            <a:off x="2453925" y="2016188"/>
            <a:ext cx="723900" cy="627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/>
          <p:nvPr/>
        </p:nvCxnSpPr>
        <p:spPr>
          <a:xfrm flipH="1">
            <a:off x="6075925" y="2010800"/>
            <a:ext cx="1125000" cy="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9"/>
          <p:cNvSpPr txBox="1"/>
          <p:nvPr/>
        </p:nvSpPr>
        <p:spPr>
          <a:xfrm>
            <a:off x="543562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30" name="Google Shape;230;p29"/>
          <p:cNvCxnSpPr/>
          <p:nvPr/>
        </p:nvCxnSpPr>
        <p:spPr>
          <a:xfrm rot="10800000">
            <a:off x="6075925" y="267105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/>
          <p:nvPr/>
        </p:nvCxnSpPr>
        <p:spPr>
          <a:xfrm rot="10800000">
            <a:off x="6075925" y="312190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568875"/>
            <a:ext cx="1485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45" name="Google Shape;245;p30"/>
          <p:cNvCxnSpPr/>
          <p:nvPr/>
        </p:nvCxnSpPr>
        <p:spPr>
          <a:xfrm flipH="1" rot="10800000">
            <a:off x="2594100" y="121915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0"/>
          <p:cNvSpPr txBox="1"/>
          <p:nvPr/>
        </p:nvSpPr>
        <p:spPr>
          <a:xfrm>
            <a:off x="858300" y="696250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7" name="Google Shape;247;p30"/>
          <p:cNvCxnSpPr>
            <a:stCxn id="248" idx="1"/>
          </p:cNvCxnSpPr>
          <p:nvPr/>
        </p:nvCxnSpPr>
        <p:spPr>
          <a:xfrm rot="10800000">
            <a:off x="5154150" y="2196750"/>
            <a:ext cx="1560900" cy="375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0"/>
          <p:cNvSpPr txBox="1"/>
          <p:nvPr/>
        </p:nvSpPr>
        <p:spPr>
          <a:xfrm>
            <a:off x="6715050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49" name="Google Shape;249;p30"/>
          <p:cNvCxnSpPr/>
          <p:nvPr/>
        </p:nvCxnSpPr>
        <p:spPr>
          <a:xfrm flipH="1" rot="10800000">
            <a:off x="2314838" y="2668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/>
          <p:nvPr/>
        </p:nvCxnSpPr>
        <p:spPr>
          <a:xfrm flipH="1" rot="10800000">
            <a:off x="2319838" y="311805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2319863" y="266985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0"/>
          <p:cNvSpPr txBox="1"/>
          <p:nvPr/>
        </p:nvSpPr>
        <p:spPr>
          <a:xfrm>
            <a:off x="387263" y="225435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 flipH="1" rot="10800000">
            <a:off x="2123063" y="266985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0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 rot="10800000">
            <a:off x="6118800" y="3625550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858200"/>
            <a:ext cx="1485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69" name="Google Shape;269;p31"/>
          <p:cNvCxnSpPr/>
          <p:nvPr/>
        </p:nvCxnSpPr>
        <p:spPr>
          <a:xfrm flipH="1" rot="10800000">
            <a:off x="2594100" y="121915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858300" y="696250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71" name="Google Shape;271;p31"/>
          <p:cNvCxnSpPr>
            <a:stCxn id="272" idx="1"/>
          </p:cNvCxnSpPr>
          <p:nvPr/>
        </p:nvCxnSpPr>
        <p:spPr>
          <a:xfrm rot="10800000">
            <a:off x="5154150" y="2196750"/>
            <a:ext cx="1560900" cy="375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1"/>
          <p:cNvSpPr txBox="1"/>
          <p:nvPr/>
        </p:nvSpPr>
        <p:spPr>
          <a:xfrm>
            <a:off x="6715050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73" name="Google Shape;273;p31"/>
          <p:cNvCxnSpPr/>
          <p:nvPr/>
        </p:nvCxnSpPr>
        <p:spPr>
          <a:xfrm flipH="1" rot="10800000">
            <a:off x="2314838" y="2668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1"/>
          <p:cNvCxnSpPr/>
          <p:nvPr/>
        </p:nvCxnSpPr>
        <p:spPr>
          <a:xfrm flipH="1" rot="10800000">
            <a:off x="2319838" y="311805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31"/>
          <p:cNvCxnSpPr/>
          <p:nvPr/>
        </p:nvCxnSpPr>
        <p:spPr>
          <a:xfrm>
            <a:off x="2319863" y="266985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1"/>
          <p:cNvSpPr txBox="1"/>
          <p:nvPr/>
        </p:nvSpPr>
        <p:spPr>
          <a:xfrm>
            <a:off x="387263" y="225435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77" name="Google Shape;277;p31"/>
          <p:cNvCxnSpPr/>
          <p:nvPr/>
        </p:nvCxnSpPr>
        <p:spPr>
          <a:xfrm flipH="1" rot="10800000">
            <a:off x="2123063" y="266985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1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3444925" y="34605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444925" y="3940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rot="10800000">
            <a:off x="6086650" y="4125775"/>
            <a:ext cx="876300" cy="181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 flipH="1" rot="10800000">
            <a:off x="2561025" y="3236150"/>
            <a:ext cx="557100" cy="300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rot="10800000">
            <a:off x="8208175" y="514475"/>
            <a:ext cx="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/>
        </p:nvSpPr>
        <p:spPr>
          <a:xfrm>
            <a:off x="3177825" y="183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3444925" y="2499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444925" y="292891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295" name="Google Shape;295;p32"/>
          <p:cNvCxnSpPr/>
          <p:nvPr/>
        </p:nvCxnSpPr>
        <p:spPr>
          <a:xfrm flipH="1" rot="10800000">
            <a:off x="2594100" y="121915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2"/>
          <p:cNvSpPr txBox="1"/>
          <p:nvPr/>
        </p:nvSpPr>
        <p:spPr>
          <a:xfrm>
            <a:off x="858300" y="696250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97" name="Google Shape;297;p32"/>
          <p:cNvCxnSpPr>
            <a:stCxn id="298" idx="1"/>
          </p:cNvCxnSpPr>
          <p:nvPr/>
        </p:nvCxnSpPr>
        <p:spPr>
          <a:xfrm rot="10800000">
            <a:off x="5154150" y="2196750"/>
            <a:ext cx="1560900" cy="375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6715050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flipH="1" rot="10800000">
            <a:off x="2314838" y="2668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2"/>
          <p:cNvCxnSpPr/>
          <p:nvPr/>
        </p:nvCxnSpPr>
        <p:spPr>
          <a:xfrm flipH="1" rot="10800000">
            <a:off x="2319838" y="311805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32"/>
          <p:cNvCxnSpPr/>
          <p:nvPr/>
        </p:nvCxnSpPr>
        <p:spPr>
          <a:xfrm>
            <a:off x="2319863" y="266985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2"/>
          <p:cNvSpPr txBox="1"/>
          <p:nvPr/>
        </p:nvSpPr>
        <p:spPr>
          <a:xfrm>
            <a:off x="387263" y="225435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 flipH="1" rot="10800000">
            <a:off x="2123063" y="266985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5473375" y="183920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3444925" y="34605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3444925" y="39402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307" name="Google Shape;307;p32"/>
          <p:cNvCxnSpPr/>
          <p:nvPr/>
        </p:nvCxnSpPr>
        <p:spPr>
          <a:xfrm rot="10800000">
            <a:off x="5057725" y="4897100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3"/>
          <p:cNvCxnSpPr/>
          <p:nvPr/>
        </p:nvCxnSpPr>
        <p:spPr>
          <a:xfrm flipH="1" rot="10800000">
            <a:off x="2228850" y="1307350"/>
            <a:ext cx="814500" cy="300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3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4"/>
          <p:cNvCxnSpPr/>
          <p:nvPr/>
        </p:nvCxnSpPr>
        <p:spPr>
          <a:xfrm rot="10800000">
            <a:off x="5947100" y="1585975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4"/>
          <p:cNvSpPr txBox="1"/>
          <p:nvPr/>
        </p:nvSpPr>
        <p:spPr>
          <a:xfrm>
            <a:off x="5368525" y="18002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5"/>
          <p:cNvCxnSpPr/>
          <p:nvPr/>
        </p:nvCxnSpPr>
        <p:spPr>
          <a:xfrm rot="10800000">
            <a:off x="5111300" y="3814825"/>
            <a:ext cx="921600" cy="107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5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36"/>
          <p:cNvCxnSpPr/>
          <p:nvPr/>
        </p:nvCxnSpPr>
        <p:spPr>
          <a:xfrm flipH="1" rot="10800000">
            <a:off x="8283175" y="1275200"/>
            <a:ext cx="10500" cy="91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6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56" name="Google Shape;356;p37"/>
          <p:cNvCxnSpPr/>
          <p:nvPr/>
        </p:nvCxnSpPr>
        <p:spPr>
          <a:xfrm flipH="1" rot="10800000">
            <a:off x="2143125" y="2293275"/>
            <a:ext cx="8787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7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58" name="Google Shape;358;p37"/>
          <p:cNvCxnSpPr>
            <a:endCxn id="355" idx="3"/>
          </p:cNvCxnSpPr>
          <p:nvPr/>
        </p:nvCxnSpPr>
        <p:spPr>
          <a:xfrm rot="10800000">
            <a:off x="5990000" y="2246750"/>
            <a:ext cx="867900" cy="36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7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r>
              <a:rPr lang="en-GB">
                <a:solidFill>
                  <a:srgbClr val="999999"/>
                </a:solidFill>
              </a:rPr>
              <a:t>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60" name="Google Shape;360;p37"/>
          <p:cNvCxnSpPr/>
          <p:nvPr/>
        </p:nvCxnSpPr>
        <p:spPr>
          <a:xfrm flipH="1" rot="10800000">
            <a:off x="2196700" y="3000200"/>
            <a:ext cx="910800" cy="216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1" name="Google Shape;3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flipH="1">
            <a:off x="6183100" y="3021800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2" name="Google Shape;3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9"/>
          <p:cNvSpPr txBox="1"/>
          <p:nvPr/>
        </p:nvSpPr>
        <p:spPr>
          <a:xfrm>
            <a:off x="31880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 flipH="1">
            <a:off x="5090100" y="3868350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25" y="4568875"/>
            <a:ext cx="1943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88" y="4568863"/>
            <a:ext cx="24098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0"/>
          <p:cNvCxnSpPr/>
          <p:nvPr/>
        </p:nvCxnSpPr>
        <p:spPr>
          <a:xfrm flipH="1">
            <a:off x="4125725" y="3936775"/>
            <a:ext cx="20340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3177825" y="183917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3444925" y="2499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444925" y="292890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5473375" y="1839188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3444925" y="34605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3444925" y="394018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404" name="Google Shape;404;p41"/>
          <p:cNvCxnSpPr/>
          <p:nvPr/>
        </p:nvCxnSpPr>
        <p:spPr>
          <a:xfrm>
            <a:off x="8390325" y="4013925"/>
            <a:ext cx="10800" cy="7287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rot="10800000">
            <a:off x="5207800" y="366367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69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-6096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2"/>
          <p:cNvSpPr txBox="1"/>
          <p:nvPr/>
        </p:nvSpPr>
        <p:spPr>
          <a:xfrm>
            <a:off x="3177825" y="1196238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3444925" y="18562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3444925" y="22859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13" name="Google Shape;413;p42"/>
          <p:cNvSpPr txBox="1"/>
          <p:nvPr/>
        </p:nvSpPr>
        <p:spPr>
          <a:xfrm>
            <a:off x="5473375" y="1196250"/>
            <a:ext cx="34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10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3444925" y="28176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3444925" y="32972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pic>
        <p:nvPicPr>
          <p:cNvPr id="416" name="Google Shape;4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88" y="4652950"/>
            <a:ext cx="2086633" cy="3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42"/>
          <p:cNvCxnSpPr/>
          <p:nvPr/>
        </p:nvCxnSpPr>
        <p:spPr>
          <a:xfrm flipH="1">
            <a:off x="4710225" y="3973388"/>
            <a:ext cx="20340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3"/>
          <p:cNvSpPr txBox="1"/>
          <p:nvPr/>
        </p:nvSpPr>
        <p:spPr>
          <a:xfrm>
            <a:off x="3111801" y="2046650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Poisson is french for dog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5347100" y="204665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75" y="4393413"/>
            <a:ext cx="24098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43"/>
          <p:cNvCxnSpPr/>
          <p:nvPr/>
        </p:nvCxnSpPr>
        <p:spPr>
          <a:xfrm flipH="1">
            <a:off x="5626875" y="3793325"/>
            <a:ext cx="814200" cy="10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rot="10800000">
            <a:off x="8261625" y="1226375"/>
            <a:ext cx="53700" cy="6060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rot="10800000">
            <a:off x="5604150" y="218612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5649400" y="292787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5201725" y="3605425"/>
            <a:ext cx="814500" cy="213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3704100" y="20071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xyz@aber.ac.uk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04100" y="27069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rot="10800000">
            <a:off x="7522375" y="471625"/>
            <a:ext cx="0" cy="6321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5336475" y="4489825"/>
            <a:ext cx="750000" cy="117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rot="10800000">
            <a:off x="5175675" y="362672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 rot="10800000">
            <a:off x="5561425" y="2190850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3686175" y="2014525"/>
            <a:ext cx="18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</a:rPr>
              <a:t>fakeemail@gmail.com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686175" y="271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 rot="10800000">
            <a:off x="5561425" y="2841550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rot="10800000">
            <a:off x="5124450" y="3663675"/>
            <a:ext cx="642900" cy="139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 rot="10800000">
            <a:off x="8261800" y="1194300"/>
            <a:ext cx="32100" cy="5952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