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2ccbe6a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2ccbe6a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2ccbe6aa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2ccbe6a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2ccbe6aa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2ccbe6a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ccbe6aa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ccbe6a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2ccbe6aa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2ccbe6aa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2ccbe6aa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2ccbe6aa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WebQuiz Prototype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in progress…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704100" y="2007100"/>
            <a:ext cx="17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xyz</a:t>
            </a:r>
            <a:r>
              <a:rPr lang="en-GB">
                <a:solidFill>
                  <a:srgbClr val="999999"/>
                </a:solidFill>
              </a:rPr>
              <a:t>@aber.ac.uk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704100" y="2706900"/>
            <a:ext cx="17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***********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63" name="Google Shape;63;p14"/>
          <p:cNvCxnSpPr/>
          <p:nvPr/>
        </p:nvCxnSpPr>
        <p:spPr>
          <a:xfrm rot="10800000">
            <a:off x="5020500" y="3574400"/>
            <a:ext cx="1000800" cy="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>
            <a:endCxn id="61" idx="1"/>
          </p:cNvCxnSpPr>
          <p:nvPr/>
        </p:nvCxnSpPr>
        <p:spPr>
          <a:xfrm flipH="1" rot="10800000">
            <a:off x="2953800" y="220720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 flipH="1" rot="10800000">
            <a:off x="2953850" y="290595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6" name="Google Shape;66;p14"/>
          <p:cNvCxnSpPr/>
          <p:nvPr/>
        </p:nvCxnSpPr>
        <p:spPr>
          <a:xfrm>
            <a:off x="2958875" y="2209300"/>
            <a:ext cx="0" cy="705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 txBox="1"/>
          <p:nvPr/>
        </p:nvSpPr>
        <p:spPr>
          <a:xfrm>
            <a:off x="1026275" y="2263950"/>
            <a:ext cx="17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User fills in both text boxes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68" name="Google Shape;68;p14"/>
          <p:cNvCxnSpPr/>
          <p:nvPr/>
        </p:nvCxnSpPr>
        <p:spPr>
          <a:xfrm flipH="1" rot="10800000">
            <a:off x="2762075" y="2557500"/>
            <a:ext cx="1968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 txBox="1"/>
          <p:nvPr/>
        </p:nvSpPr>
        <p:spPr>
          <a:xfrm>
            <a:off x="6021300" y="3159200"/>
            <a:ext cx="173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Click the button once forms are filled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5"/>
          <p:cNvCxnSpPr/>
          <p:nvPr/>
        </p:nvCxnSpPr>
        <p:spPr>
          <a:xfrm flipH="1" rot="10800000">
            <a:off x="2569300" y="2571300"/>
            <a:ext cx="488400" cy="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833500" y="1940700"/>
            <a:ext cx="173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Splash screen containing username. Transitions after a couple of seconds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677775" y="2224075"/>
            <a:ext cx="3792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French Language 13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</a:rPr>
              <a:t>This Quiz utilizes </a:t>
            </a:r>
            <a:r>
              <a:rPr lang="en-GB" sz="1200">
                <a:solidFill>
                  <a:srgbClr val="999999"/>
                </a:solidFill>
              </a:rPr>
              <a:t>multiple</a:t>
            </a:r>
            <a:r>
              <a:rPr lang="en-GB" sz="1200">
                <a:solidFill>
                  <a:srgbClr val="999999"/>
                </a:solidFill>
              </a:rPr>
              <a:t> choice and free written questions. Please use dropdowns and fill in textboxes as necessary.</a:t>
            </a:r>
            <a:endParaRPr sz="1200">
              <a:solidFill>
                <a:srgbClr val="999999"/>
              </a:solidFill>
            </a:endParaRPr>
          </a:p>
        </p:txBody>
      </p:sp>
      <p:cxnSp>
        <p:nvCxnSpPr>
          <p:cNvPr id="85" name="Google Shape;85;p16"/>
          <p:cNvCxnSpPr/>
          <p:nvPr/>
        </p:nvCxnSpPr>
        <p:spPr>
          <a:xfrm flipH="1" rot="10800000">
            <a:off x="2047500" y="2808475"/>
            <a:ext cx="488400" cy="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/>
        </p:nvSpPr>
        <p:spPr>
          <a:xfrm>
            <a:off x="311700" y="2393275"/>
            <a:ext cx="173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User enters an introduction for the quiz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87" name="Google Shape;87;p16"/>
          <p:cNvCxnSpPr/>
          <p:nvPr/>
        </p:nvCxnSpPr>
        <p:spPr>
          <a:xfrm flipH="1">
            <a:off x="5035025" y="3933275"/>
            <a:ext cx="4788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 txBox="1"/>
          <p:nvPr/>
        </p:nvSpPr>
        <p:spPr>
          <a:xfrm>
            <a:off x="5513825" y="3518675"/>
            <a:ext cx="173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Once the textbox is filled the user clicks next to continue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3842175" y="2076150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What is cat in French?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103075" y="2756225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Chien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103075" y="3202063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Chat</a:t>
            </a:r>
            <a:endParaRPr sz="1100">
              <a:solidFill>
                <a:srgbClr val="999999"/>
              </a:solidFill>
            </a:endParaRPr>
          </a:p>
        </p:txBody>
      </p:sp>
      <p:cxnSp>
        <p:nvCxnSpPr>
          <p:cNvPr id="99" name="Google Shape;99;p17"/>
          <p:cNvCxnSpPr/>
          <p:nvPr/>
        </p:nvCxnSpPr>
        <p:spPr>
          <a:xfrm flipH="1" rot="10800000">
            <a:off x="3289275" y="1540625"/>
            <a:ext cx="488400" cy="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 txBox="1"/>
          <p:nvPr/>
        </p:nvSpPr>
        <p:spPr>
          <a:xfrm>
            <a:off x="1553475" y="1017725"/>
            <a:ext cx="173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User selects a question type from the dropdown menu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 flipH="1">
            <a:off x="5504000" y="2251950"/>
            <a:ext cx="364500" cy="2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 txBox="1"/>
          <p:nvPr/>
        </p:nvSpPr>
        <p:spPr>
          <a:xfrm>
            <a:off x="5868500" y="1945350"/>
            <a:ext cx="17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Enter a question in the textbox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 flipH="1" rot="10800000">
            <a:off x="2948925" y="292890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/>
          <p:nvPr/>
        </p:nvCxnSpPr>
        <p:spPr>
          <a:xfrm flipH="1" rot="10800000">
            <a:off x="2953925" y="3378000"/>
            <a:ext cx="745200" cy="9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2953950" y="2929800"/>
            <a:ext cx="4800" cy="453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7"/>
          <p:cNvSpPr txBox="1"/>
          <p:nvPr/>
        </p:nvSpPr>
        <p:spPr>
          <a:xfrm>
            <a:off x="1021350" y="2514300"/>
            <a:ext cx="173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Fill in the textboxes and check the correct box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07" name="Google Shape;107;p17"/>
          <p:cNvCxnSpPr/>
          <p:nvPr/>
        </p:nvCxnSpPr>
        <p:spPr>
          <a:xfrm flipH="1" rot="10800000">
            <a:off x="2757150" y="2929800"/>
            <a:ext cx="1968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3842175" y="2076150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What is cat in French?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103075" y="2756225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Chien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103075" y="3202063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Chat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4103075" y="3707050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Cheval</a:t>
            </a:r>
            <a:endParaRPr sz="1100">
              <a:solidFill>
                <a:srgbClr val="999999"/>
              </a:solidFill>
            </a:endParaRPr>
          </a:p>
        </p:txBody>
      </p:sp>
      <p:cxnSp>
        <p:nvCxnSpPr>
          <p:cNvPr id="119" name="Google Shape;119;p18"/>
          <p:cNvCxnSpPr/>
          <p:nvPr/>
        </p:nvCxnSpPr>
        <p:spPr>
          <a:xfrm flipH="1" rot="10800000">
            <a:off x="3289275" y="1540625"/>
            <a:ext cx="488400" cy="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 txBox="1"/>
          <p:nvPr/>
        </p:nvSpPr>
        <p:spPr>
          <a:xfrm>
            <a:off x="1553475" y="1017725"/>
            <a:ext cx="173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User selects a question type from the dropdown menu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 flipH="1">
            <a:off x="5504000" y="2251950"/>
            <a:ext cx="364500" cy="2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8"/>
          <p:cNvSpPr txBox="1"/>
          <p:nvPr/>
        </p:nvSpPr>
        <p:spPr>
          <a:xfrm>
            <a:off x="5868500" y="1945350"/>
            <a:ext cx="17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Enter a question in the textbox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23" name="Google Shape;123;p18"/>
          <p:cNvCxnSpPr/>
          <p:nvPr/>
        </p:nvCxnSpPr>
        <p:spPr>
          <a:xfrm flipH="1" rot="10800000">
            <a:off x="2948925" y="292890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8"/>
          <p:cNvCxnSpPr/>
          <p:nvPr/>
        </p:nvCxnSpPr>
        <p:spPr>
          <a:xfrm flipH="1" rot="10800000">
            <a:off x="2953925" y="3378000"/>
            <a:ext cx="745200" cy="9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2953950" y="2929800"/>
            <a:ext cx="4800" cy="453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8"/>
          <p:cNvSpPr txBox="1"/>
          <p:nvPr/>
        </p:nvSpPr>
        <p:spPr>
          <a:xfrm>
            <a:off x="1021350" y="2514300"/>
            <a:ext cx="173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Fill in the textboxes and check the correct box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27" name="Google Shape;127;p18"/>
          <p:cNvCxnSpPr/>
          <p:nvPr/>
        </p:nvCxnSpPr>
        <p:spPr>
          <a:xfrm flipH="1" rot="10800000">
            <a:off x="2757150" y="2929800"/>
            <a:ext cx="1968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/>
          <p:nvPr/>
        </p:nvCxnSpPr>
        <p:spPr>
          <a:xfrm>
            <a:off x="2968725" y="3881050"/>
            <a:ext cx="7305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9" name="Google Shape;129;p18"/>
          <p:cNvCxnSpPr/>
          <p:nvPr/>
        </p:nvCxnSpPr>
        <p:spPr>
          <a:xfrm>
            <a:off x="2958750" y="3378000"/>
            <a:ext cx="5100" cy="513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4103075" y="2756225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Chien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103075" y="3202063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Chat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4103075" y="3707050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Cheval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4103075" y="4165225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Fille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3842175" y="2076150"/>
            <a:ext cx="17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999999"/>
                </a:solidFill>
              </a:rPr>
              <a:t>What is cat in French?</a:t>
            </a:r>
            <a:endParaRPr sz="1100">
              <a:solidFill>
                <a:srgbClr val="999999"/>
              </a:solidFill>
            </a:endParaRPr>
          </a:p>
        </p:txBody>
      </p:sp>
      <p:cxnSp>
        <p:nvCxnSpPr>
          <p:cNvPr id="140" name="Google Shape;140;p19"/>
          <p:cNvCxnSpPr/>
          <p:nvPr/>
        </p:nvCxnSpPr>
        <p:spPr>
          <a:xfrm flipH="1" rot="10800000">
            <a:off x="2948925" y="2928900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9"/>
          <p:cNvCxnSpPr/>
          <p:nvPr/>
        </p:nvCxnSpPr>
        <p:spPr>
          <a:xfrm flipH="1" rot="10800000">
            <a:off x="2953925" y="3378000"/>
            <a:ext cx="745200" cy="9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2953950" y="2929800"/>
            <a:ext cx="4800" cy="453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9"/>
          <p:cNvSpPr txBox="1"/>
          <p:nvPr/>
        </p:nvSpPr>
        <p:spPr>
          <a:xfrm>
            <a:off x="1021350" y="2514300"/>
            <a:ext cx="173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Fill in the textboxes and check the correct box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44" name="Google Shape;144;p19"/>
          <p:cNvCxnSpPr/>
          <p:nvPr/>
        </p:nvCxnSpPr>
        <p:spPr>
          <a:xfrm flipH="1" rot="10800000">
            <a:off x="2757150" y="2929800"/>
            <a:ext cx="196800" cy="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2968725" y="3881050"/>
            <a:ext cx="7305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6" name="Google Shape;146;p19"/>
          <p:cNvCxnSpPr/>
          <p:nvPr/>
        </p:nvCxnSpPr>
        <p:spPr>
          <a:xfrm flipH="1" rot="10800000">
            <a:off x="2953950" y="4341175"/>
            <a:ext cx="750300" cy="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7" name="Google Shape;147;p19"/>
          <p:cNvCxnSpPr/>
          <p:nvPr/>
        </p:nvCxnSpPr>
        <p:spPr>
          <a:xfrm>
            <a:off x="2958750" y="3378000"/>
            <a:ext cx="5100" cy="5130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2963800" y="3885975"/>
            <a:ext cx="0" cy="455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9"/>
          <p:cNvCxnSpPr/>
          <p:nvPr/>
        </p:nvCxnSpPr>
        <p:spPr>
          <a:xfrm flipH="1" rot="10800000">
            <a:off x="3289275" y="1540625"/>
            <a:ext cx="488400" cy="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9"/>
          <p:cNvSpPr txBox="1"/>
          <p:nvPr/>
        </p:nvSpPr>
        <p:spPr>
          <a:xfrm>
            <a:off x="1553475" y="1017725"/>
            <a:ext cx="173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User selects a question type from the dropdown menu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51" name="Google Shape;151;p19"/>
          <p:cNvCxnSpPr/>
          <p:nvPr/>
        </p:nvCxnSpPr>
        <p:spPr>
          <a:xfrm flipH="1">
            <a:off x="5504000" y="2251950"/>
            <a:ext cx="364500" cy="24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9"/>
          <p:cNvSpPr txBox="1"/>
          <p:nvPr/>
        </p:nvSpPr>
        <p:spPr>
          <a:xfrm>
            <a:off x="5868500" y="1945350"/>
            <a:ext cx="173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Enter a question in the textbox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