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BE5-5082-6BA1-B3C3-A27C248B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357F-9B8E-9523-FAC6-B30C783A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3BB-3F0D-4464-4C06-36335001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DC99-1300-CF1B-AEED-29AE5D0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88E2-1CC5-6B42-7F4F-5650E9A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D56-1276-3D53-33F4-EF28C215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CD3-5B41-6267-6372-7D0830C7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A8F2-92DE-CF08-4945-1FE9D300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9FCC-86C6-989E-8018-7B80002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764D-B3B9-8215-7E94-3D186EDA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FAA30-FAFC-CB40-599A-E19CC762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4650-C55E-D31B-C351-6D8F24C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F524-1B27-0D45-003C-01C7F10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21E5-F8B2-639F-CA48-B4D8413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2699-F7FA-5FC1-E902-4746B56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D343-447A-170D-E875-738516F9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DE92-246C-3348-BEA7-FD5DED80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968D-8EB4-7FF2-E171-96B0FA8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DE1C-0912-6FC9-6F65-6A00A512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549B-58B5-A943-325E-185FDA7C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4C06-004D-DD3D-EC56-9B31DE5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0659-7F87-FF4E-2A9C-BDE6F85F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D40C-1172-EA1F-F186-19D6EF56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272-0382-1EAF-FA34-4DD28B8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1563-33BB-6249-1BAF-867FB758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A00-D18D-3A1D-370F-5E841E83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F1A5-EB99-2670-C45D-9F8EAEBB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F4AE-F3D4-612C-3877-6C7EDD55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88CAE-392B-2EE1-1C9F-947304C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1852-760B-487F-FBE1-39CA7A36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9A4D-B836-A43B-8D82-06238BE0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32-AFC5-09C2-D0A5-BAB1B957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C9A8-B2F1-8388-D025-3433F947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440C-B4A4-6F33-0DA3-2D6D0048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EF19-B6AB-5628-B948-AE98D4EF2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BF0FA-42F0-F3FF-106E-6BAB304E7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AC10-ECF4-CDDE-7E97-42A3FBBB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DC548-BB0D-13A6-AE00-3F61474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581F0-E2CE-3FF8-7FC3-98F3139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D542-E3D0-9FA8-9102-A2B362A0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BB5A-31B4-5CC4-81FE-B31A56C2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167A-0D6B-4EDC-5AB5-E8798120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C304-1356-7519-E9D2-FDBAB274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2FB7-D642-E24B-5C13-FC6435C7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E479-0955-85EB-1C23-7D7E55D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36AD-4D40-EA34-4CE4-B477567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F7E6-5761-86F4-F4CF-3DEC050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A34E-B04A-8E47-E9AA-7C7C9847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4E59A-365D-5EF1-979F-95912EC7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8990-F521-7720-009B-116A7B4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E59A-C9F9-2119-36FA-8446EC04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BC7E-82FB-B338-A2E4-7A6BBC2E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AF5-3DDE-5D04-A9F6-E03EAF8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7F7CF-87A6-366A-B8AD-3D2FBD5F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496A-4BE0-90BD-2660-F4947549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1B79-19B2-A28B-A172-38B1A82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348D-3D17-B531-85D6-8095201C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4F7E-6862-C240-0FB5-53AE625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4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EF81-4DD3-23CB-D3AF-E732AE1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6DA1-A789-45E4-44F1-DBED105B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6EB8-6641-DEF3-18E1-C1878389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C635E-80FD-4E6C-927E-D5DBF6CE9F47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5D09-FF2D-C504-77CC-C38F9F206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E3C9-FF43-69E7-497C-06B81D5A8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6D21-1EB3-CB9F-336F-1EBB61EF3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Main.py Output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E3397-D42A-310C-D837-1B3ACBA3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08" y="2843120"/>
            <a:ext cx="274358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8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4A32D-C83F-BE6F-A5EF-F1E1EF825EA8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Main10.py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3DD0-9C28-49F3-5B21-8D45BF5C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9" y="2377127"/>
            <a:ext cx="51156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7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6F376-87AD-1009-4EDB-9D1D11F491AC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Main11.py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39A5-B639-43B9-13AC-7FF68213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07" y="2287284"/>
            <a:ext cx="578248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5C9A9-55E8-A3DC-CA49-49DCF74A757D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Main12.py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89EAB-CF3F-5D17-26EA-A592442E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70" y="2461380"/>
            <a:ext cx="57062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8CA16-0CD1-878D-ED6A-BE950CD8ED07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Main13.py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FAAA3-005C-33AB-190F-CA3E4B7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45" y="2668775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63659-8D5B-F4D4-3258-3E930FEAD74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Main14.py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C2CE3-21AC-3081-0C21-CC099F52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13" y="2511459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4FF03-4ABE-7BCE-E8AA-4241268C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77" y="2204866"/>
            <a:ext cx="2476846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9FC06-301E-BC5A-BE33-27AC3C50D15B}"/>
              </a:ext>
            </a:extLst>
          </p:cNvPr>
          <p:cNvSpPr txBox="1"/>
          <p:nvPr/>
        </p:nvSpPr>
        <p:spPr>
          <a:xfrm>
            <a:off x="4149213" y="1396180"/>
            <a:ext cx="412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Main2.py Output</a:t>
            </a:r>
          </a:p>
        </p:txBody>
      </p:sp>
    </p:spTree>
    <p:extLst>
      <p:ext uri="{BB962C8B-B14F-4D97-AF65-F5344CB8AC3E}">
        <p14:creationId xmlns:p14="http://schemas.microsoft.com/office/powerpoint/2010/main" val="1591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904F-7A31-771D-CABB-EDD2D82A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2504946"/>
            <a:ext cx="3315163" cy="184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160BB-A77E-E50F-9A54-526CAD5A7209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Main3.py Output</a:t>
            </a:r>
          </a:p>
        </p:txBody>
      </p:sp>
    </p:spTree>
    <p:extLst>
      <p:ext uri="{BB962C8B-B14F-4D97-AF65-F5344CB8AC3E}">
        <p14:creationId xmlns:p14="http://schemas.microsoft.com/office/powerpoint/2010/main" val="33339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E81CE-C20D-AAF6-299D-4029E95E478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Main4.py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EB7E-5A15-B805-CE86-810F04DD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71551"/>
            <a:ext cx="36581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36104-0037-4E19-E7B1-730A3C82A37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Main5.py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A21C5-6E86-908A-944F-60208C31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2257261"/>
            <a:ext cx="456311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9A76A-7303-6B8E-82C4-B2028AB604E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Main6.py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C437-8EFE-DE20-FF5A-3658544A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10" y="2377127"/>
            <a:ext cx="568721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CDD5D-CB9F-DF1A-D57C-62B7E9C51D1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Main7.py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85BA3-1C66-58D1-A8D8-48EC84FD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5" y="2377127"/>
            <a:ext cx="407726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C509F-8F17-094E-D855-92AFE4E354A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Main8.py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F5BE-7501-F642-A5A6-27A3973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2377127"/>
            <a:ext cx="415348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F243C-FB26-A239-C3F2-A17291A1AD62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Main9.py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F4E47-44BF-3673-3691-9BDA970F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2377127"/>
            <a:ext cx="481079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Main.py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Hrushikesh Gudugunti</dc:creator>
  <cp:lastModifiedBy>Hrushikesh Gudugunti</cp:lastModifiedBy>
  <cp:revision>1</cp:revision>
  <dcterms:created xsi:type="dcterms:W3CDTF">2025-07-04T13:18:50Z</dcterms:created>
  <dcterms:modified xsi:type="dcterms:W3CDTF">2025-07-04T13:56:36Z</dcterms:modified>
</cp:coreProperties>
</file>