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ry Mellsop" initials="HM" lastIdx="1" clrIdx="0">
    <p:extLst>
      <p:ext uri="{19B8F6BF-5375-455C-9EA6-DF929625EA0E}">
        <p15:presenceInfo xmlns:p15="http://schemas.microsoft.com/office/powerpoint/2012/main" userId="e28617b582e6a4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0604"/>
    <a:srgbClr val="AD820C"/>
    <a:srgbClr val="856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9"/>
  </p:normalViewPr>
  <p:slideViewPr>
    <p:cSldViewPr snapToGrid="0" snapToObjects="1">
      <p:cViewPr varScale="1">
        <p:scale>
          <a:sx n="156" d="100"/>
          <a:sy n="156" d="100"/>
        </p:scale>
        <p:origin x="184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F30A-C3FA-F041-BC6D-022E2B80A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67285-4A72-6C4E-8A69-2FA0ADEF4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EF928-A747-6F46-952D-820955FC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858D-14CC-F04A-A911-1A7080D950E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79B5A-CB09-984E-873E-C2F26AE3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73AB4-29DE-7544-BA98-517A6EFD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BBA4-4805-BD40-BAA1-3CCEA01C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9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18C4-E88E-AC4D-8D55-B671D27D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2824B-04D1-C345-896F-ACD04F6E5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DC5B7-E676-BD42-8E5C-368C7A6E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858D-14CC-F04A-A911-1A7080D950E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318C8-2B74-E14B-A3B7-BD4A808E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7DACA-D7F4-9646-9862-910D45B7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BBA4-4805-BD40-BAA1-3CCEA01C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D91E3-81BA-4C4D-9E01-496D180E3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D2A8A-DBD4-534D-8ACC-2B51D8768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5366-50E5-CE49-9280-796DBB521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858D-14CC-F04A-A911-1A7080D950E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45387-15EE-104B-A40B-757C902C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6EA68-4AE7-644D-8E76-A175BBEA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BBA4-4805-BD40-BAA1-3CCEA01C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4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5D5E-149A-0343-A5F4-9C0ECC13A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967B9-4531-E640-B4AB-C009A718D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11A98-4F09-0148-8BFA-5994E283C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858D-14CC-F04A-A911-1A7080D950E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77F9F-0719-FB40-B30B-841121C7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4EC5F-97B0-CA44-80A0-16CFFD64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BBA4-4805-BD40-BAA1-3CCEA01C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4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FCF8-1959-4B44-8D8A-D602786F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DDA35-B68F-EC4B-B3CF-916D70F67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F344-D9CF-5C4E-A509-ECEEDCAB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858D-14CC-F04A-A911-1A7080D950E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E1E8F-2B65-F94F-90FB-8E6E5025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DD4B3-F116-C744-A44B-3518BD36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BBA4-4805-BD40-BAA1-3CCEA01C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64EA-0E14-774B-85D2-3BB9B537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2D205-FB1D-DE49-A526-A399C5BDC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B8293-C783-C848-B1CD-077269738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70B04-2B66-AC43-8109-D00CFABC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858D-14CC-F04A-A911-1A7080D950E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EA142-D844-0448-A09A-0F017E01B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3CC4E-2D5B-CC48-8540-C694751D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BBA4-4805-BD40-BAA1-3CCEA01C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8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28CD9-021B-CD4D-A20A-083C6CC6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CFED7-BDD8-4C4B-9294-1E4DE496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4797B-326C-2C4F-B255-8E131B203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C45FE-4F06-244F-8EAA-4BD209E7E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3F1993-5E45-314B-95C5-EDBCD4B63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31370-EF1B-E14F-9DA3-D3E148AD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858D-14CC-F04A-A911-1A7080D950E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AC3996-2FBE-1647-8294-12B528C2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6719CB-1915-C74D-90B5-A8E0F23E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BBA4-4805-BD40-BAA1-3CCEA01C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34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6828-2614-9E48-8B5A-EDC04501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3ADEB-2CFF-B74F-A739-47BEC340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858D-14CC-F04A-A911-1A7080D950E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FF63E-249A-B746-A137-84EF3788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5992F-A0AC-6242-9E94-D831E3D3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BBA4-4805-BD40-BAA1-3CCEA01C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7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5B401-E1E8-F948-89F9-B7EB986A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858D-14CC-F04A-A911-1A7080D950E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1EB35-7D37-B74D-AAF9-47B4E4E7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031A5-63FF-D84D-A8F4-709F0196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BBA4-4805-BD40-BAA1-3CCEA01C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0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5D61-8EF9-C44F-BAE8-608D2BF2F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CA6A2-0E7A-B040-9085-37225280C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BA138-D846-0C43-9E98-93B44C4CB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D8B30-2A1F-D348-AABB-F0A75826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858D-14CC-F04A-A911-1A7080D950E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9A8D1-A7C3-324C-AFE2-43102540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45751-0C24-534A-8F99-D84A9C2E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BBA4-4805-BD40-BAA1-3CCEA01C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1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A091-396C-8747-B5A5-B06A184DA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B74183-C47B-6748-9D84-A6A81C236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15EA8-47D1-BC4E-995E-983FEAC6D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F4B9F-27C8-7C4B-B0A1-270462582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858D-14CC-F04A-A911-1A7080D950E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B242A-DBA9-794A-B900-5EDD29A7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5EA1B-CBFA-8740-B43E-F9C483AD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BBA4-4805-BD40-BAA1-3CCEA01C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8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59F33-72C2-B34C-A7EE-D28DF3B47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219B7-9ADF-A94C-90D2-221F6FDC0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02ED5-6B46-2B4C-B010-639FFF751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1858D-14CC-F04A-A911-1A7080D950E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715C2-B4B8-B24B-8C1B-2520E5CDC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6EA62-1974-C343-9ADC-029B26E9E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5BBA4-4805-BD40-BAA1-3CCEA01C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2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09AD74BA-56EE-874A-8DC7-4CFD3E723D0C}"/>
              </a:ext>
            </a:extLst>
          </p:cNvPr>
          <p:cNvSpPr>
            <a:spLocks noChangeAspect="1"/>
          </p:cNvSpPr>
          <p:nvPr/>
        </p:nvSpPr>
        <p:spPr>
          <a:xfrm>
            <a:off x="3379262" y="2012674"/>
            <a:ext cx="3291840" cy="3291840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62ACAEC-74E6-EE45-9F53-A347AA0907FC}"/>
              </a:ext>
            </a:extLst>
          </p:cNvPr>
          <p:cNvSpPr/>
          <p:nvPr/>
        </p:nvSpPr>
        <p:spPr>
          <a:xfrm>
            <a:off x="4870174" y="4229100"/>
            <a:ext cx="511865" cy="626165"/>
          </a:xfrm>
          <a:custGeom>
            <a:avLst/>
            <a:gdLst>
              <a:gd name="connsiteX0" fmla="*/ 0 w 511865"/>
              <a:gd name="connsiteY0" fmla="*/ 377687 h 626165"/>
              <a:gd name="connsiteX1" fmla="*/ 114300 w 511865"/>
              <a:gd name="connsiteY1" fmla="*/ 407504 h 626165"/>
              <a:gd name="connsiteX2" fmla="*/ 228600 w 511865"/>
              <a:gd name="connsiteY2" fmla="*/ 482048 h 626165"/>
              <a:gd name="connsiteX3" fmla="*/ 342900 w 511865"/>
              <a:gd name="connsiteY3" fmla="*/ 556591 h 626165"/>
              <a:gd name="connsiteX4" fmla="*/ 462169 w 511865"/>
              <a:gd name="connsiteY4" fmla="*/ 626165 h 626165"/>
              <a:gd name="connsiteX5" fmla="*/ 511865 w 511865"/>
              <a:gd name="connsiteY5" fmla="*/ 546652 h 626165"/>
              <a:gd name="connsiteX6" fmla="*/ 437322 w 511865"/>
              <a:gd name="connsiteY6" fmla="*/ 278296 h 626165"/>
              <a:gd name="connsiteX7" fmla="*/ 427383 w 511865"/>
              <a:gd name="connsiteY7" fmla="*/ 233570 h 626165"/>
              <a:gd name="connsiteX8" fmla="*/ 472109 w 511865"/>
              <a:gd name="connsiteY8" fmla="*/ 159026 h 626165"/>
              <a:gd name="connsiteX9" fmla="*/ 487017 w 511865"/>
              <a:gd name="connsiteY9" fmla="*/ 114300 h 626165"/>
              <a:gd name="connsiteX10" fmla="*/ 258417 w 511865"/>
              <a:gd name="connsiteY10" fmla="*/ 0 h 626165"/>
              <a:gd name="connsiteX11" fmla="*/ 183874 w 511865"/>
              <a:gd name="connsiteY11" fmla="*/ 59635 h 626165"/>
              <a:gd name="connsiteX12" fmla="*/ 124239 w 511865"/>
              <a:gd name="connsiteY12" fmla="*/ 144117 h 626165"/>
              <a:gd name="connsiteX13" fmla="*/ 14909 w 511865"/>
              <a:gd name="connsiteY13" fmla="*/ 283265 h 626165"/>
              <a:gd name="connsiteX14" fmla="*/ 14909 w 511865"/>
              <a:gd name="connsiteY14" fmla="*/ 283265 h 626165"/>
              <a:gd name="connsiteX15" fmla="*/ 0 w 511865"/>
              <a:gd name="connsiteY15" fmla="*/ 377687 h 62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865" h="626165">
                <a:moveTo>
                  <a:pt x="0" y="377687"/>
                </a:moveTo>
                <a:lnTo>
                  <a:pt x="114300" y="407504"/>
                </a:lnTo>
                <a:lnTo>
                  <a:pt x="228600" y="482048"/>
                </a:lnTo>
                <a:lnTo>
                  <a:pt x="342900" y="556591"/>
                </a:lnTo>
                <a:lnTo>
                  <a:pt x="462169" y="626165"/>
                </a:lnTo>
                <a:lnTo>
                  <a:pt x="511865" y="546652"/>
                </a:lnTo>
                <a:lnTo>
                  <a:pt x="437322" y="278296"/>
                </a:lnTo>
                <a:lnTo>
                  <a:pt x="427383" y="233570"/>
                </a:lnTo>
                <a:lnTo>
                  <a:pt x="472109" y="159026"/>
                </a:lnTo>
                <a:lnTo>
                  <a:pt x="487017" y="114300"/>
                </a:lnTo>
                <a:lnTo>
                  <a:pt x="258417" y="0"/>
                </a:lnTo>
                <a:lnTo>
                  <a:pt x="183874" y="59635"/>
                </a:lnTo>
                <a:lnTo>
                  <a:pt x="124239" y="144117"/>
                </a:lnTo>
                <a:lnTo>
                  <a:pt x="14909" y="283265"/>
                </a:lnTo>
                <a:lnTo>
                  <a:pt x="14909" y="283265"/>
                </a:lnTo>
                <a:lnTo>
                  <a:pt x="0" y="377687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AD82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9BD9FC3-CF83-ED4B-B650-449E5F204F55}"/>
              </a:ext>
            </a:extLst>
          </p:cNvPr>
          <p:cNvSpPr/>
          <p:nvPr/>
        </p:nvSpPr>
        <p:spPr>
          <a:xfrm>
            <a:off x="3642691" y="4065104"/>
            <a:ext cx="1838739" cy="1162879"/>
          </a:xfrm>
          <a:custGeom>
            <a:avLst/>
            <a:gdLst>
              <a:gd name="connsiteX0" fmla="*/ 79513 w 1838739"/>
              <a:gd name="connsiteY0" fmla="*/ 586409 h 1162879"/>
              <a:gd name="connsiteX1" fmla="*/ 119270 w 1838739"/>
              <a:gd name="connsiteY1" fmla="*/ 521805 h 1162879"/>
              <a:gd name="connsiteX2" fmla="*/ 159026 w 1838739"/>
              <a:gd name="connsiteY2" fmla="*/ 457200 h 1162879"/>
              <a:gd name="connsiteX3" fmla="*/ 233570 w 1838739"/>
              <a:gd name="connsiteY3" fmla="*/ 397566 h 1162879"/>
              <a:gd name="connsiteX4" fmla="*/ 313083 w 1838739"/>
              <a:gd name="connsiteY4" fmla="*/ 323022 h 1162879"/>
              <a:gd name="connsiteX5" fmla="*/ 387626 w 1838739"/>
              <a:gd name="connsiteY5" fmla="*/ 278296 h 1162879"/>
              <a:gd name="connsiteX6" fmla="*/ 472109 w 1838739"/>
              <a:gd name="connsiteY6" fmla="*/ 233570 h 1162879"/>
              <a:gd name="connsiteX7" fmla="*/ 536713 w 1838739"/>
              <a:gd name="connsiteY7" fmla="*/ 198783 h 1162879"/>
              <a:gd name="connsiteX8" fmla="*/ 631135 w 1838739"/>
              <a:gd name="connsiteY8" fmla="*/ 168966 h 1162879"/>
              <a:gd name="connsiteX9" fmla="*/ 740466 w 1838739"/>
              <a:gd name="connsiteY9" fmla="*/ 149087 h 1162879"/>
              <a:gd name="connsiteX10" fmla="*/ 834887 w 1838739"/>
              <a:gd name="connsiteY10" fmla="*/ 144118 h 1162879"/>
              <a:gd name="connsiteX11" fmla="*/ 939248 w 1838739"/>
              <a:gd name="connsiteY11" fmla="*/ 149087 h 1162879"/>
              <a:gd name="connsiteX12" fmla="*/ 1083366 w 1838739"/>
              <a:gd name="connsiteY12" fmla="*/ 178905 h 1162879"/>
              <a:gd name="connsiteX13" fmla="*/ 1202635 w 1838739"/>
              <a:gd name="connsiteY13" fmla="*/ 213692 h 1162879"/>
              <a:gd name="connsiteX14" fmla="*/ 1326874 w 1838739"/>
              <a:gd name="connsiteY14" fmla="*/ 293205 h 1162879"/>
              <a:gd name="connsiteX15" fmla="*/ 1426266 w 1838739"/>
              <a:gd name="connsiteY15" fmla="*/ 372718 h 1162879"/>
              <a:gd name="connsiteX16" fmla="*/ 1525657 w 1838739"/>
              <a:gd name="connsiteY16" fmla="*/ 467139 h 1162879"/>
              <a:gd name="connsiteX17" fmla="*/ 1605170 w 1838739"/>
              <a:gd name="connsiteY17" fmla="*/ 576470 h 1162879"/>
              <a:gd name="connsiteX18" fmla="*/ 1649896 w 1838739"/>
              <a:gd name="connsiteY18" fmla="*/ 675861 h 1162879"/>
              <a:gd name="connsiteX19" fmla="*/ 1694622 w 1838739"/>
              <a:gd name="connsiteY19" fmla="*/ 805070 h 1162879"/>
              <a:gd name="connsiteX20" fmla="*/ 1709531 w 1838739"/>
              <a:gd name="connsiteY20" fmla="*/ 904461 h 1162879"/>
              <a:gd name="connsiteX21" fmla="*/ 1714500 w 1838739"/>
              <a:gd name="connsiteY21" fmla="*/ 1023731 h 1162879"/>
              <a:gd name="connsiteX22" fmla="*/ 1704561 w 1838739"/>
              <a:gd name="connsiteY22" fmla="*/ 1128092 h 1162879"/>
              <a:gd name="connsiteX23" fmla="*/ 1838739 w 1838739"/>
              <a:gd name="connsiteY23" fmla="*/ 1162879 h 1162879"/>
              <a:gd name="connsiteX24" fmla="*/ 1833770 w 1838739"/>
              <a:gd name="connsiteY24" fmla="*/ 1048579 h 1162879"/>
              <a:gd name="connsiteX25" fmla="*/ 1833770 w 1838739"/>
              <a:gd name="connsiteY25" fmla="*/ 959126 h 1162879"/>
              <a:gd name="connsiteX26" fmla="*/ 1823831 w 1838739"/>
              <a:gd name="connsiteY26" fmla="*/ 844826 h 1162879"/>
              <a:gd name="connsiteX27" fmla="*/ 1779105 w 1838739"/>
              <a:gd name="connsiteY27" fmla="*/ 720587 h 1162879"/>
              <a:gd name="connsiteX28" fmla="*/ 1739348 w 1838739"/>
              <a:gd name="connsiteY28" fmla="*/ 586409 h 1162879"/>
              <a:gd name="connsiteX29" fmla="*/ 1679713 w 1838739"/>
              <a:gd name="connsiteY29" fmla="*/ 467139 h 1162879"/>
              <a:gd name="connsiteX30" fmla="*/ 1600200 w 1838739"/>
              <a:gd name="connsiteY30" fmla="*/ 342900 h 1162879"/>
              <a:gd name="connsiteX31" fmla="*/ 1515718 w 1838739"/>
              <a:gd name="connsiteY31" fmla="*/ 263387 h 1162879"/>
              <a:gd name="connsiteX32" fmla="*/ 1441174 w 1838739"/>
              <a:gd name="connsiteY32" fmla="*/ 193813 h 1162879"/>
              <a:gd name="connsiteX33" fmla="*/ 1341783 w 1838739"/>
              <a:gd name="connsiteY33" fmla="*/ 119270 h 1162879"/>
              <a:gd name="connsiteX34" fmla="*/ 1212574 w 1838739"/>
              <a:gd name="connsiteY34" fmla="*/ 64605 h 1162879"/>
              <a:gd name="connsiteX35" fmla="*/ 1058518 w 1838739"/>
              <a:gd name="connsiteY35" fmla="*/ 19879 h 1162879"/>
              <a:gd name="connsiteX36" fmla="*/ 924339 w 1838739"/>
              <a:gd name="connsiteY36" fmla="*/ 0 h 1162879"/>
              <a:gd name="connsiteX37" fmla="*/ 765313 w 1838739"/>
              <a:gd name="connsiteY37" fmla="*/ 0 h 1162879"/>
              <a:gd name="connsiteX38" fmla="*/ 631135 w 1838739"/>
              <a:gd name="connsiteY38" fmla="*/ 19879 h 1162879"/>
              <a:gd name="connsiteX39" fmla="*/ 516835 w 1838739"/>
              <a:gd name="connsiteY39" fmla="*/ 44726 h 1162879"/>
              <a:gd name="connsiteX40" fmla="*/ 367748 w 1838739"/>
              <a:gd name="connsiteY40" fmla="*/ 109331 h 1162879"/>
              <a:gd name="connsiteX41" fmla="*/ 263387 w 1838739"/>
              <a:gd name="connsiteY41" fmla="*/ 178905 h 1162879"/>
              <a:gd name="connsiteX42" fmla="*/ 168966 w 1838739"/>
              <a:gd name="connsiteY42" fmla="*/ 258418 h 1162879"/>
              <a:gd name="connsiteX43" fmla="*/ 74544 w 1838739"/>
              <a:gd name="connsiteY43" fmla="*/ 357809 h 1162879"/>
              <a:gd name="connsiteX44" fmla="*/ 0 w 1838739"/>
              <a:gd name="connsiteY44" fmla="*/ 472109 h 1162879"/>
              <a:gd name="connsiteX45" fmla="*/ 79513 w 1838739"/>
              <a:gd name="connsiteY45" fmla="*/ 586409 h 116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838739" h="1162879">
                <a:moveTo>
                  <a:pt x="79513" y="586409"/>
                </a:moveTo>
                <a:lnTo>
                  <a:pt x="119270" y="521805"/>
                </a:lnTo>
                <a:lnTo>
                  <a:pt x="159026" y="457200"/>
                </a:lnTo>
                <a:lnTo>
                  <a:pt x="233570" y="397566"/>
                </a:lnTo>
                <a:lnTo>
                  <a:pt x="313083" y="323022"/>
                </a:lnTo>
                <a:lnTo>
                  <a:pt x="387626" y="278296"/>
                </a:lnTo>
                <a:lnTo>
                  <a:pt x="472109" y="233570"/>
                </a:lnTo>
                <a:lnTo>
                  <a:pt x="536713" y="198783"/>
                </a:lnTo>
                <a:lnTo>
                  <a:pt x="631135" y="168966"/>
                </a:lnTo>
                <a:lnTo>
                  <a:pt x="740466" y="149087"/>
                </a:lnTo>
                <a:lnTo>
                  <a:pt x="834887" y="144118"/>
                </a:lnTo>
                <a:lnTo>
                  <a:pt x="939248" y="149087"/>
                </a:lnTo>
                <a:lnTo>
                  <a:pt x="1083366" y="178905"/>
                </a:lnTo>
                <a:lnTo>
                  <a:pt x="1202635" y="213692"/>
                </a:lnTo>
                <a:lnTo>
                  <a:pt x="1326874" y="293205"/>
                </a:lnTo>
                <a:lnTo>
                  <a:pt x="1426266" y="372718"/>
                </a:lnTo>
                <a:lnTo>
                  <a:pt x="1525657" y="467139"/>
                </a:lnTo>
                <a:lnTo>
                  <a:pt x="1605170" y="576470"/>
                </a:lnTo>
                <a:lnTo>
                  <a:pt x="1649896" y="675861"/>
                </a:lnTo>
                <a:lnTo>
                  <a:pt x="1694622" y="805070"/>
                </a:lnTo>
                <a:lnTo>
                  <a:pt x="1709531" y="904461"/>
                </a:lnTo>
                <a:lnTo>
                  <a:pt x="1714500" y="1023731"/>
                </a:lnTo>
                <a:lnTo>
                  <a:pt x="1704561" y="1128092"/>
                </a:lnTo>
                <a:lnTo>
                  <a:pt x="1838739" y="1162879"/>
                </a:lnTo>
                <a:lnTo>
                  <a:pt x="1833770" y="1048579"/>
                </a:lnTo>
                <a:lnTo>
                  <a:pt x="1833770" y="959126"/>
                </a:lnTo>
                <a:lnTo>
                  <a:pt x="1823831" y="844826"/>
                </a:lnTo>
                <a:lnTo>
                  <a:pt x="1779105" y="720587"/>
                </a:lnTo>
                <a:lnTo>
                  <a:pt x="1739348" y="586409"/>
                </a:lnTo>
                <a:lnTo>
                  <a:pt x="1679713" y="467139"/>
                </a:lnTo>
                <a:lnTo>
                  <a:pt x="1600200" y="342900"/>
                </a:lnTo>
                <a:lnTo>
                  <a:pt x="1515718" y="263387"/>
                </a:lnTo>
                <a:lnTo>
                  <a:pt x="1441174" y="193813"/>
                </a:lnTo>
                <a:lnTo>
                  <a:pt x="1341783" y="119270"/>
                </a:lnTo>
                <a:lnTo>
                  <a:pt x="1212574" y="64605"/>
                </a:lnTo>
                <a:lnTo>
                  <a:pt x="1058518" y="19879"/>
                </a:lnTo>
                <a:lnTo>
                  <a:pt x="924339" y="0"/>
                </a:lnTo>
                <a:lnTo>
                  <a:pt x="765313" y="0"/>
                </a:lnTo>
                <a:lnTo>
                  <a:pt x="631135" y="19879"/>
                </a:lnTo>
                <a:lnTo>
                  <a:pt x="516835" y="44726"/>
                </a:lnTo>
                <a:lnTo>
                  <a:pt x="367748" y="109331"/>
                </a:lnTo>
                <a:lnTo>
                  <a:pt x="263387" y="178905"/>
                </a:lnTo>
                <a:lnTo>
                  <a:pt x="168966" y="258418"/>
                </a:lnTo>
                <a:lnTo>
                  <a:pt x="74544" y="357809"/>
                </a:lnTo>
                <a:lnTo>
                  <a:pt x="0" y="472109"/>
                </a:lnTo>
                <a:lnTo>
                  <a:pt x="79513" y="586409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E2A59F83-7994-1E46-A207-D9CB8B09CB61}"/>
              </a:ext>
            </a:extLst>
          </p:cNvPr>
          <p:cNvSpPr/>
          <p:nvPr/>
        </p:nvSpPr>
        <p:spPr>
          <a:xfrm>
            <a:off x="4348370" y="3573117"/>
            <a:ext cx="1237421" cy="1714500"/>
          </a:xfrm>
          <a:custGeom>
            <a:avLst/>
            <a:gdLst>
              <a:gd name="connsiteX0" fmla="*/ 790160 w 1237421"/>
              <a:gd name="connsiteY0" fmla="*/ 39757 h 1714500"/>
              <a:gd name="connsiteX1" fmla="*/ 849795 w 1237421"/>
              <a:gd name="connsiteY1" fmla="*/ 298174 h 1714500"/>
              <a:gd name="connsiteX2" fmla="*/ 173934 w 1237421"/>
              <a:gd name="connsiteY2" fmla="*/ 1361661 h 1714500"/>
              <a:gd name="connsiteX3" fmla="*/ 119269 w 1237421"/>
              <a:gd name="connsiteY3" fmla="*/ 1376570 h 1714500"/>
              <a:gd name="connsiteX4" fmla="*/ 39756 w 1237421"/>
              <a:gd name="connsiteY4" fmla="*/ 1396448 h 1714500"/>
              <a:gd name="connsiteX5" fmla="*/ 9939 w 1237421"/>
              <a:gd name="connsiteY5" fmla="*/ 1431235 h 1714500"/>
              <a:gd name="connsiteX6" fmla="*/ 0 w 1237421"/>
              <a:gd name="connsiteY6" fmla="*/ 1505779 h 1714500"/>
              <a:gd name="connsiteX7" fmla="*/ 19878 w 1237421"/>
              <a:gd name="connsiteY7" fmla="*/ 1580322 h 1714500"/>
              <a:gd name="connsiteX8" fmla="*/ 89452 w 1237421"/>
              <a:gd name="connsiteY8" fmla="*/ 1620079 h 1714500"/>
              <a:gd name="connsiteX9" fmla="*/ 168965 w 1237421"/>
              <a:gd name="connsiteY9" fmla="*/ 1620079 h 1714500"/>
              <a:gd name="connsiteX10" fmla="*/ 233569 w 1237421"/>
              <a:gd name="connsiteY10" fmla="*/ 1580322 h 1714500"/>
              <a:gd name="connsiteX11" fmla="*/ 258417 w 1237421"/>
              <a:gd name="connsiteY11" fmla="*/ 1560444 h 1714500"/>
              <a:gd name="connsiteX12" fmla="*/ 1157908 w 1237421"/>
              <a:gd name="connsiteY12" fmla="*/ 1714500 h 1714500"/>
              <a:gd name="connsiteX13" fmla="*/ 1172817 w 1237421"/>
              <a:gd name="connsiteY13" fmla="*/ 1625048 h 1714500"/>
              <a:gd name="connsiteX14" fmla="*/ 253447 w 1237421"/>
              <a:gd name="connsiteY14" fmla="*/ 1485900 h 1714500"/>
              <a:gd name="connsiteX15" fmla="*/ 243508 w 1237421"/>
              <a:gd name="connsiteY15" fmla="*/ 1426266 h 1714500"/>
              <a:gd name="connsiteX16" fmla="*/ 228600 w 1237421"/>
              <a:gd name="connsiteY16" fmla="*/ 1396448 h 1714500"/>
              <a:gd name="connsiteX17" fmla="*/ 849795 w 1237421"/>
              <a:gd name="connsiteY17" fmla="*/ 412474 h 1714500"/>
              <a:gd name="connsiteX18" fmla="*/ 849795 w 1237421"/>
              <a:gd name="connsiteY18" fmla="*/ 412474 h 1714500"/>
              <a:gd name="connsiteX19" fmla="*/ 849795 w 1237421"/>
              <a:gd name="connsiteY19" fmla="*/ 412474 h 1714500"/>
              <a:gd name="connsiteX20" fmla="*/ 889552 w 1237421"/>
              <a:gd name="connsiteY20" fmla="*/ 392596 h 1714500"/>
              <a:gd name="connsiteX21" fmla="*/ 1147969 w 1237421"/>
              <a:gd name="connsiteY21" fmla="*/ 1530626 h 1714500"/>
              <a:gd name="connsiteX22" fmla="*/ 1237421 w 1237421"/>
              <a:gd name="connsiteY22" fmla="*/ 1495840 h 1714500"/>
              <a:gd name="connsiteX23" fmla="*/ 929308 w 1237421"/>
              <a:gd name="connsiteY23" fmla="*/ 0 h 1714500"/>
              <a:gd name="connsiteX24" fmla="*/ 790160 w 1237421"/>
              <a:gd name="connsiteY24" fmla="*/ 39757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37421" h="1714500">
                <a:moveTo>
                  <a:pt x="790160" y="39757"/>
                </a:moveTo>
                <a:lnTo>
                  <a:pt x="849795" y="298174"/>
                </a:lnTo>
                <a:lnTo>
                  <a:pt x="173934" y="1361661"/>
                </a:lnTo>
                <a:lnTo>
                  <a:pt x="119269" y="1376570"/>
                </a:lnTo>
                <a:lnTo>
                  <a:pt x="39756" y="1396448"/>
                </a:lnTo>
                <a:lnTo>
                  <a:pt x="9939" y="1431235"/>
                </a:lnTo>
                <a:lnTo>
                  <a:pt x="0" y="1505779"/>
                </a:lnTo>
                <a:lnTo>
                  <a:pt x="19878" y="1580322"/>
                </a:lnTo>
                <a:lnTo>
                  <a:pt x="89452" y="1620079"/>
                </a:lnTo>
                <a:lnTo>
                  <a:pt x="168965" y="1620079"/>
                </a:lnTo>
                <a:lnTo>
                  <a:pt x="233569" y="1580322"/>
                </a:lnTo>
                <a:lnTo>
                  <a:pt x="258417" y="1560444"/>
                </a:lnTo>
                <a:lnTo>
                  <a:pt x="1157908" y="1714500"/>
                </a:lnTo>
                <a:lnTo>
                  <a:pt x="1172817" y="1625048"/>
                </a:lnTo>
                <a:lnTo>
                  <a:pt x="253447" y="1485900"/>
                </a:lnTo>
                <a:lnTo>
                  <a:pt x="243508" y="1426266"/>
                </a:lnTo>
                <a:lnTo>
                  <a:pt x="228600" y="1396448"/>
                </a:lnTo>
                <a:lnTo>
                  <a:pt x="849795" y="412474"/>
                </a:lnTo>
                <a:lnTo>
                  <a:pt x="849795" y="412474"/>
                </a:lnTo>
                <a:lnTo>
                  <a:pt x="849795" y="412474"/>
                </a:lnTo>
                <a:lnTo>
                  <a:pt x="889552" y="392596"/>
                </a:lnTo>
                <a:lnTo>
                  <a:pt x="1147969" y="1530626"/>
                </a:lnTo>
                <a:lnTo>
                  <a:pt x="1237421" y="1495840"/>
                </a:lnTo>
                <a:lnTo>
                  <a:pt x="929308" y="0"/>
                </a:lnTo>
                <a:lnTo>
                  <a:pt x="790160" y="39757"/>
                </a:lnTo>
                <a:close/>
              </a:path>
            </a:pathLst>
          </a:custGeom>
          <a:solidFill>
            <a:srgbClr val="C00000"/>
          </a:solidFill>
          <a:ln>
            <a:solidFill>
              <a:srgbClr val="6106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81C480D-A3B3-2547-8A4E-4F815B170CE2}"/>
              </a:ext>
            </a:extLst>
          </p:cNvPr>
          <p:cNvSpPr/>
          <p:nvPr/>
        </p:nvSpPr>
        <p:spPr>
          <a:xfrm>
            <a:off x="5312898" y="3568505"/>
            <a:ext cx="534573" cy="1659987"/>
          </a:xfrm>
          <a:custGeom>
            <a:avLst/>
            <a:gdLst>
              <a:gd name="connsiteX0" fmla="*/ 0 w 534573"/>
              <a:gd name="connsiteY0" fmla="*/ 234461 h 1659987"/>
              <a:gd name="connsiteX1" fmla="*/ 375139 w 534573"/>
              <a:gd name="connsiteY1" fmla="*/ 0 h 1659987"/>
              <a:gd name="connsiteX2" fmla="*/ 501748 w 534573"/>
              <a:gd name="connsiteY2" fmla="*/ 215704 h 1659987"/>
              <a:gd name="connsiteX3" fmla="*/ 529884 w 534573"/>
              <a:gd name="connsiteY3" fmla="*/ 295421 h 1659987"/>
              <a:gd name="connsiteX4" fmla="*/ 534573 w 534573"/>
              <a:gd name="connsiteY4" fmla="*/ 375138 h 1659987"/>
              <a:gd name="connsiteX5" fmla="*/ 506437 w 534573"/>
              <a:gd name="connsiteY5" fmla="*/ 422030 h 1659987"/>
              <a:gd name="connsiteX6" fmla="*/ 492370 w 534573"/>
              <a:gd name="connsiteY6" fmla="*/ 492369 h 1659987"/>
              <a:gd name="connsiteX7" fmla="*/ 468924 w 534573"/>
              <a:gd name="connsiteY7" fmla="*/ 590843 h 1659987"/>
              <a:gd name="connsiteX8" fmla="*/ 459545 w 534573"/>
              <a:gd name="connsiteY8" fmla="*/ 769033 h 1659987"/>
              <a:gd name="connsiteX9" fmla="*/ 459545 w 534573"/>
              <a:gd name="connsiteY9" fmla="*/ 1022252 h 1659987"/>
              <a:gd name="connsiteX10" fmla="*/ 445477 w 534573"/>
              <a:gd name="connsiteY10" fmla="*/ 1130104 h 1659987"/>
              <a:gd name="connsiteX11" fmla="*/ 445477 w 534573"/>
              <a:gd name="connsiteY11" fmla="*/ 1130104 h 1659987"/>
              <a:gd name="connsiteX12" fmla="*/ 436099 w 534573"/>
              <a:gd name="connsiteY12" fmla="*/ 1303606 h 1659987"/>
              <a:gd name="connsiteX13" fmla="*/ 436099 w 534573"/>
              <a:gd name="connsiteY13" fmla="*/ 1444283 h 1659987"/>
              <a:gd name="connsiteX14" fmla="*/ 450167 w 534573"/>
              <a:gd name="connsiteY14" fmla="*/ 1566203 h 1659987"/>
              <a:gd name="connsiteX15" fmla="*/ 192259 w 534573"/>
              <a:gd name="connsiteY15" fmla="*/ 1659987 h 1659987"/>
              <a:gd name="connsiteX16" fmla="*/ 192259 w 534573"/>
              <a:gd name="connsiteY16" fmla="*/ 1556824 h 1659987"/>
              <a:gd name="connsiteX17" fmla="*/ 192259 w 534573"/>
              <a:gd name="connsiteY17" fmla="*/ 1458350 h 1659987"/>
              <a:gd name="connsiteX18" fmla="*/ 187570 w 534573"/>
              <a:gd name="connsiteY18" fmla="*/ 1341120 h 1659987"/>
              <a:gd name="connsiteX19" fmla="*/ 159434 w 534573"/>
              <a:gd name="connsiteY19" fmla="*/ 1242646 h 1659987"/>
              <a:gd name="connsiteX20" fmla="*/ 131299 w 534573"/>
              <a:gd name="connsiteY20" fmla="*/ 1162929 h 1659987"/>
              <a:gd name="connsiteX21" fmla="*/ 107853 w 534573"/>
              <a:gd name="connsiteY21" fmla="*/ 1092590 h 1659987"/>
              <a:gd name="connsiteX22" fmla="*/ 98474 w 534573"/>
              <a:gd name="connsiteY22" fmla="*/ 1012873 h 1659987"/>
              <a:gd name="connsiteX23" fmla="*/ 79717 w 534573"/>
              <a:gd name="connsiteY23" fmla="*/ 890953 h 1659987"/>
              <a:gd name="connsiteX24" fmla="*/ 70339 w 534573"/>
              <a:gd name="connsiteY24" fmla="*/ 769033 h 1659987"/>
              <a:gd name="connsiteX25" fmla="*/ 79717 w 534573"/>
              <a:gd name="connsiteY25" fmla="*/ 637735 h 1659987"/>
              <a:gd name="connsiteX26" fmla="*/ 93785 w 534573"/>
              <a:gd name="connsiteY26" fmla="*/ 525193 h 1659987"/>
              <a:gd name="connsiteX27" fmla="*/ 112542 w 534573"/>
              <a:gd name="connsiteY27" fmla="*/ 426720 h 1659987"/>
              <a:gd name="connsiteX28" fmla="*/ 131299 w 534573"/>
              <a:gd name="connsiteY28" fmla="*/ 370449 h 1659987"/>
              <a:gd name="connsiteX29" fmla="*/ 65650 w 534573"/>
              <a:gd name="connsiteY29" fmla="*/ 309489 h 1659987"/>
              <a:gd name="connsiteX30" fmla="*/ 0 w 534573"/>
              <a:gd name="connsiteY30" fmla="*/ 234461 h 165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34573" h="1659987">
                <a:moveTo>
                  <a:pt x="0" y="234461"/>
                </a:moveTo>
                <a:lnTo>
                  <a:pt x="375139" y="0"/>
                </a:lnTo>
                <a:lnTo>
                  <a:pt x="501748" y="215704"/>
                </a:lnTo>
                <a:lnTo>
                  <a:pt x="529884" y="295421"/>
                </a:lnTo>
                <a:lnTo>
                  <a:pt x="534573" y="375138"/>
                </a:lnTo>
                <a:lnTo>
                  <a:pt x="506437" y="422030"/>
                </a:lnTo>
                <a:lnTo>
                  <a:pt x="492370" y="492369"/>
                </a:lnTo>
                <a:lnTo>
                  <a:pt x="468924" y="590843"/>
                </a:lnTo>
                <a:lnTo>
                  <a:pt x="459545" y="769033"/>
                </a:lnTo>
                <a:lnTo>
                  <a:pt x="459545" y="1022252"/>
                </a:lnTo>
                <a:lnTo>
                  <a:pt x="445477" y="1130104"/>
                </a:lnTo>
                <a:lnTo>
                  <a:pt x="445477" y="1130104"/>
                </a:lnTo>
                <a:lnTo>
                  <a:pt x="436099" y="1303606"/>
                </a:lnTo>
                <a:lnTo>
                  <a:pt x="436099" y="1444283"/>
                </a:lnTo>
                <a:lnTo>
                  <a:pt x="450167" y="1566203"/>
                </a:lnTo>
                <a:lnTo>
                  <a:pt x="192259" y="1659987"/>
                </a:lnTo>
                <a:lnTo>
                  <a:pt x="192259" y="1556824"/>
                </a:lnTo>
                <a:lnTo>
                  <a:pt x="192259" y="1458350"/>
                </a:lnTo>
                <a:lnTo>
                  <a:pt x="187570" y="1341120"/>
                </a:lnTo>
                <a:lnTo>
                  <a:pt x="159434" y="1242646"/>
                </a:lnTo>
                <a:lnTo>
                  <a:pt x="131299" y="1162929"/>
                </a:lnTo>
                <a:lnTo>
                  <a:pt x="107853" y="1092590"/>
                </a:lnTo>
                <a:lnTo>
                  <a:pt x="98474" y="1012873"/>
                </a:lnTo>
                <a:lnTo>
                  <a:pt x="79717" y="890953"/>
                </a:lnTo>
                <a:lnTo>
                  <a:pt x="70339" y="769033"/>
                </a:lnTo>
                <a:lnTo>
                  <a:pt x="79717" y="637735"/>
                </a:lnTo>
                <a:lnTo>
                  <a:pt x="93785" y="525193"/>
                </a:lnTo>
                <a:lnTo>
                  <a:pt x="112542" y="426720"/>
                </a:lnTo>
                <a:lnTo>
                  <a:pt x="131299" y="370449"/>
                </a:lnTo>
                <a:lnTo>
                  <a:pt x="65650" y="309489"/>
                </a:lnTo>
                <a:lnTo>
                  <a:pt x="0" y="23446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rgbClr val="856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5112495D-61AC-4F4D-9B12-8B05A7E957E8}"/>
              </a:ext>
            </a:extLst>
          </p:cNvPr>
          <p:cNvSpPr/>
          <p:nvPr/>
        </p:nvSpPr>
        <p:spPr>
          <a:xfrm>
            <a:off x="5706794" y="3193366"/>
            <a:ext cx="534572" cy="525194"/>
          </a:xfrm>
          <a:custGeom>
            <a:avLst/>
            <a:gdLst>
              <a:gd name="connsiteX0" fmla="*/ 318868 w 534572"/>
              <a:gd name="connsiteY0" fmla="*/ 0 h 525194"/>
              <a:gd name="connsiteX1" fmla="*/ 248529 w 534572"/>
              <a:gd name="connsiteY1" fmla="*/ 32825 h 525194"/>
              <a:gd name="connsiteX2" fmla="*/ 201637 w 534572"/>
              <a:gd name="connsiteY2" fmla="*/ 79717 h 525194"/>
              <a:gd name="connsiteX3" fmla="*/ 145366 w 534572"/>
              <a:gd name="connsiteY3" fmla="*/ 135988 h 525194"/>
              <a:gd name="connsiteX4" fmla="*/ 93784 w 534572"/>
              <a:gd name="connsiteY4" fmla="*/ 206326 h 525194"/>
              <a:gd name="connsiteX5" fmla="*/ 37514 w 534572"/>
              <a:gd name="connsiteY5" fmla="*/ 267286 h 525194"/>
              <a:gd name="connsiteX6" fmla="*/ 0 w 534572"/>
              <a:gd name="connsiteY6" fmla="*/ 304800 h 525194"/>
              <a:gd name="connsiteX7" fmla="*/ 79717 w 534572"/>
              <a:gd name="connsiteY7" fmla="*/ 347003 h 525194"/>
              <a:gd name="connsiteX8" fmla="*/ 89095 w 534572"/>
              <a:gd name="connsiteY8" fmla="*/ 361071 h 525194"/>
              <a:gd name="connsiteX9" fmla="*/ 14068 w 534572"/>
              <a:gd name="connsiteY9" fmla="*/ 422031 h 525194"/>
              <a:gd name="connsiteX10" fmla="*/ 84406 w 534572"/>
              <a:gd name="connsiteY10" fmla="*/ 525194 h 525194"/>
              <a:gd name="connsiteX11" fmla="*/ 436098 w 534572"/>
              <a:gd name="connsiteY11" fmla="*/ 464234 h 525194"/>
              <a:gd name="connsiteX12" fmla="*/ 482991 w 534572"/>
              <a:gd name="connsiteY12" fmla="*/ 426720 h 525194"/>
              <a:gd name="connsiteX13" fmla="*/ 525194 w 534572"/>
              <a:gd name="connsiteY13" fmla="*/ 370449 h 525194"/>
              <a:gd name="connsiteX14" fmla="*/ 534572 w 534572"/>
              <a:gd name="connsiteY14" fmla="*/ 304800 h 525194"/>
              <a:gd name="connsiteX15" fmla="*/ 511126 w 534572"/>
              <a:gd name="connsiteY15" fmla="*/ 220394 h 525194"/>
              <a:gd name="connsiteX16" fmla="*/ 468923 w 534572"/>
              <a:gd name="connsiteY16" fmla="*/ 150056 h 525194"/>
              <a:gd name="connsiteX17" fmla="*/ 403274 w 534572"/>
              <a:gd name="connsiteY17" fmla="*/ 93785 h 525194"/>
              <a:gd name="connsiteX18" fmla="*/ 318868 w 534572"/>
              <a:gd name="connsiteY18" fmla="*/ 0 h 525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4572" h="525194">
                <a:moveTo>
                  <a:pt x="318868" y="0"/>
                </a:moveTo>
                <a:lnTo>
                  <a:pt x="248529" y="32825"/>
                </a:lnTo>
                <a:lnTo>
                  <a:pt x="201637" y="79717"/>
                </a:lnTo>
                <a:lnTo>
                  <a:pt x="145366" y="135988"/>
                </a:lnTo>
                <a:lnTo>
                  <a:pt x="93784" y="206326"/>
                </a:lnTo>
                <a:lnTo>
                  <a:pt x="37514" y="267286"/>
                </a:lnTo>
                <a:lnTo>
                  <a:pt x="0" y="304800"/>
                </a:lnTo>
                <a:lnTo>
                  <a:pt x="79717" y="347003"/>
                </a:lnTo>
                <a:lnTo>
                  <a:pt x="89095" y="361071"/>
                </a:lnTo>
                <a:lnTo>
                  <a:pt x="14068" y="422031"/>
                </a:lnTo>
                <a:lnTo>
                  <a:pt x="84406" y="525194"/>
                </a:lnTo>
                <a:lnTo>
                  <a:pt x="436098" y="464234"/>
                </a:lnTo>
                <a:lnTo>
                  <a:pt x="482991" y="426720"/>
                </a:lnTo>
                <a:lnTo>
                  <a:pt x="525194" y="370449"/>
                </a:lnTo>
                <a:lnTo>
                  <a:pt x="534572" y="304800"/>
                </a:lnTo>
                <a:lnTo>
                  <a:pt x="511126" y="220394"/>
                </a:lnTo>
                <a:lnTo>
                  <a:pt x="468923" y="150056"/>
                </a:lnTo>
                <a:lnTo>
                  <a:pt x="403274" y="93785"/>
                </a:lnTo>
                <a:lnTo>
                  <a:pt x="318868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rgbClr val="856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4763FA95-2820-9547-8C27-70F3BCCB2E75}"/>
              </a:ext>
            </a:extLst>
          </p:cNvPr>
          <p:cNvSpPr/>
          <p:nvPr/>
        </p:nvSpPr>
        <p:spPr>
          <a:xfrm>
            <a:off x="5126452" y="4032738"/>
            <a:ext cx="182880" cy="286044"/>
          </a:xfrm>
          <a:custGeom>
            <a:avLst/>
            <a:gdLst>
              <a:gd name="connsiteX0" fmla="*/ 126610 w 182880"/>
              <a:gd name="connsiteY0" fmla="*/ 0 h 286044"/>
              <a:gd name="connsiteX1" fmla="*/ 0 w 182880"/>
              <a:gd name="connsiteY1" fmla="*/ 201637 h 286044"/>
              <a:gd name="connsiteX2" fmla="*/ 182880 w 182880"/>
              <a:gd name="connsiteY2" fmla="*/ 286044 h 286044"/>
              <a:gd name="connsiteX3" fmla="*/ 126610 w 182880"/>
              <a:gd name="connsiteY3" fmla="*/ 0 h 28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" h="286044">
                <a:moveTo>
                  <a:pt x="126610" y="0"/>
                </a:moveTo>
                <a:lnTo>
                  <a:pt x="0" y="201637"/>
                </a:lnTo>
                <a:lnTo>
                  <a:pt x="182880" y="286044"/>
                </a:lnTo>
                <a:lnTo>
                  <a:pt x="12661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rgbClr val="856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EE125050-6F76-8740-8126-D8E8F4B6AE1B}"/>
              </a:ext>
            </a:extLst>
          </p:cNvPr>
          <p:cNvSpPr/>
          <p:nvPr/>
        </p:nvSpPr>
        <p:spPr>
          <a:xfrm>
            <a:off x="5242891" y="2822713"/>
            <a:ext cx="780222" cy="680830"/>
          </a:xfrm>
          <a:custGeom>
            <a:avLst/>
            <a:gdLst>
              <a:gd name="connsiteX0" fmla="*/ 273326 w 780222"/>
              <a:gd name="connsiteY0" fmla="*/ 0 h 680830"/>
              <a:gd name="connsiteX1" fmla="*/ 392596 w 780222"/>
              <a:gd name="connsiteY1" fmla="*/ 59635 h 680830"/>
              <a:gd name="connsiteX2" fmla="*/ 467139 w 780222"/>
              <a:gd name="connsiteY2" fmla="*/ 114300 h 680830"/>
              <a:gd name="connsiteX3" fmla="*/ 561561 w 780222"/>
              <a:gd name="connsiteY3" fmla="*/ 173935 h 680830"/>
              <a:gd name="connsiteX4" fmla="*/ 641074 w 780222"/>
              <a:gd name="connsiteY4" fmla="*/ 243509 h 680830"/>
              <a:gd name="connsiteX5" fmla="*/ 730526 w 780222"/>
              <a:gd name="connsiteY5" fmla="*/ 303144 h 680830"/>
              <a:gd name="connsiteX6" fmla="*/ 780222 w 780222"/>
              <a:gd name="connsiteY6" fmla="*/ 377687 h 680830"/>
              <a:gd name="connsiteX7" fmla="*/ 487018 w 780222"/>
              <a:gd name="connsiteY7" fmla="*/ 680830 h 680830"/>
              <a:gd name="connsiteX8" fmla="*/ 248479 w 780222"/>
              <a:gd name="connsiteY8" fmla="*/ 536713 h 680830"/>
              <a:gd name="connsiteX9" fmla="*/ 0 w 780222"/>
              <a:gd name="connsiteY9" fmla="*/ 54665 h 680830"/>
              <a:gd name="connsiteX10" fmla="*/ 273326 w 780222"/>
              <a:gd name="connsiteY10" fmla="*/ 0 h 68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0222" h="680830">
                <a:moveTo>
                  <a:pt x="273326" y="0"/>
                </a:moveTo>
                <a:lnTo>
                  <a:pt x="392596" y="59635"/>
                </a:lnTo>
                <a:lnTo>
                  <a:pt x="467139" y="114300"/>
                </a:lnTo>
                <a:lnTo>
                  <a:pt x="561561" y="173935"/>
                </a:lnTo>
                <a:lnTo>
                  <a:pt x="641074" y="243509"/>
                </a:lnTo>
                <a:lnTo>
                  <a:pt x="730526" y="303144"/>
                </a:lnTo>
                <a:lnTo>
                  <a:pt x="780222" y="377687"/>
                </a:lnTo>
                <a:lnTo>
                  <a:pt x="487018" y="680830"/>
                </a:lnTo>
                <a:lnTo>
                  <a:pt x="248479" y="536713"/>
                </a:lnTo>
                <a:lnTo>
                  <a:pt x="0" y="54665"/>
                </a:lnTo>
                <a:lnTo>
                  <a:pt x="273326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18DA7A2-A6AB-6E42-84EC-06DEC46DE0E7}"/>
              </a:ext>
            </a:extLst>
          </p:cNvPr>
          <p:cNvSpPr/>
          <p:nvPr/>
        </p:nvSpPr>
        <p:spPr>
          <a:xfrm>
            <a:off x="4497457" y="2310848"/>
            <a:ext cx="1187726" cy="1495839"/>
          </a:xfrm>
          <a:custGeom>
            <a:avLst/>
            <a:gdLst>
              <a:gd name="connsiteX0" fmla="*/ 208721 w 1187726"/>
              <a:gd name="connsiteY0" fmla="*/ 14909 h 1495839"/>
              <a:gd name="connsiteX1" fmla="*/ 173934 w 1187726"/>
              <a:gd name="connsiteY1" fmla="*/ 74543 h 1495839"/>
              <a:gd name="connsiteX2" fmla="*/ 124239 w 1187726"/>
              <a:gd name="connsiteY2" fmla="*/ 124239 h 1495839"/>
              <a:gd name="connsiteX3" fmla="*/ 104360 w 1187726"/>
              <a:gd name="connsiteY3" fmla="*/ 173935 h 1495839"/>
              <a:gd name="connsiteX4" fmla="*/ 54665 w 1187726"/>
              <a:gd name="connsiteY4" fmla="*/ 258417 h 1495839"/>
              <a:gd name="connsiteX5" fmla="*/ 24847 w 1187726"/>
              <a:gd name="connsiteY5" fmla="*/ 367748 h 1495839"/>
              <a:gd name="connsiteX6" fmla="*/ 0 w 1187726"/>
              <a:gd name="connsiteY6" fmla="*/ 447261 h 1495839"/>
              <a:gd name="connsiteX7" fmla="*/ 0 w 1187726"/>
              <a:gd name="connsiteY7" fmla="*/ 526774 h 1495839"/>
              <a:gd name="connsiteX8" fmla="*/ 49695 w 1187726"/>
              <a:gd name="connsiteY8" fmla="*/ 641074 h 1495839"/>
              <a:gd name="connsiteX9" fmla="*/ 129208 w 1187726"/>
              <a:gd name="connsiteY9" fmla="*/ 725556 h 1495839"/>
              <a:gd name="connsiteX10" fmla="*/ 218660 w 1187726"/>
              <a:gd name="connsiteY10" fmla="*/ 810039 h 1495839"/>
              <a:gd name="connsiteX11" fmla="*/ 323021 w 1187726"/>
              <a:gd name="connsiteY11" fmla="*/ 934278 h 1495839"/>
              <a:gd name="connsiteX12" fmla="*/ 412473 w 1187726"/>
              <a:gd name="connsiteY12" fmla="*/ 1043609 h 1495839"/>
              <a:gd name="connsiteX13" fmla="*/ 531743 w 1187726"/>
              <a:gd name="connsiteY13" fmla="*/ 1177787 h 1495839"/>
              <a:gd name="connsiteX14" fmla="*/ 621195 w 1187726"/>
              <a:gd name="connsiteY14" fmla="*/ 1262269 h 1495839"/>
              <a:gd name="connsiteX15" fmla="*/ 760343 w 1187726"/>
              <a:gd name="connsiteY15" fmla="*/ 1406387 h 1495839"/>
              <a:gd name="connsiteX16" fmla="*/ 819978 w 1187726"/>
              <a:gd name="connsiteY16" fmla="*/ 1495839 h 1495839"/>
              <a:gd name="connsiteX17" fmla="*/ 1187726 w 1187726"/>
              <a:gd name="connsiteY17" fmla="*/ 1272209 h 1495839"/>
              <a:gd name="connsiteX18" fmla="*/ 1187726 w 1187726"/>
              <a:gd name="connsiteY18" fmla="*/ 1187726 h 1495839"/>
              <a:gd name="connsiteX19" fmla="*/ 1152939 w 1187726"/>
              <a:gd name="connsiteY19" fmla="*/ 1073426 h 1495839"/>
              <a:gd name="connsiteX20" fmla="*/ 1108213 w 1187726"/>
              <a:gd name="connsiteY20" fmla="*/ 949187 h 1495839"/>
              <a:gd name="connsiteX21" fmla="*/ 1058517 w 1187726"/>
              <a:gd name="connsiteY21" fmla="*/ 864704 h 1495839"/>
              <a:gd name="connsiteX22" fmla="*/ 998882 w 1187726"/>
              <a:gd name="connsiteY22" fmla="*/ 775252 h 1495839"/>
              <a:gd name="connsiteX23" fmla="*/ 929308 w 1187726"/>
              <a:gd name="connsiteY23" fmla="*/ 641074 h 1495839"/>
              <a:gd name="connsiteX24" fmla="*/ 879613 w 1187726"/>
              <a:gd name="connsiteY24" fmla="*/ 516835 h 1495839"/>
              <a:gd name="connsiteX25" fmla="*/ 293204 w 1187726"/>
              <a:gd name="connsiteY25" fmla="*/ 0 h 1495839"/>
              <a:gd name="connsiteX26" fmla="*/ 208721 w 1187726"/>
              <a:gd name="connsiteY26" fmla="*/ 14909 h 149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87726" h="1495839">
                <a:moveTo>
                  <a:pt x="208721" y="14909"/>
                </a:moveTo>
                <a:lnTo>
                  <a:pt x="173934" y="74543"/>
                </a:lnTo>
                <a:lnTo>
                  <a:pt x="124239" y="124239"/>
                </a:lnTo>
                <a:lnTo>
                  <a:pt x="104360" y="173935"/>
                </a:lnTo>
                <a:lnTo>
                  <a:pt x="54665" y="258417"/>
                </a:lnTo>
                <a:lnTo>
                  <a:pt x="24847" y="367748"/>
                </a:lnTo>
                <a:lnTo>
                  <a:pt x="0" y="447261"/>
                </a:lnTo>
                <a:lnTo>
                  <a:pt x="0" y="526774"/>
                </a:lnTo>
                <a:lnTo>
                  <a:pt x="49695" y="641074"/>
                </a:lnTo>
                <a:lnTo>
                  <a:pt x="129208" y="725556"/>
                </a:lnTo>
                <a:lnTo>
                  <a:pt x="218660" y="810039"/>
                </a:lnTo>
                <a:lnTo>
                  <a:pt x="323021" y="934278"/>
                </a:lnTo>
                <a:lnTo>
                  <a:pt x="412473" y="1043609"/>
                </a:lnTo>
                <a:lnTo>
                  <a:pt x="531743" y="1177787"/>
                </a:lnTo>
                <a:lnTo>
                  <a:pt x="621195" y="1262269"/>
                </a:lnTo>
                <a:lnTo>
                  <a:pt x="760343" y="1406387"/>
                </a:lnTo>
                <a:lnTo>
                  <a:pt x="819978" y="1495839"/>
                </a:lnTo>
                <a:lnTo>
                  <a:pt x="1187726" y="1272209"/>
                </a:lnTo>
                <a:lnTo>
                  <a:pt x="1187726" y="1187726"/>
                </a:lnTo>
                <a:lnTo>
                  <a:pt x="1152939" y="1073426"/>
                </a:lnTo>
                <a:lnTo>
                  <a:pt x="1108213" y="949187"/>
                </a:lnTo>
                <a:lnTo>
                  <a:pt x="1058517" y="864704"/>
                </a:lnTo>
                <a:lnTo>
                  <a:pt x="998882" y="775252"/>
                </a:lnTo>
                <a:lnTo>
                  <a:pt x="929308" y="641074"/>
                </a:lnTo>
                <a:lnTo>
                  <a:pt x="879613" y="516835"/>
                </a:lnTo>
                <a:lnTo>
                  <a:pt x="293204" y="0"/>
                </a:lnTo>
                <a:lnTo>
                  <a:pt x="208721" y="14909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185A5C66-37F8-F046-856A-493917E4C480}"/>
              </a:ext>
            </a:extLst>
          </p:cNvPr>
          <p:cNvSpPr/>
          <p:nvPr/>
        </p:nvSpPr>
        <p:spPr>
          <a:xfrm>
            <a:off x="4706178" y="2012674"/>
            <a:ext cx="1361661" cy="844826"/>
          </a:xfrm>
          <a:custGeom>
            <a:avLst/>
            <a:gdLst>
              <a:gd name="connsiteX0" fmla="*/ 1361661 w 1361661"/>
              <a:gd name="connsiteY0" fmla="*/ 412474 h 844826"/>
              <a:gd name="connsiteX1" fmla="*/ 1297057 w 1361661"/>
              <a:gd name="connsiteY1" fmla="*/ 452230 h 844826"/>
              <a:gd name="connsiteX2" fmla="*/ 1202635 w 1361661"/>
              <a:gd name="connsiteY2" fmla="*/ 462169 h 844826"/>
              <a:gd name="connsiteX3" fmla="*/ 1128092 w 1361661"/>
              <a:gd name="connsiteY3" fmla="*/ 511865 h 844826"/>
              <a:gd name="connsiteX4" fmla="*/ 1083365 w 1361661"/>
              <a:gd name="connsiteY4" fmla="*/ 581439 h 844826"/>
              <a:gd name="connsiteX5" fmla="*/ 1008822 w 1361661"/>
              <a:gd name="connsiteY5" fmla="*/ 660952 h 844826"/>
              <a:gd name="connsiteX6" fmla="*/ 934279 w 1361661"/>
              <a:gd name="connsiteY6" fmla="*/ 720587 h 844826"/>
              <a:gd name="connsiteX7" fmla="*/ 810039 w 1361661"/>
              <a:gd name="connsiteY7" fmla="*/ 805069 h 844826"/>
              <a:gd name="connsiteX8" fmla="*/ 735496 w 1361661"/>
              <a:gd name="connsiteY8" fmla="*/ 844826 h 844826"/>
              <a:gd name="connsiteX9" fmla="*/ 675861 w 1361661"/>
              <a:gd name="connsiteY9" fmla="*/ 844826 h 844826"/>
              <a:gd name="connsiteX10" fmla="*/ 581439 w 1361661"/>
              <a:gd name="connsiteY10" fmla="*/ 740465 h 844826"/>
              <a:gd name="connsiteX11" fmla="*/ 482048 w 1361661"/>
              <a:gd name="connsiteY11" fmla="*/ 651013 h 844826"/>
              <a:gd name="connsiteX12" fmla="*/ 372718 w 1361661"/>
              <a:gd name="connsiteY12" fmla="*/ 576469 h 844826"/>
              <a:gd name="connsiteX13" fmla="*/ 213692 w 1361661"/>
              <a:gd name="connsiteY13" fmla="*/ 467139 h 844826"/>
              <a:gd name="connsiteX14" fmla="*/ 104361 w 1361661"/>
              <a:gd name="connsiteY14" fmla="*/ 387626 h 844826"/>
              <a:gd name="connsiteX15" fmla="*/ 29818 w 1361661"/>
              <a:gd name="connsiteY15" fmla="*/ 332961 h 844826"/>
              <a:gd name="connsiteX16" fmla="*/ 0 w 1361661"/>
              <a:gd name="connsiteY16" fmla="*/ 313083 h 844826"/>
              <a:gd name="connsiteX17" fmla="*/ 0 w 1361661"/>
              <a:gd name="connsiteY17" fmla="*/ 313083 h 844826"/>
              <a:gd name="connsiteX18" fmla="*/ 39757 w 1361661"/>
              <a:gd name="connsiteY18" fmla="*/ 248478 h 844826"/>
              <a:gd name="connsiteX19" fmla="*/ 109331 w 1361661"/>
              <a:gd name="connsiteY19" fmla="*/ 178904 h 844826"/>
              <a:gd name="connsiteX20" fmla="*/ 238539 w 1361661"/>
              <a:gd name="connsiteY20" fmla="*/ 79513 h 844826"/>
              <a:gd name="connsiteX21" fmla="*/ 372718 w 1361661"/>
              <a:gd name="connsiteY21" fmla="*/ 9939 h 844826"/>
              <a:gd name="connsiteX22" fmla="*/ 482048 w 1361661"/>
              <a:gd name="connsiteY22" fmla="*/ 0 h 844826"/>
              <a:gd name="connsiteX23" fmla="*/ 626165 w 1361661"/>
              <a:gd name="connsiteY23" fmla="*/ 14909 h 844826"/>
              <a:gd name="connsiteX24" fmla="*/ 819979 w 1361661"/>
              <a:gd name="connsiteY24" fmla="*/ 69574 h 844826"/>
              <a:gd name="connsiteX25" fmla="*/ 974035 w 1361661"/>
              <a:gd name="connsiteY25" fmla="*/ 134178 h 844826"/>
              <a:gd name="connsiteX26" fmla="*/ 1108213 w 1361661"/>
              <a:gd name="connsiteY26" fmla="*/ 188843 h 844826"/>
              <a:gd name="connsiteX27" fmla="*/ 1272209 w 1361661"/>
              <a:gd name="connsiteY27" fmla="*/ 283265 h 844826"/>
              <a:gd name="connsiteX28" fmla="*/ 1361661 w 1361661"/>
              <a:gd name="connsiteY28" fmla="*/ 412474 h 84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361661" h="844826">
                <a:moveTo>
                  <a:pt x="1361661" y="412474"/>
                </a:moveTo>
                <a:lnTo>
                  <a:pt x="1297057" y="452230"/>
                </a:lnTo>
                <a:lnTo>
                  <a:pt x="1202635" y="462169"/>
                </a:lnTo>
                <a:lnTo>
                  <a:pt x="1128092" y="511865"/>
                </a:lnTo>
                <a:lnTo>
                  <a:pt x="1083365" y="581439"/>
                </a:lnTo>
                <a:lnTo>
                  <a:pt x="1008822" y="660952"/>
                </a:lnTo>
                <a:lnTo>
                  <a:pt x="934279" y="720587"/>
                </a:lnTo>
                <a:lnTo>
                  <a:pt x="810039" y="805069"/>
                </a:lnTo>
                <a:lnTo>
                  <a:pt x="735496" y="844826"/>
                </a:lnTo>
                <a:lnTo>
                  <a:pt x="675861" y="844826"/>
                </a:lnTo>
                <a:lnTo>
                  <a:pt x="581439" y="740465"/>
                </a:lnTo>
                <a:lnTo>
                  <a:pt x="482048" y="651013"/>
                </a:lnTo>
                <a:lnTo>
                  <a:pt x="372718" y="576469"/>
                </a:lnTo>
                <a:lnTo>
                  <a:pt x="213692" y="467139"/>
                </a:lnTo>
                <a:lnTo>
                  <a:pt x="104361" y="387626"/>
                </a:lnTo>
                <a:lnTo>
                  <a:pt x="29818" y="332961"/>
                </a:lnTo>
                <a:lnTo>
                  <a:pt x="0" y="313083"/>
                </a:lnTo>
                <a:lnTo>
                  <a:pt x="0" y="313083"/>
                </a:lnTo>
                <a:lnTo>
                  <a:pt x="39757" y="248478"/>
                </a:lnTo>
                <a:lnTo>
                  <a:pt x="109331" y="178904"/>
                </a:lnTo>
                <a:lnTo>
                  <a:pt x="238539" y="79513"/>
                </a:lnTo>
                <a:lnTo>
                  <a:pt x="372718" y="9939"/>
                </a:lnTo>
                <a:lnTo>
                  <a:pt x="482048" y="0"/>
                </a:lnTo>
                <a:lnTo>
                  <a:pt x="626165" y="14909"/>
                </a:lnTo>
                <a:lnTo>
                  <a:pt x="819979" y="69574"/>
                </a:lnTo>
                <a:lnTo>
                  <a:pt x="974035" y="134178"/>
                </a:lnTo>
                <a:lnTo>
                  <a:pt x="1108213" y="188843"/>
                </a:lnTo>
                <a:lnTo>
                  <a:pt x="1272209" y="283265"/>
                </a:lnTo>
                <a:lnTo>
                  <a:pt x="1361661" y="412474"/>
                </a:lnTo>
                <a:close/>
              </a:path>
            </a:pathLst>
          </a:custGeom>
          <a:solidFill>
            <a:srgbClr val="C00000"/>
          </a:solidFill>
          <a:ln>
            <a:solidFill>
              <a:srgbClr val="6106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8A5DD8FC-A10D-E64D-BC20-BDF766593F89}"/>
              </a:ext>
            </a:extLst>
          </p:cNvPr>
          <p:cNvSpPr/>
          <p:nvPr/>
        </p:nvSpPr>
        <p:spPr>
          <a:xfrm>
            <a:off x="5784574" y="3602935"/>
            <a:ext cx="879613" cy="198782"/>
          </a:xfrm>
          <a:custGeom>
            <a:avLst/>
            <a:gdLst>
              <a:gd name="connsiteX0" fmla="*/ 0 w 879613"/>
              <a:gd name="connsiteY0" fmla="*/ 114300 h 198782"/>
              <a:gd name="connsiteX1" fmla="*/ 869674 w 879613"/>
              <a:gd name="connsiteY1" fmla="*/ 0 h 198782"/>
              <a:gd name="connsiteX2" fmla="*/ 879613 w 879613"/>
              <a:gd name="connsiteY2" fmla="*/ 99391 h 198782"/>
              <a:gd name="connsiteX3" fmla="*/ 34787 w 879613"/>
              <a:gd name="connsiteY3" fmla="*/ 198782 h 198782"/>
              <a:gd name="connsiteX4" fmla="*/ 0 w 879613"/>
              <a:gd name="connsiteY4" fmla="*/ 114300 h 19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613" h="198782">
                <a:moveTo>
                  <a:pt x="0" y="114300"/>
                </a:moveTo>
                <a:lnTo>
                  <a:pt x="869674" y="0"/>
                </a:lnTo>
                <a:lnTo>
                  <a:pt x="879613" y="99391"/>
                </a:lnTo>
                <a:lnTo>
                  <a:pt x="34787" y="198782"/>
                </a:lnTo>
                <a:lnTo>
                  <a:pt x="0" y="114300"/>
                </a:lnTo>
                <a:close/>
              </a:path>
            </a:pathLst>
          </a:custGeom>
          <a:solidFill>
            <a:srgbClr val="C00000"/>
          </a:solidFill>
          <a:ln>
            <a:solidFill>
              <a:srgbClr val="6106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6B551F7-1227-1441-869B-AEB4F9607E98}"/>
              </a:ext>
            </a:extLst>
          </p:cNvPr>
          <p:cNvSpPr/>
          <p:nvPr/>
        </p:nvSpPr>
        <p:spPr>
          <a:xfrm>
            <a:off x="5794513" y="4323522"/>
            <a:ext cx="735496" cy="775252"/>
          </a:xfrm>
          <a:custGeom>
            <a:avLst/>
            <a:gdLst>
              <a:gd name="connsiteX0" fmla="*/ 715617 w 735496"/>
              <a:gd name="connsiteY0" fmla="*/ 0 h 775252"/>
              <a:gd name="connsiteX1" fmla="*/ 0 w 735496"/>
              <a:gd name="connsiteY1" fmla="*/ 775252 h 775252"/>
              <a:gd name="connsiteX2" fmla="*/ 69574 w 735496"/>
              <a:gd name="connsiteY2" fmla="*/ 770282 h 775252"/>
              <a:gd name="connsiteX3" fmla="*/ 193813 w 735496"/>
              <a:gd name="connsiteY3" fmla="*/ 735495 h 775252"/>
              <a:gd name="connsiteX4" fmla="*/ 735496 w 735496"/>
              <a:gd name="connsiteY4" fmla="*/ 134178 h 775252"/>
              <a:gd name="connsiteX5" fmla="*/ 715617 w 735496"/>
              <a:gd name="connsiteY5" fmla="*/ 0 h 77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5496" h="775252">
                <a:moveTo>
                  <a:pt x="715617" y="0"/>
                </a:moveTo>
                <a:lnTo>
                  <a:pt x="0" y="775252"/>
                </a:lnTo>
                <a:lnTo>
                  <a:pt x="69574" y="770282"/>
                </a:lnTo>
                <a:lnTo>
                  <a:pt x="193813" y="735495"/>
                </a:lnTo>
                <a:lnTo>
                  <a:pt x="735496" y="134178"/>
                </a:lnTo>
                <a:lnTo>
                  <a:pt x="715617" y="0"/>
                </a:lnTo>
                <a:close/>
              </a:path>
            </a:pathLst>
          </a:custGeom>
          <a:solidFill>
            <a:srgbClr val="C00000"/>
          </a:solidFill>
          <a:ln>
            <a:solidFill>
              <a:srgbClr val="6106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C05AA1-9257-A74A-9A02-537F8758F53C}"/>
              </a:ext>
            </a:extLst>
          </p:cNvPr>
          <p:cNvSpPr>
            <a:spLocks noChangeAspect="1"/>
          </p:cNvSpPr>
          <p:nvPr/>
        </p:nvSpPr>
        <p:spPr>
          <a:xfrm>
            <a:off x="3379262" y="2013451"/>
            <a:ext cx="3291840" cy="3291840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2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72B0F5C-20B2-E941-A03F-57105CE50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89" y="-2310018"/>
            <a:ext cx="9118967" cy="9153640"/>
          </a:xfrm>
          <a:prstGeom prst="ellipse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C12E43-7DED-334A-9AF2-DA2AE2366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648" y="2571472"/>
            <a:ext cx="3340100" cy="3352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14794CE-5D9C-E840-B884-018CEAD23D37}"/>
              </a:ext>
            </a:extLst>
          </p:cNvPr>
          <p:cNvSpPr txBox="1"/>
          <p:nvPr/>
        </p:nvSpPr>
        <p:spPr>
          <a:xfrm>
            <a:off x="4795812" y="3316848"/>
            <a:ext cx="625684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err="1">
                <a:solidFill>
                  <a:schemeClr val="bg1"/>
                </a:solidFill>
                <a:latin typeface="Helvetica" pitchFamily="2" charset="0"/>
              </a:rPr>
              <a:t>SpandeX</a:t>
            </a:r>
            <a:endParaRPr lang="en-US" sz="11500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57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 Mellsop</dc:creator>
  <cp:lastModifiedBy>Harry Mellsop</cp:lastModifiedBy>
  <cp:revision>3</cp:revision>
  <dcterms:created xsi:type="dcterms:W3CDTF">2020-01-28T21:46:33Z</dcterms:created>
  <dcterms:modified xsi:type="dcterms:W3CDTF">2020-01-28T22:19:36Z</dcterms:modified>
</cp:coreProperties>
</file>