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  <p:sldMasterId id="2147484771" r:id="rId5"/>
    <p:sldMasterId id="2147484773" r:id="rId6"/>
    <p:sldMasterId id="2147484775" r:id="rId7"/>
  </p:sldMasterIdLst>
  <p:notesMasterIdLst>
    <p:notesMasterId r:id="rId13"/>
  </p:notesMasterIdLst>
  <p:handoutMasterIdLst>
    <p:handoutMasterId r:id="rId14"/>
  </p:handoutMasterIdLst>
  <p:sldIdLst>
    <p:sldId id="256" r:id="rId8"/>
    <p:sldId id="273" r:id="rId9"/>
    <p:sldId id="446" r:id="rId10"/>
    <p:sldId id="447" r:id="rId11"/>
    <p:sldId id="445" r:id="rId12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F3340"/>
    <a:srgbClr val="FFCD00"/>
    <a:srgbClr val="005EB8"/>
    <a:srgbClr val="FFCDB8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EA337-2C6C-7060-186C-38304A57BDE8}" v="15" dt="2020-07-24T13:58:35.562"/>
    <p1510:client id="{85151AAD-799E-4E7A-98C6-E8F42D6E0DAF}" v="2" dt="2020-06-26T08:25:37.556"/>
    <p1510:client id="{863CCF71-472D-523F-D03D-4EDA71224ED7}" v="575" dt="2020-06-26T08:46:54.408"/>
    <p1510:client id="{CFFE0193-C9A1-180B-394B-19805BF96840}" v="6" dt="2020-07-27T09:52:36.501"/>
    <p1510:client id="{E5881343-9AB5-EFFA-55E5-477A7FE02F5E}" v="448" dt="2020-06-26T11:44:30.459"/>
    <p1510:client id="{FCBC45EB-B4B9-4330-9CCD-6707B12EBA0C}" v="15" dt="2020-05-28T14:41:55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76294" autoAdjust="0"/>
  </p:normalViewPr>
  <p:slideViewPr>
    <p:cSldViewPr snapToObjects="1">
      <p:cViewPr varScale="1">
        <p:scale>
          <a:sx n="95" d="100"/>
          <a:sy n="95" d="100"/>
        </p:scale>
        <p:origin x="1986" y="78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7/27/2020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27.7.2020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6:notes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8394" cy="49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1" name="Google Shape;1061;p56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9B1FAB-94F8-4578-A51B-9448B349C5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 sz="1167"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D93516-DACD-4C44-B094-1C895F2C0D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4C32-DAF9-4F9B-89EC-AD504584D771}" type="datetime1">
              <a:rPr lang="en-US" smtClean="0"/>
              <a:t>7/27/2020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AA966-23C0-4543-B02A-3BC2DCE1A7C4}" type="datetime1">
              <a:rPr lang="en-US" smtClean="0"/>
              <a:t>7/27/2020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3A348-3745-46E7-9734-195CDC99C451}" type="datetime1">
              <a:rPr lang="en-US" smtClean="0"/>
              <a:t>7/27/2020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993404"/>
            <a:ext cx="8208000" cy="122413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000" b="1" spc="-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1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94516-9B97-4DDB-9418-13D3C2BA0863}" type="datetime1">
              <a:rPr lang="en-US" smtClean="0"/>
              <a:t>7/27/2020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19C9A-C61B-41E2-A55A-B7BA2C7366A5}" type="datetime1">
              <a:rPr lang="en-US" smtClean="0"/>
              <a:t>7/27/2020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3E220-2DFF-462B-AA40-6963E41F382F}" type="datetime1">
              <a:rPr lang="en-US" smtClean="0"/>
              <a:t>7/27/2020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FABDBD-C308-45C6-BA80-2C1F70CDBACE}" type="datetime1">
              <a:rPr lang="en-US" smtClean="0"/>
              <a:t>7/27/2020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68" r:id="rId4"/>
    <p:sldLayoutId id="2147484756" r:id="rId5"/>
    <p:sldLayoutId id="2147484759" r:id="rId6"/>
    <p:sldLayoutId id="2147484762" r:id="rId7"/>
    <p:sldLayoutId id="2147484767" r:id="rId8"/>
    <p:sldLayoutId id="2147484765" r:id="rId9"/>
    <p:sldLayoutId id="2147484769" r:id="rId10"/>
    <p:sldLayoutId id="2147484770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EB0D1-7F1A-42AD-B212-076E82F7F2A9}" type="datetime1">
              <a:rPr lang="en-US" smtClean="0"/>
              <a:t>7/27/2020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A10C62-98A4-490F-AED8-C6BC545836D7}" type="datetime1">
              <a:rPr lang="en-US" smtClean="0"/>
              <a:t>7/27/2020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BDD2A1-315A-43A2-8A82-89A67F0B35A4}" type="datetime1">
              <a:rPr lang="en-US" smtClean="0"/>
              <a:t>7/27/2020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rsion.aalto.fi/gitlab/bigdataplatforms/cs-e464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link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3200" dirty="0">
                <a:ea typeface="ＭＳ Ｐゴシック"/>
              </a:rPr>
              <a:t>CS-E4640 Big Data Plaforms</a:t>
            </a:r>
            <a:br>
              <a:rPr lang="fi-FI" dirty="0"/>
            </a:br>
            <a:r>
              <a:rPr lang="fi-FI" sz="5400" dirty="0" err="1">
                <a:ea typeface="ＭＳ Ｐゴシック"/>
              </a:rPr>
              <a:t>Hands-on</a:t>
            </a:r>
            <a:r>
              <a:rPr lang="fi-FI" sz="5400" dirty="0">
                <a:ea typeface="ＭＳ Ｐゴシック"/>
              </a:rPr>
              <a:t> </a:t>
            </a:r>
            <a:r>
              <a:rPr lang="fi-FI" sz="5400" dirty="0" err="1">
                <a:ea typeface="ＭＳ Ｐゴシック"/>
              </a:rPr>
              <a:t>tutorial</a:t>
            </a:r>
            <a:r>
              <a:rPr lang="fi-FI" sz="5400" dirty="0">
                <a:ea typeface="ＭＳ Ｐゴシック"/>
              </a:rPr>
              <a:t>: </a:t>
            </a:r>
            <a:r>
              <a:rPr lang="fi-FI" sz="5400" dirty="0" err="1">
                <a:ea typeface="ＭＳ Ｐゴシック"/>
              </a:rPr>
              <a:t>Streaming</a:t>
            </a:r>
            <a:r>
              <a:rPr lang="fi-FI" sz="5400" dirty="0">
                <a:ea typeface="ＭＳ Ｐゴシック"/>
              </a:rPr>
              <a:t> Analytics </a:t>
            </a:r>
            <a:r>
              <a:rPr lang="fi-FI" sz="5400" dirty="0" err="1">
                <a:ea typeface="ＭＳ Ｐゴシック"/>
              </a:rPr>
              <a:t>with</a:t>
            </a:r>
            <a:r>
              <a:rPr lang="fi-FI" sz="5400" dirty="0">
                <a:ea typeface="ＭＳ Ｐゴシック"/>
              </a:rPr>
              <a:t> Apache </a:t>
            </a:r>
            <a:r>
              <a:rPr lang="fi-FI" sz="5400" dirty="0" err="1">
                <a:ea typeface="ＭＳ Ｐゴシック"/>
              </a:rPr>
              <a:t>Flink</a:t>
            </a:r>
            <a:endParaRPr lang="fi-FI" sz="54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7308787" cy="660000"/>
          </a:xfrm>
        </p:spPr>
        <p:txBody>
          <a:bodyPr>
            <a:normAutofit/>
          </a:bodyPr>
          <a:lstStyle/>
          <a:p>
            <a:r>
              <a:rPr lang="fi-FI" dirty="0" err="1">
                <a:ea typeface="ＭＳ Ｐゴシック"/>
              </a:rPr>
              <a:t>Rohit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Raj</a:t>
            </a:r>
            <a:r>
              <a:rPr lang="fi-FI" dirty="0">
                <a:ea typeface="ＭＳ Ｐゴシック"/>
              </a:rPr>
              <a:t> (rohit.raj@aalto.fi)</a:t>
            </a:r>
          </a:p>
          <a:p>
            <a:r>
              <a:rPr lang="fi-FI" dirty="0">
                <a:ea typeface="ＭＳ Ｐゴシック"/>
              </a:rPr>
              <a:t>Master </a:t>
            </a:r>
            <a:r>
              <a:rPr lang="fi-FI" dirty="0" err="1">
                <a:ea typeface="ＭＳ Ｐゴシック"/>
              </a:rPr>
              <a:t>student</a:t>
            </a:r>
            <a:r>
              <a:rPr lang="fi-FI" dirty="0">
                <a:ea typeface="ＭＳ Ｐゴシック"/>
              </a:rPr>
              <a:t> of  Security and </a:t>
            </a:r>
            <a:r>
              <a:rPr lang="fi-FI" dirty="0" err="1">
                <a:ea typeface="ＭＳ Ｐゴシック"/>
              </a:rPr>
              <a:t>Cloud</a:t>
            </a:r>
            <a:r>
              <a:rPr lang="fi-FI" dirty="0">
                <a:ea typeface="ＭＳ Ｐゴシック"/>
              </a:rPr>
              <a:t> Computing (SECCLO)</a:t>
            </a:r>
            <a:endParaRPr 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14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Spark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/>
                <a:ea typeface="ＭＳ Ｐゴシック"/>
              </a:rPr>
              <a:t>About me 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1st year Masters student of SECCLO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Currently also researching reliability in </a:t>
            </a:r>
            <a:r>
              <a:rPr lang="en-US" dirty="0" err="1">
                <a:ea typeface="MS PGothic"/>
              </a:rPr>
              <a:t>IIoT</a:t>
            </a:r>
            <a:r>
              <a:rPr lang="en-US" dirty="0">
                <a:ea typeface="MS PGothic"/>
              </a:rPr>
              <a:t>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/>
              </a:rPr>
              <a:t>About the tutorial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Performing</a:t>
            </a:r>
            <a:r>
              <a:rPr lang="en-US" b="0" dirty="0">
                <a:latin typeface="Georgia"/>
                <a:ea typeface="MS PGothic"/>
              </a:rPr>
              <a:t> streaming analytics in Apache </a:t>
            </a:r>
            <a:r>
              <a:rPr lang="en-US" dirty="0">
                <a:ea typeface="MS PGothic"/>
              </a:rPr>
              <a:t>Flink</a:t>
            </a:r>
            <a:endParaRPr lang="en-US" b="0" dirty="0">
              <a:latin typeface="Georgia"/>
              <a:ea typeface="MS PGothic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Intermediate learner about streaming services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Prerequisite: </a:t>
            </a:r>
            <a:endParaRPr lang="en-US" dirty="0"/>
          </a:p>
          <a:p>
            <a:pPr marL="803275" lvl="2" indent="-22987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usage of docker and docker-compose - (Optional)</a:t>
            </a:r>
            <a:endParaRPr lang="en-US" i="0" dirty="0"/>
          </a:p>
          <a:p>
            <a:pPr marL="803275" lvl="2" indent="-22987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Basic idea of streaming analytics (Apache Flink), message brokers (RabbitMQ)</a:t>
            </a:r>
            <a:endParaRPr lang="en-US" i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7/27/2020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10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6681-FBC6-47BC-A223-BE3F8899F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641476"/>
            <a:ext cx="8207375" cy="996498"/>
          </a:xfrm>
        </p:spPr>
        <p:txBody>
          <a:bodyPr/>
          <a:lstStyle/>
          <a:p>
            <a:r>
              <a:rPr lang="en-US" dirty="0"/>
              <a:t>Let us start!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48E0-4D96-455D-BD93-AF609AF40BB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AA94516-9B97-4DDB-9418-13D3C2BA0863}" type="datetime1">
              <a:rPr lang="en-US" smtClean="0"/>
              <a:t>7/27/2020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C9CC-56B7-410E-803A-113891CC0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DA29-BB22-4F74-8BEA-E432263CFA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906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764-D297-4EDC-BF5B-A90CF7432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E92B-F173-4F06-8766-AE5156FEB7C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  <a:cs typeface="Arial"/>
              </a:rPr>
              <a:t>Design scenarios:</a:t>
            </a:r>
            <a:endParaRPr lang="en-US">
              <a:cs typeface="Arial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  <a:cs typeface="Arial"/>
              </a:rPr>
              <a:t>Window Size </a:t>
            </a:r>
            <a:endParaRPr lang="en-US">
              <a:cs typeface="Arial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  <a:cs typeface="Arial"/>
              </a:rPr>
              <a:t>Message delivery semantics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  <a:cs typeface="Arial"/>
              </a:rPr>
              <a:t>Reporting services form important component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</a:rPr>
              <a:t>Choice of streaming analytics software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Flink, Spark etc.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3B39-467E-4D30-9D57-951E6E3BA9C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AA94516-9B97-4DDB-9418-13D3C2BA0863}" type="datetime1">
              <a:rPr lang="en-US" smtClean="0"/>
              <a:t>7/27/2020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D380-DB99-4817-AE63-B0D829BB37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0D67-F97F-440D-B672-D1DCB77CF0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217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AC042-B567-40E9-9B45-A757E54B7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E3835"/>
                </a:solidFill>
                <a:ea typeface="Arial"/>
                <a:cs typeface="Arial"/>
                <a:sym typeface="Arial"/>
              </a:rPr>
              <a:t>Contact and Further information</a:t>
            </a: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850B57-D66D-4B87-87D6-B4C5786FDE3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E3835"/>
                </a:solidFill>
                <a:ea typeface="Arial"/>
                <a:cs typeface="Arial"/>
                <a:sym typeface="Arial"/>
                <a:hlinkClick r:id="rId3"/>
              </a:rPr>
              <a:t>https://version.aalto.fi/gitlab/bigdataplatforms/cs-e4640</a:t>
            </a:r>
            <a:endParaRPr lang="en-US" sz="2000">
              <a:solidFill>
                <a:srgbClr val="2E3835"/>
              </a:solidFill>
              <a:ea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E3835"/>
                </a:solidFill>
                <a:ea typeface="ＭＳ Ｐゴシック"/>
                <a:cs typeface="Arial"/>
              </a:rPr>
              <a:t>Apache Flink Documentation: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sz="1900" dirty="0">
                <a:ea typeface="MS PGothic"/>
                <a:cs typeface="Arial"/>
                <a:hlinkClick r:id="rId4"/>
              </a:rPr>
              <a:t>https://flink.apache.org/</a:t>
            </a:r>
            <a:r>
              <a:rPr lang="en-US" sz="1900" dirty="0">
                <a:ea typeface="MS PGothic"/>
                <a:cs typeface="Arial"/>
              </a:rPr>
              <a:t> </a:t>
            </a:r>
            <a:endParaRPr lang="en-US" sz="19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691295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2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3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4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3EA1AF0E15C4DB68A1D82EBFA9549" ma:contentTypeVersion="2" ma:contentTypeDescription="Create a new document." ma:contentTypeScope="" ma:versionID="96a78d1c21ae7f4371328c11a056daf7">
  <xsd:schema xmlns:xsd="http://www.w3.org/2001/XMLSchema" xmlns:xs="http://www.w3.org/2001/XMLSchema" xmlns:p="http://schemas.microsoft.com/office/2006/metadata/properties" xmlns:ns2="ad7b8670-7f87-4618-b40f-04c61d7a76f8" targetNamespace="http://schemas.microsoft.com/office/2006/metadata/properties" ma:root="true" ma:fieldsID="cb427bea32c17664500365e2a84b4074" ns2:_="">
    <xsd:import namespace="ad7b8670-7f87-4618-b40f-04c61d7a76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b8670-7f87-4618-b40f-04c61d7a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B0E4F9-295B-4605-93E8-C7FB73FC60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97BBEE-415F-459E-951C-FB91F686EE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7b8670-7f87-4618-b40f-04c61d7a76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8BF4E-C35F-433F-8F93-F61C77CFB1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AaltoSCI_en</Template>
  <TotalTime>0</TotalTime>
  <Words>141</Words>
  <Application>Microsoft Office PowerPoint</Application>
  <PresentationFormat>On-screen Show (16:10)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Aalto University</vt:lpstr>
      <vt:lpstr>Aalto University</vt:lpstr>
      <vt:lpstr>Aalto University</vt:lpstr>
      <vt:lpstr>Aalto University</vt:lpstr>
      <vt:lpstr>CS-E4640 Big Data Plaforms Hands-on tutorial: Streaming Analytics with Apache Flink</vt:lpstr>
      <vt:lpstr>Streaming Analytics using Apache Spark</vt:lpstr>
      <vt:lpstr>Let us start!</vt:lpstr>
      <vt:lpstr>Sum up</vt:lpstr>
      <vt:lpstr>Contact and Further information  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CS-E4640 Big Data Plaforms Hands-on tutorial: XYZ</dc:title>
  <dc:creator/>
  <cp:lastModifiedBy/>
  <cp:revision>249</cp:revision>
  <dcterms:created xsi:type="dcterms:W3CDTF">2019-02-27T10:23:05Z</dcterms:created>
  <dcterms:modified xsi:type="dcterms:W3CDTF">2020-07-27T09:52:38Z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0x0101006523EA1AF0E15C4DB68A1D82EBFA9549</vt:lpwstr>
  </property>
</Properties>
</file>