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3"/>
  </p:notesMasterIdLst>
  <p:handoutMasterIdLst>
    <p:handoutMasterId r:id="rId14"/>
  </p:handoutMasterIdLst>
  <p:sldIdLst>
    <p:sldId id="256" r:id="rId8"/>
    <p:sldId id="273" r:id="rId9"/>
    <p:sldId id="446" r:id="rId10"/>
    <p:sldId id="447" r:id="rId11"/>
    <p:sldId id="445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51AAD-799E-4E7A-98C6-E8F42D6E0DAF}" v="2" dt="2020-06-26T08:25:37.556"/>
    <p1510:client id="{863CCF71-472D-523F-D03D-4EDA71224ED7}" v="575" dt="2020-06-26T08:46:54.408"/>
    <p1510:client id="{E5881343-9AB5-EFFA-55E5-477A7FE02F5E}" v="448" dt="2020-06-26T11:44:30.459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6294" autoAdjust="0"/>
  </p:normalViewPr>
  <p:slideViewPr>
    <p:cSldViewPr snapToObjects="1">
      <p:cViewPr varScale="1">
        <p:scale>
          <a:sx n="95" d="100"/>
          <a:sy n="95" d="100"/>
        </p:scale>
        <p:origin x="1986" y="7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6/26/2020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26.6.2020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6/26/2020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.aalto.fi/gitlab/bigdataplatforms/cs-e46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park.apache.org/docs/latest/" TargetMode="External"/><Relationship Id="rId4" Type="http://schemas.openxmlformats.org/officeDocument/2006/relationships/hyperlink" Target="https://github.com/rohitshubham/Cloud-pipe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3200" dirty="0">
                <a:ea typeface="ＭＳ Ｐゴシック"/>
              </a:rPr>
              <a:t>CS-E4640 Big Data Plaforms</a:t>
            </a:r>
            <a:br>
              <a:rPr lang="fi-FI" dirty="0"/>
            </a:br>
            <a:r>
              <a:rPr lang="fi-FI" sz="5400" dirty="0" err="1">
                <a:ea typeface="ＭＳ Ｐゴシック"/>
              </a:rPr>
              <a:t>Hands-on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tutorial</a:t>
            </a:r>
            <a:r>
              <a:rPr lang="fi-FI" sz="5400" dirty="0">
                <a:ea typeface="ＭＳ Ｐゴシック"/>
              </a:rPr>
              <a:t>: </a:t>
            </a:r>
            <a:r>
              <a:rPr lang="fi-FI" sz="5400" dirty="0" err="1">
                <a:ea typeface="ＭＳ Ｐゴシック"/>
              </a:rPr>
              <a:t>Streaming</a:t>
            </a:r>
            <a:r>
              <a:rPr lang="fi-FI" sz="5400" dirty="0">
                <a:ea typeface="ＭＳ Ｐゴシック"/>
              </a:rPr>
              <a:t> Analytics </a:t>
            </a:r>
            <a:r>
              <a:rPr lang="fi-FI" sz="5400" dirty="0" err="1">
                <a:ea typeface="ＭＳ Ｐゴシック"/>
              </a:rPr>
              <a:t>with</a:t>
            </a:r>
            <a:r>
              <a:rPr lang="fi-FI" sz="5400" dirty="0">
                <a:ea typeface="ＭＳ Ｐゴシック"/>
              </a:rPr>
              <a:t> Apache </a:t>
            </a:r>
            <a:r>
              <a:rPr lang="fi-FI" sz="5400" dirty="0" err="1">
                <a:ea typeface="ＭＳ Ｐゴシック"/>
              </a:rPr>
              <a:t>Spark</a:t>
            </a:r>
            <a:endParaRPr lang="fi-FI" sz="54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7308787" cy="660000"/>
          </a:xfrm>
        </p:spPr>
        <p:txBody>
          <a:bodyPr>
            <a:normAutofit/>
          </a:bodyPr>
          <a:lstStyle/>
          <a:p>
            <a:r>
              <a:rPr lang="fi-FI" dirty="0" err="1">
                <a:ea typeface="ＭＳ Ｐゴシック"/>
              </a:rPr>
              <a:t>Rohit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Raj</a:t>
            </a:r>
            <a:r>
              <a:rPr lang="fi-FI" dirty="0">
                <a:ea typeface="ＭＳ Ｐゴシック"/>
              </a:rPr>
              <a:t> (rohit.raj@aalto.fi)</a:t>
            </a:r>
          </a:p>
          <a:p>
            <a:r>
              <a:rPr lang="fi-FI" dirty="0">
                <a:ea typeface="ＭＳ Ｐゴシック"/>
              </a:rPr>
              <a:t>Master </a:t>
            </a:r>
            <a:r>
              <a:rPr lang="fi-FI" dirty="0" err="1">
                <a:ea typeface="ＭＳ Ｐゴシック"/>
              </a:rPr>
              <a:t>student</a:t>
            </a:r>
            <a:r>
              <a:rPr lang="fi-FI" dirty="0">
                <a:ea typeface="ＭＳ Ｐゴシック"/>
              </a:rPr>
              <a:t> of  Security and </a:t>
            </a:r>
            <a:r>
              <a:rPr lang="fi-FI" dirty="0" err="1">
                <a:ea typeface="ＭＳ Ｐゴシック"/>
              </a:rPr>
              <a:t>Cloud</a:t>
            </a:r>
            <a:r>
              <a:rPr lang="fi-FI" dirty="0">
                <a:ea typeface="ＭＳ Ｐゴシック"/>
              </a:rPr>
              <a:t> Computing (SECCLO)</a:t>
            </a:r>
            <a:endParaRPr 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Spark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About me 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1st year Masters student of SECCLO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Currently also researching reliability in </a:t>
            </a:r>
            <a:r>
              <a:rPr lang="en-US" dirty="0" err="1">
                <a:ea typeface="MS PGothic"/>
              </a:rPr>
              <a:t>IIoT</a:t>
            </a:r>
            <a:r>
              <a:rPr lang="en-US" dirty="0">
                <a:ea typeface="MS PGothic"/>
              </a:rPr>
              <a:t>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/>
              </a:rPr>
              <a:t>About the tutorial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Performing</a:t>
            </a:r>
            <a:r>
              <a:rPr lang="en-US" b="0" dirty="0">
                <a:latin typeface="Georgia"/>
                <a:ea typeface="MS PGothic"/>
              </a:rPr>
              <a:t> streaming analytics in Apache Spark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Intermediate learner about streaming services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Prerequisite: </a:t>
            </a:r>
            <a:endParaRPr lang="en-US" dirty="0"/>
          </a:p>
          <a:p>
            <a:pPr marL="803275" lvl="2" indent="-22987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usage of docker and docker-compose</a:t>
            </a:r>
            <a:endParaRPr lang="en-US" i="0" dirty="0"/>
          </a:p>
          <a:p>
            <a:pPr marL="803275" lvl="2" indent="-22987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Basic idea of streaming analytics (Apache Spark), message brokers (Kafka)</a:t>
            </a:r>
            <a:endParaRPr lang="en-US" i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6/26/2020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10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681-FBC6-47BC-A223-BE3F8899F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641476"/>
            <a:ext cx="8207375" cy="996498"/>
          </a:xfrm>
        </p:spPr>
        <p:txBody>
          <a:bodyPr/>
          <a:lstStyle/>
          <a:p>
            <a:r>
              <a:rPr lang="en-US" dirty="0"/>
              <a:t>Let us start!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8E0-4D96-455D-BD93-AF609AF40BB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C9CC-56B7-410E-803A-113891CC0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DA29-BB22-4F74-8BEA-E432263CFA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906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E92B-F173-4F06-8766-AE5156FEB7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Design scenarios:</a:t>
            </a:r>
            <a:endParaRPr lang="en-US"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Window Size </a:t>
            </a:r>
            <a:endParaRPr lang="en-US"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Message delivery semantics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Reporting services form important component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Choice of streaming analytics software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Flink, Spark etc.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380-DB99-4817-AE63-B0D829BB37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217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Contact and Further information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0B57-D66D-4B87-87D6-B4C5786FDE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Arial"/>
                <a:cs typeface="Arial"/>
                <a:sym typeface="Arial"/>
                <a:hlinkClick r:id="rId3"/>
              </a:rPr>
              <a:t>https://version.aalto.fi/gitlab/bigdataplatforms/cs-e4640</a:t>
            </a:r>
            <a:endParaRPr lang="en-US" sz="2000">
              <a:solidFill>
                <a:srgbClr val="2E3835"/>
              </a:solidFill>
              <a:ea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a typeface="+mj-lt"/>
                <a:cs typeface="+mj-lt"/>
              </a:rPr>
              <a:t>Cloud-pipeline</a:t>
            </a:r>
            <a:r>
              <a:rPr lang="en-US" sz="2000" dirty="0">
                <a:latin typeface="Arial"/>
                <a:ea typeface="+mj-lt"/>
                <a:cs typeface="+mj-lt"/>
              </a:rPr>
              <a:t> Subsystem 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Project </a:t>
            </a:r>
            <a:endParaRPr lang="en-US" sz="2000" u="sng">
              <a:latin typeface="Arial"/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b="1" u="sng" dirty="0">
                <a:latin typeface="Arial"/>
                <a:ea typeface="ＭＳ Ｐゴシック"/>
                <a:cs typeface="Arial"/>
                <a:hlinkClick r:id="rId4"/>
              </a:rPr>
              <a:t>https</a:t>
            </a:r>
            <a:r>
              <a:rPr lang="en-US" sz="1900" b="1" u="sng" dirty="0">
                <a:latin typeface="Arial"/>
                <a:ea typeface="+mj-lt"/>
                <a:cs typeface="+mj-lt"/>
                <a:hlinkClick r:id="rId4"/>
              </a:rPr>
              <a:t>://github.com/rohitshubham/Cloud-pipeline</a:t>
            </a:r>
            <a:endParaRPr lang="en-US" sz="1900" b="1" u="sng" dirty="0"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ＭＳ Ｐゴシック"/>
                <a:cs typeface="Arial"/>
              </a:rPr>
              <a:t>Apache Spark Documentation: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b="1" dirty="0">
                <a:ea typeface="MS PGothic"/>
                <a:cs typeface="Arial"/>
                <a:hlinkClick r:id="rId5"/>
              </a:rPr>
              <a:t>https://spark.apache.org/docs/latest/</a:t>
            </a:r>
            <a:r>
              <a:rPr lang="en-US" sz="1900" b="1" dirty="0">
                <a:ea typeface="MS PGothic"/>
                <a:cs typeface="Arial"/>
              </a:rPr>
              <a:t> </a:t>
            </a:r>
            <a:endParaRPr lang="en-US" sz="1900" b="1">
              <a:solidFill>
                <a:srgbClr val="2E3835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3EA1AF0E15C4DB68A1D82EBFA9549" ma:contentTypeVersion="2" ma:contentTypeDescription="Create a new document." ma:contentTypeScope="" ma:versionID="96a78d1c21ae7f4371328c11a056daf7">
  <xsd:schema xmlns:xsd="http://www.w3.org/2001/XMLSchema" xmlns:xs="http://www.w3.org/2001/XMLSchema" xmlns:p="http://schemas.microsoft.com/office/2006/metadata/properties" xmlns:ns2="ad7b8670-7f87-4618-b40f-04c61d7a76f8" targetNamespace="http://schemas.microsoft.com/office/2006/metadata/properties" ma:root="true" ma:fieldsID="cb427bea32c17664500365e2a84b4074" ns2:_="">
    <xsd:import namespace="ad7b8670-7f87-4618-b40f-04c61d7a76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b8670-7f87-4618-b40f-04c61d7a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97BBEE-415F-459E-951C-FB91F686E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b8670-7f87-4618-b40f-04c61d7a76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141</Words>
  <Application>Microsoft Office PowerPoint</Application>
  <PresentationFormat>On-screen Show (16:10)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Aalto University</vt:lpstr>
      <vt:lpstr>Aalto University</vt:lpstr>
      <vt:lpstr>Aalto University</vt:lpstr>
      <vt:lpstr>Aalto University</vt:lpstr>
      <vt:lpstr>CS-E4640 Big Data Plaforms Hands-on tutorial: Streaming Analytics with Apache Spark</vt:lpstr>
      <vt:lpstr>Streaming Analytics using Apache Spark</vt:lpstr>
      <vt:lpstr>Let us start!</vt:lpstr>
      <vt:lpstr>Sum up</vt:lpstr>
      <vt:lpstr>Contact and Further information 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234</cp:revision>
  <dcterms:created xsi:type="dcterms:W3CDTF">2019-02-27T10:23:05Z</dcterms:created>
  <dcterms:modified xsi:type="dcterms:W3CDTF">2020-06-26T11:44:32Z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