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  <p:sldMasterId id="2147484771" r:id="rId5"/>
    <p:sldMasterId id="2147484773" r:id="rId6"/>
    <p:sldMasterId id="2147484775" r:id="rId7"/>
  </p:sldMasterIdLst>
  <p:notesMasterIdLst>
    <p:notesMasterId r:id="rId13"/>
  </p:notesMasterIdLst>
  <p:handoutMasterIdLst>
    <p:handoutMasterId r:id="rId14"/>
  </p:handoutMasterIdLst>
  <p:sldIdLst>
    <p:sldId id="256" r:id="rId8"/>
    <p:sldId id="273" r:id="rId9"/>
    <p:sldId id="446" r:id="rId10"/>
    <p:sldId id="447" r:id="rId11"/>
    <p:sldId id="445" r:id="rId12"/>
  </p:sldIdLst>
  <p:sldSz cx="9144000" cy="5715000" type="screen16x1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">
          <p15:clr>
            <a:srgbClr val="A4A3A4"/>
          </p15:clr>
        </p15:guide>
        <p15:guide id="2" orient="horz" pos="307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F3340"/>
    <a:srgbClr val="FFCD00"/>
    <a:srgbClr val="005EB8"/>
    <a:srgbClr val="FFCDB8"/>
    <a:srgbClr val="FFCF06"/>
    <a:srgbClr val="F8C704"/>
    <a:srgbClr val="EFC002"/>
    <a:srgbClr val="00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51AAD-799E-4E7A-98C6-E8F42D6E0DAF}" v="2" dt="2020-06-26T08:25:37.556"/>
    <p1510:client id="{863CCF71-472D-523F-D03D-4EDA71224ED7}" v="575" dt="2020-06-26T08:46:54.408"/>
    <p1510:client id="{FCBC45EB-B4B9-4330-9CCD-6707B12EBA0C}" v="15" dt="2020-05-28T14:41:55.5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9" autoAdjust="0"/>
    <p:restoredTop sz="76294" autoAdjust="0"/>
  </p:normalViewPr>
  <p:slideViewPr>
    <p:cSldViewPr snapToObjects="1">
      <p:cViewPr varScale="1">
        <p:scale>
          <a:sx n="95" d="100"/>
          <a:sy n="95" d="100"/>
        </p:scale>
        <p:origin x="1986" y="78"/>
      </p:cViewPr>
      <p:guideLst>
        <p:guide orient="horz" pos="167"/>
        <p:guide orient="horz" pos="3070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9D04D9-2D90-E741-8C77-A958108973E5}" type="datetimeFigureOut">
              <a:rPr lang="en-US"/>
              <a:pPr>
                <a:defRPr/>
              </a:pPr>
              <a:t>6/26/2020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81337A6-C487-9645-B543-6BBD05A1D1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4539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E7B0BA-8FA8-3A4A-9820-CF1299A8B616}" type="datetime1">
              <a:rPr lang="fi-FI"/>
              <a:pPr>
                <a:defRPr/>
              </a:pPr>
              <a:t>26.6.2020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i-FI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noProof="0"/>
              <a:t>Click to edit Master text styles</a:t>
            </a:r>
          </a:p>
          <a:p>
            <a:pPr lvl="1"/>
            <a:r>
              <a:rPr lang="fi-FI" noProof="0"/>
              <a:t>Second level</a:t>
            </a:r>
          </a:p>
          <a:p>
            <a:pPr lvl="2"/>
            <a:r>
              <a:rPr lang="fi-FI" noProof="0"/>
              <a:t>Third level</a:t>
            </a:r>
          </a:p>
          <a:p>
            <a:pPr lvl="3"/>
            <a:r>
              <a:rPr lang="fi-FI" noProof="0"/>
              <a:t>Fourth level</a:t>
            </a:r>
          </a:p>
          <a:p>
            <a:pPr lvl="4"/>
            <a:r>
              <a:rPr lang="fi-FI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6A5FF2-0573-2649-A39A-26FA52E05379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7291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6:notes"/>
          <p:cNvSpPr txBox="1">
            <a:spLocks noGrp="1"/>
          </p:cNvSpPr>
          <p:nvPr>
            <p:ph type="sldNum" idx="12"/>
          </p:nvPr>
        </p:nvSpPr>
        <p:spPr>
          <a:xfrm>
            <a:off x="3777607" y="9428583"/>
            <a:ext cx="2888394" cy="49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1" name="Google Shape;1061;p56:notes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68313" y="1417341"/>
            <a:ext cx="8207375" cy="295232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89B1FAB-94F8-4578-A51B-9448B349C5C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 sz="1167"/>
            </a:lvl1pPr>
          </a:lstStyle>
          <a:p>
            <a:r>
              <a:rPr lang="en-US"/>
              <a:t>CS-E4640 Big Data Platforms, @CSAalto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7D93516-DACD-4C44-B094-1C895F2C0DB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34C32-DAF9-4F9B-89EC-AD504584D771}" type="datetime1">
              <a:rPr lang="en-US" smtClean="0"/>
              <a:t>6/26/2020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AA966-23C0-4543-B02A-3BC2DCE1A7C4}" type="datetime1">
              <a:rPr lang="en-US" smtClean="0"/>
              <a:t>6/26/2020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3A348-3745-46E7-9734-195CDC99C451}" type="datetime1">
              <a:rPr lang="en-US" smtClean="0"/>
              <a:t>6/26/2020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G imag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8313" y="1417636"/>
            <a:ext cx="8207375" cy="295203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495420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418400"/>
            <a:ext cx="8208000" cy="2952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5388448" cy="66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7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2" y="1993404"/>
            <a:ext cx="8208000" cy="122413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000" b="1" spc="-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68313" y="1657740"/>
            <a:ext cx="3319477" cy="26940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6000" b="1" spc="-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468313" y="4531740"/>
            <a:ext cx="3319477" cy="486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i="1">
                <a:solidFill>
                  <a:srgbClr val="928B8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49262" y="150000"/>
            <a:ext cx="4629692" cy="54150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" y="0"/>
            <a:ext cx="1763713" cy="16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8313" y="1593555"/>
            <a:ext cx="8207375" cy="219666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80000"/>
              </a:lnSpc>
              <a:defRPr sz="7200" b="1" spc="-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4"/>
          <p:cNvCxnSpPr/>
          <p:nvPr userDrawn="1"/>
        </p:nvCxnSpPr>
        <p:spPr>
          <a:xfrm>
            <a:off x="468313" y="4873625"/>
            <a:ext cx="820737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11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13" y="265113"/>
            <a:ext cx="8207375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4"/>
          </p:nvPr>
        </p:nvSpPr>
        <p:spPr>
          <a:xfrm>
            <a:off x="468314" y="1261611"/>
            <a:ext cx="8207374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94516-9B97-4DDB-9418-13D3C2BA0863}" type="datetime1">
              <a:rPr lang="en-US" smtClean="0"/>
              <a:t>6/26/2020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19C9A-C61B-41E2-A55A-B7BA2C7366A5}" type="datetime1">
              <a:rPr lang="en-US" smtClean="0"/>
              <a:t>6/26/2020</a:t>
            </a:fld>
            <a:endParaRPr lang="fi-FI"/>
          </a:p>
        </p:txBody>
      </p:sp>
      <p:sp>
        <p:nvSpPr>
          <p:cNvPr id="7" name="Footer Placehold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4B7-1CC6-864B-A72A-C978B70BBA9B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2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63308" y="265113"/>
            <a:ext cx="8212380" cy="99649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3600" b="1" spc="-1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3308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0" name="Content Placeholder 10"/>
          <p:cNvSpPr>
            <a:spLocks noGrp="1"/>
          </p:cNvSpPr>
          <p:nvPr>
            <p:ph sz="quarter" idx="18"/>
          </p:nvPr>
        </p:nvSpPr>
        <p:spPr>
          <a:xfrm>
            <a:off x="4687609" y="1261611"/>
            <a:ext cx="3988079" cy="33360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00" b="1">
                <a:latin typeface="+mj-lt"/>
              </a:defRPr>
            </a:lvl1pPr>
            <a:lvl2pPr marL="237600" indent="-212400">
              <a:buFont typeface="Arial"/>
              <a:buChar char="•"/>
              <a:defRPr sz="2000">
                <a:latin typeface="Georgia"/>
              </a:defRPr>
            </a:lvl2pPr>
            <a:lvl3pPr marL="460800" indent="-230400">
              <a:buFont typeface="Lucida Grande"/>
              <a:buChar char="-"/>
              <a:defRPr sz="1600" i="1">
                <a:latin typeface="Georgia"/>
                <a:cs typeface="Georgia"/>
              </a:defRPr>
            </a:lvl3pPr>
            <a:lvl4pPr marL="792000" indent="-194400">
              <a:buFont typeface="Arial"/>
              <a:buChar char="•"/>
              <a:defRPr sz="1400" baseline="0">
                <a:latin typeface="Georgia"/>
              </a:defRPr>
            </a:lvl4pPr>
            <a:lvl5pPr marL="1087200" indent="-228600">
              <a:buFont typeface="Courier New"/>
              <a:buChar char="o"/>
              <a:defRPr sz="13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3E220-2DFF-462B-AA40-6963E41F382F}" type="datetime1">
              <a:rPr lang="en-US" smtClean="0"/>
              <a:t>6/26/2020</a:t>
            </a:fld>
            <a:endParaRPr lang="fi-FI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A8AE-7274-0C4A-AB42-92022833E6E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  <p:cxnSp>
        <p:nvCxnSpPr>
          <p:cNvPr id="13" name="Straight Connector 4"/>
          <p:cNvCxnSpPr/>
          <p:nvPr userDrawn="1"/>
        </p:nvCxnSpPr>
        <p:spPr>
          <a:xfrm>
            <a:off x="468313" y="4873007"/>
            <a:ext cx="8207375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4712400"/>
            <a:ext cx="2248908" cy="9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FABDBD-C308-45C6-BA80-2C1F70CDBACE}" type="datetime1">
              <a:rPr lang="en-US" smtClean="0"/>
              <a:t>6/26/2020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51" r:id="rId2"/>
    <p:sldLayoutId id="2147484753" r:id="rId3"/>
    <p:sldLayoutId id="2147484768" r:id="rId4"/>
    <p:sldLayoutId id="2147484756" r:id="rId5"/>
    <p:sldLayoutId id="2147484759" r:id="rId6"/>
    <p:sldLayoutId id="2147484762" r:id="rId7"/>
    <p:sldLayoutId id="2147484767" r:id="rId8"/>
    <p:sldLayoutId id="2147484765" r:id="rId9"/>
    <p:sldLayoutId id="2147484769" r:id="rId10"/>
    <p:sldLayoutId id="2147484770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6EB0D1-7F1A-42AD-B212-076E82F7F2A9}" type="datetime1">
              <a:rPr lang="en-US" smtClean="0"/>
              <a:t>6/26/2020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2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EA10C62-98A4-490F-AED8-C6BC545836D7}" type="datetime1">
              <a:rPr lang="en-US" smtClean="0"/>
              <a:t>6/26/2020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56956" y="5017740"/>
            <a:ext cx="3619500" cy="13229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056956" y="5150032"/>
            <a:ext cx="3619500" cy="15478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ABDD2A1-315A-43A2-8A82-89A67F0B35A4}" type="datetime1">
              <a:rPr lang="en-US" smtClean="0"/>
              <a:t>6/26/2020</a:t>
            </a:fld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5056956" y="5304814"/>
            <a:ext cx="3619500" cy="134938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5BCDE0-955E-2A43-932A-046BF80DB99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MS PGothic" pitchFamily="34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charset="0"/>
          <a:cs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MS PGothic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rsion.aalto.fi/gitlab/bigdataplatforms/cs-e464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3200" dirty="0">
                <a:ea typeface="ＭＳ Ｐゴシック"/>
              </a:rPr>
              <a:t>CS-E4640 Big Data Plaforms</a:t>
            </a:r>
            <a:br>
              <a:rPr lang="fi-FI" dirty="0"/>
            </a:br>
            <a:r>
              <a:rPr lang="fi-FI" sz="5400" dirty="0" err="1">
                <a:ea typeface="ＭＳ Ｐゴシック"/>
              </a:rPr>
              <a:t>Hands-on</a:t>
            </a:r>
            <a:r>
              <a:rPr lang="fi-FI" sz="5400" dirty="0">
                <a:ea typeface="ＭＳ Ｐゴシック"/>
              </a:rPr>
              <a:t> </a:t>
            </a:r>
            <a:r>
              <a:rPr lang="fi-FI" sz="5400" dirty="0" err="1">
                <a:ea typeface="ＭＳ Ｐゴシック"/>
              </a:rPr>
              <a:t>tutorial</a:t>
            </a:r>
            <a:r>
              <a:rPr lang="fi-FI" sz="5400" dirty="0">
                <a:ea typeface="ＭＳ Ｐゴシック"/>
              </a:rPr>
              <a:t>: </a:t>
            </a:r>
            <a:r>
              <a:rPr lang="fi-FI" sz="5400" dirty="0" err="1">
                <a:ea typeface="ＭＳ Ｐゴシック"/>
              </a:rPr>
              <a:t>Ingestion</a:t>
            </a:r>
            <a:r>
              <a:rPr lang="fi-FI" sz="5400" dirty="0">
                <a:ea typeface="ＭＳ Ｐゴシック"/>
              </a:rPr>
              <a:t> into </a:t>
            </a:r>
            <a:r>
              <a:rPr lang="fi-FI" sz="5400" dirty="0" err="1">
                <a:ea typeface="ＭＳ Ｐゴシック"/>
              </a:rPr>
              <a:t>MongoDB</a:t>
            </a:r>
            <a:r>
              <a:rPr lang="fi-FI" sz="5400" dirty="0">
                <a:ea typeface="ＭＳ Ｐゴシック"/>
              </a:rPr>
              <a:t> </a:t>
            </a:r>
            <a:r>
              <a:rPr lang="fi-FI" sz="5400" dirty="0" err="1">
                <a:ea typeface="ＭＳ Ｐゴシック"/>
              </a:rPr>
              <a:t>database</a:t>
            </a:r>
            <a:endParaRPr lang="fi-FI" sz="54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4" y="4429748"/>
            <a:ext cx="7308787" cy="660000"/>
          </a:xfrm>
        </p:spPr>
        <p:txBody>
          <a:bodyPr>
            <a:normAutofit/>
          </a:bodyPr>
          <a:lstStyle/>
          <a:p>
            <a:r>
              <a:rPr lang="fi-FI" dirty="0" err="1">
                <a:ea typeface="ＭＳ Ｐゴシック"/>
              </a:rPr>
              <a:t>Rohit</a:t>
            </a:r>
            <a:r>
              <a:rPr lang="fi-FI" dirty="0">
                <a:ea typeface="ＭＳ Ｐゴシック"/>
              </a:rPr>
              <a:t> </a:t>
            </a:r>
            <a:r>
              <a:rPr lang="fi-FI" dirty="0" err="1">
                <a:ea typeface="ＭＳ Ｐゴシック"/>
              </a:rPr>
              <a:t>Raj</a:t>
            </a:r>
            <a:r>
              <a:rPr lang="fi-FI" dirty="0">
                <a:ea typeface="ＭＳ Ｐゴシック"/>
              </a:rPr>
              <a:t> (rohit.raj@aalto.fi)</a:t>
            </a:r>
          </a:p>
          <a:p>
            <a:r>
              <a:rPr lang="fi-FI" dirty="0">
                <a:ea typeface="ＭＳ Ｐゴシック"/>
              </a:rPr>
              <a:t>Master </a:t>
            </a:r>
            <a:r>
              <a:rPr lang="fi-FI" dirty="0" err="1">
                <a:ea typeface="ＭＳ Ｐゴシック"/>
              </a:rPr>
              <a:t>student</a:t>
            </a:r>
            <a:r>
              <a:rPr lang="fi-FI" dirty="0">
                <a:ea typeface="ＭＳ Ｐゴシック"/>
              </a:rPr>
              <a:t> of  Security and </a:t>
            </a:r>
            <a:r>
              <a:rPr lang="fi-FI" dirty="0" err="1">
                <a:ea typeface="ＭＳ Ｐゴシック"/>
              </a:rPr>
              <a:t>Cloud</a:t>
            </a:r>
            <a:r>
              <a:rPr lang="fi-FI" dirty="0">
                <a:ea typeface="ＭＳ Ｐゴシック"/>
              </a:rPr>
              <a:t> Computing (SECCLO)</a:t>
            </a:r>
            <a:endParaRPr 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0145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3EA07-F7CA-40AB-8D0A-FD1120628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I am? and what is this tutorial about?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EC1ED-20F3-4F3E-8099-86F15B5766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Who I am? 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1st year Masters student of SECCLO</a:t>
            </a:r>
            <a:endParaRPr lang="en-US" dirty="0"/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Currently also researching reliability in </a:t>
            </a:r>
            <a:r>
              <a:rPr lang="en-US" dirty="0" err="1">
                <a:ea typeface="MS PGothic"/>
              </a:rPr>
              <a:t>IIoT</a:t>
            </a:r>
            <a:r>
              <a:rPr lang="en-US" dirty="0">
                <a:ea typeface="MS PGothic"/>
              </a:rPr>
              <a:t> services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What is this tutorial about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Performing ingestion into MongoDB database</a:t>
            </a:r>
            <a:endParaRPr lang="en-US" dirty="0"/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Novice learner about cloud pipelines</a:t>
            </a: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dirty="0">
                <a:ea typeface="MS PGothic"/>
              </a:rPr>
              <a:t>Prerequisite knowledge: docker-compose, message broker (</a:t>
            </a:r>
            <a:r>
              <a:rPr lang="en-US" dirty="0" err="1">
                <a:ea typeface="MS PGothic"/>
              </a:rPr>
              <a:t>kafka</a:t>
            </a:r>
            <a:r>
              <a:rPr lang="en-US" dirty="0">
                <a:ea typeface="MS PGothic"/>
              </a:rPr>
              <a:t>)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C3E73-B9A5-413B-B003-7B63281E0B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3C4C6E3F-5E3C-4FBD-BF9E-3C26CFB1E59A}" type="datetime1">
              <a:rPr lang="en-US" smtClean="0"/>
              <a:t>6/26/2020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E5695-DD08-4B94-9ECE-BB5AE65A73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83F1-8274-4F18-B6C5-CDB369C14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108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6681-FBC6-47BC-A223-BE3F8899F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641476"/>
            <a:ext cx="8207375" cy="996498"/>
          </a:xfrm>
        </p:spPr>
        <p:txBody>
          <a:bodyPr/>
          <a:lstStyle/>
          <a:p>
            <a:r>
              <a:rPr lang="en-US" dirty="0"/>
              <a:t>Let us start!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48E0-4D96-455D-BD93-AF609AF40BB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AA94516-9B97-4DDB-9418-13D3C2BA0863}" type="datetime1">
              <a:rPr lang="en-US" smtClean="0"/>
              <a:t>6/26/2020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C9CC-56B7-410E-803A-113891CC06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DA29-BB22-4F74-8BEA-E432263CFA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6906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F764-D297-4EDC-BF5B-A90CF7432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E92B-F173-4F06-8766-AE5156FEB7C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  <a:cs typeface="Arial"/>
              </a:rPr>
              <a:t>Most important cloud pipeline service</a:t>
            </a:r>
            <a:endParaRPr lang="en-US" dirty="0">
              <a:ea typeface="ＭＳ Ｐゴシック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</a:rPr>
              <a:t>Process can vary greatly between use-cases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</a:rPr>
              <a:t>Save metadata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ea typeface="ＭＳ Ｐゴシック"/>
              </a:rPr>
              <a:t>Data Transformation – where to perform?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3B39-467E-4D30-9D57-951E6E3BA9C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2AA94516-9B97-4DDB-9418-13D3C2BA0863}" type="datetime1">
              <a:rPr lang="en-US" smtClean="0"/>
              <a:t>6/26/2020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D380-DB99-4817-AE63-B0D829BB378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CS-E4640 Big Data Platforms, @CSAalto</a:t>
            </a:r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E0D67-F97F-440D-B672-D1DCB77CF0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49EFD4B7-1CC6-864B-A72A-C978B70BBA9B}" type="slidenum">
              <a:rPr lang="fi-FI" smtClean="0"/>
              <a:pPr>
                <a:defRPr/>
              </a:pPr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217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AC042-B567-40E9-9B45-A757E54B7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E3835"/>
                </a:solidFill>
                <a:ea typeface="Arial"/>
                <a:cs typeface="Arial"/>
                <a:sym typeface="Arial"/>
              </a:rPr>
              <a:t>Contact and Further information</a:t>
            </a: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br>
              <a:rPr lang="en-US" sz="2400" dirty="0">
                <a:solidFill>
                  <a:srgbClr val="2E3835"/>
                </a:solidFill>
                <a:ea typeface="Arial"/>
                <a:cs typeface="Arial"/>
                <a:sym typeface="Arial"/>
              </a:rPr>
            </a:b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850B57-D66D-4B87-87D6-B4C5786FDE3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vert="horz" lIns="0" tIns="0" rIns="0" bIns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E3835"/>
                </a:solidFill>
                <a:ea typeface="Arial"/>
                <a:cs typeface="Arial"/>
                <a:sym typeface="Arial"/>
                <a:hlinkClick r:id="rId3"/>
              </a:rPr>
              <a:t>https://version.aalto.fi/gitlab/bigdataplatforms/cs-e4640</a:t>
            </a:r>
            <a:endParaRPr lang="en-US" sz="2000" dirty="0">
              <a:solidFill>
                <a:srgbClr val="2E3835"/>
              </a:solidFill>
              <a:ea typeface="Arial"/>
              <a:cs typeface="Arial"/>
              <a:sym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ea typeface="+mj-lt"/>
                <a:cs typeface="+mj-lt"/>
              </a:rPr>
              <a:t>Cloud-pipeline</a:t>
            </a:r>
            <a:r>
              <a:rPr lang="en-US" sz="2000" dirty="0">
                <a:latin typeface="Arial"/>
                <a:ea typeface="+mj-lt"/>
                <a:cs typeface="+mj-lt"/>
              </a:rPr>
              <a:t> Subsystem </a:t>
            </a:r>
            <a:r>
              <a:rPr lang="en-US" sz="2000" dirty="0">
                <a:latin typeface="Arial"/>
                <a:ea typeface="ＭＳ Ｐゴシック"/>
                <a:cs typeface="Arial"/>
              </a:rPr>
              <a:t>Project </a:t>
            </a:r>
            <a:endParaRPr lang="en-US" sz="2000" u="sng">
              <a:latin typeface="Arial"/>
              <a:cs typeface="Arial"/>
            </a:endParaRPr>
          </a:p>
          <a:p>
            <a:pPr marL="580390" lvl="1" indent="-342900">
              <a:buFont typeface="Wingdings" panose="05000000000000000000" pitchFamily="2" charset="2"/>
              <a:buChar char="§"/>
            </a:pPr>
            <a:r>
              <a:rPr lang="en-US" sz="1900" b="1" u="sng" dirty="0">
                <a:latin typeface="Arial"/>
                <a:ea typeface="ＭＳ Ｐゴシック"/>
                <a:cs typeface="Arial"/>
              </a:rPr>
              <a:t>https</a:t>
            </a:r>
            <a:r>
              <a:rPr lang="en-US" sz="1900" b="1" u="sng" dirty="0">
                <a:latin typeface="Arial"/>
                <a:ea typeface="+mj-lt"/>
                <a:cs typeface="+mj-lt"/>
              </a:rPr>
              <a:t>://github.com/rohitshubham/Cloud-pipeline</a:t>
            </a:r>
            <a:endParaRPr lang="en-US" sz="1900" b="1" u="sng" dirty="0">
              <a:latin typeface="Arial"/>
              <a:ea typeface="ＭＳ Ｐゴシック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2E3835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691295"/>
      </p:ext>
    </p:extLst>
  </p:cSld>
  <p:clrMapOvr>
    <a:masterClrMapping/>
  </p:clrMapOvr>
</p:sld>
</file>

<file path=ppt/theme/theme1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2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3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4.xml><?xml version="1.0" encoding="utf-8"?>
<a:theme xmlns:a="http://schemas.openxmlformats.org/drawingml/2006/main" name="Aalto University">
  <a:themeElements>
    <a:clrScheme name="Aalto-perus">
      <a:dk1>
        <a:sysClr val="windowText" lastClr="000000"/>
      </a:dk1>
      <a:lt1>
        <a:sysClr val="window" lastClr="FFFFFF"/>
      </a:lt1>
      <a:dk2>
        <a:srgbClr val="FF671F"/>
      </a:dk2>
      <a:lt2>
        <a:srgbClr val="8C857B"/>
      </a:lt2>
      <a:accent1>
        <a:srgbClr val="FF671F"/>
      </a:accent1>
      <a:accent2>
        <a:srgbClr val="FFCD00"/>
      </a:accent2>
      <a:accent3>
        <a:srgbClr val="EF3340"/>
      </a:accent3>
      <a:accent4>
        <a:srgbClr val="005EB8"/>
      </a:accent4>
      <a:accent5>
        <a:srgbClr val="8C857B"/>
      </a:accent5>
      <a:accent6>
        <a:srgbClr val="00965E"/>
      </a:accent6>
      <a:hlink>
        <a:srgbClr val="000000"/>
      </a:hlink>
      <a:folHlink>
        <a:srgbClr val="928B81"/>
      </a:folHlink>
    </a:clrScheme>
    <a:fontScheme name="Aalto-yliopis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1" id="{8AF170A4-2F43-4740-8E9B-5F3873982DBC}" vid="{12DDBE3B-70B2-AB49-A9EC-39C01E7E58D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23EA1AF0E15C4DB68A1D82EBFA9549" ma:contentTypeVersion="2" ma:contentTypeDescription="Create a new document." ma:contentTypeScope="" ma:versionID="96a78d1c21ae7f4371328c11a056daf7">
  <xsd:schema xmlns:xsd="http://www.w3.org/2001/XMLSchema" xmlns:xs="http://www.w3.org/2001/XMLSchema" xmlns:p="http://schemas.microsoft.com/office/2006/metadata/properties" xmlns:ns2="ad7b8670-7f87-4618-b40f-04c61d7a76f8" targetNamespace="http://schemas.microsoft.com/office/2006/metadata/properties" ma:root="true" ma:fieldsID="cb427bea32c17664500365e2a84b4074" ns2:_="">
    <xsd:import namespace="ad7b8670-7f87-4618-b40f-04c61d7a76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b8670-7f87-4618-b40f-04c61d7a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97BBEE-415F-459E-951C-FB91F686EE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7b8670-7f87-4618-b40f-04c61d7a76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B0E4F9-295B-4605-93E8-C7FB73FC60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B8BF4E-C35F-433F-8F93-F61C77CFB1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AaltoSCI_en</Template>
  <TotalTime>0</TotalTime>
  <Words>141</Words>
  <Application>Microsoft Office PowerPoint</Application>
  <PresentationFormat>On-screen Show (16:10)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Aalto University</vt:lpstr>
      <vt:lpstr>Aalto University</vt:lpstr>
      <vt:lpstr>Aalto University</vt:lpstr>
      <vt:lpstr>Aalto University</vt:lpstr>
      <vt:lpstr>CS-E4640 Big Data Plaforms Hands-on tutorial: Ingestion into MongoDB database</vt:lpstr>
      <vt:lpstr>Who I am? and what is this tutorial about?</vt:lpstr>
      <vt:lpstr>Let us start!</vt:lpstr>
      <vt:lpstr>Sum up</vt:lpstr>
      <vt:lpstr>Contact and Further information  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CS-E4640 Big Data Plaforms Hands-on tutorial: XYZ</dc:title>
  <dc:creator/>
  <cp:lastModifiedBy/>
  <cp:revision>138</cp:revision>
  <dcterms:created xsi:type="dcterms:W3CDTF">2019-02-27T10:23:05Z</dcterms:created>
  <dcterms:modified xsi:type="dcterms:W3CDTF">2020-06-26T08:46:54Z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0x0101006523EA1AF0E15C4DB68A1D82EBFA9549</vt:lpwstr>
  </property>
</Properties>
</file>