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Lst>
  <p:sldSz cx="16459200" cy="21945600"/>
  <p:notesSz cx="6858000" cy="9144000"/>
  <p:defaultTextStyle>
    <a:defPPr>
      <a:defRPr lang="en-US"/>
    </a:defPPr>
    <a:lvl1pPr marL="0" algn="l" defTabSz="1843430" rtl="0" eaLnBrk="1" latinLnBrk="0" hangingPunct="1">
      <a:defRPr sz="3629" kern="1200">
        <a:solidFill>
          <a:schemeClr val="tx1"/>
        </a:solidFill>
        <a:latin typeface="+mn-lt"/>
        <a:ea typeface="+mn-ea"/>
        <a:cs typeface="+mn-cs"/>
      </a:defRPr>
    </a:lvl1pPr>
    <a:lvl2pPr marL="921715" algn="l" defTabSz="1843430" rtl="0" eaLnBrk="1" latinLnBrk="0" hangingPunct="1">
      <a:defRPr sz="3629" kern="1200">
        <a:solidFill>
          <a:schemeClr val="tx1"/>
        </a:solidFill>
        <a:latin typeface="+mn-lt"/>
        <a:ea typeface="+mn-ea"/>
        <a:cs typeface="+mn-cs"/>
      </a:defRPr>
    </a:lvl2pPr>
    <a:lvl3pPr marL="1843430" algn="l" defTabSz="1843430" rtl="0" eaLnBrk="1" latinLnBrk="0" hangingPunct="1">
      <a:defRPr sz="3629" kern="1200">
        <a:solidFill>
          <a:schemeClr val="tx1"/>
        </a:solidFill>
        <a:latin typeface="+mn-lt"/>
        <a:ea typeface="+mn-ea"/>
        <a:cs typeface="+mn-cs"/>
      </a:defRPr>
    </a:lvl3pPr>
    <a:lvl4pPr marL="2765146" algn="l" defTabSz="1843430" rtl="0" eaLnBrk="1" latinLnBrk="0" hangingPunct="1">
      <a:defRPr sz="3629" kern="1200">
        <a:solidFill>
          <a:schemeClr val="tx1"/>
        </a:solidFill>
        <a:latin typeface="+mn-lt"/>
        <a:ea typeface="+mn-ea"/>
        <a:cs typeface="+mn-cs"/>
      </a:defRPr>
    </a:lvl4pPr>
    <a:lvl5pPr marL="3686861" algn="l" defTabSz="1843430" rtl="0" eaLnBrk="1" latinLnBrk="0" hangingPunct="1">
      <a:defRPr sz="3629" kern="1200">
        <a:solidFill>
          <a:schemeClr val="tx1"/>
        </a:solidFill>
        <a:latin typeface="+mn-lt"/>
        <a:ea typeface="+mn-ea"/>
        <a:cs typeface="+mn-cs"/>
      </a:defRPr>
    </a:lvl5pPr>
    <a:lvl6pPr marL="4608576" algn="l" defTabSz="1843430" rtl="0" eaLnBrk="1" latinLnBrk="0" hangingPunct="1">
      <a:defRPr sz="3629" kern="1200">
        <a:solidFill>
          <a:schemeClr val="tx1"/>
        </a:solidFill>
        <a:latin typeface="+mn-lt"/>
        <a:ea typeface="+mn-ea"/>
        <a:cs typeface="+mn-cs"/>
      </a:defRPr>
    </a:lvl6pPr>
    <a:lvl7pPr marL="5530291" algn="l" defTabSz="1843430" rtl="0" eaLnBrk="1" latinLnBrk="0" hangingPunct="1">
      <a:defRPr sz="3629" kern="1200">
        <a:solidFill>
          <a:schemeClr val="tx1"/>
        </a:solidFill>
        <a:latin typeface="+mn-lt"/>
        <a:ea typeface="+mn-ea"/>
        <a:cs typeface="+mn-cs"/>
      </a:defRPr>
    </a:lvl7pPr>
    <a:lvl8pPr marL="6452006" algn="l" defTabSz="1843430" rtl="0" eaLnBrk="1" latinLnBrk="0" hangingPunct="1">
      <a:defRPr sz="3629" kern="1200">
        <a:solidFill>
          <a:schemeClr val="tx1"/>
        </a:solidFill>
        <a:latin typeface="+mn-lt"/>
        <a:ea typeface="+mn-ea"/>
        <a:cs typeface="+mn-cs"/>
      </a:defRPr>
    </a:lvl8pPr>
    <a:lvl9pPr marL="7373722" algn="l" defTabSz="1843430" rtl="0" eaLnBrk="1" latinLnBrk="0" hangingPunct="1">
      <a:defRPr sz="3629"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48" d="100"/>
          <a:sy n="48" d="100"/>
        </p:scale>
        <p:origin x="8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289" y="20482560"/>
            <a:ext cx="16454914" cy="14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20269811"/>
            <a:ext cx="16454914" cy="20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481328" y="2428646"/>
            <a:ext cx="13578840" cy="11411712"/>
          </a:xfrm>
        </p:spPr>
        <p:txBody>
          <a:bodyPr anchor="b">
            <a:normAutofit/>
          </a:bodyPr>
          <a:lstStyle>
            <a:lvl1pPr algn="l">
              <a:lnSpc>
                <a:spcPct val="85000"/>
              </a:lnSpc>
              <a:defRPr sz="14400" spc="-9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85068" y="14257987"/>
            <a:ext cx="13578840" cy="3657600"/>
          </a:xfrm>
        </p:spPr>
        <p:txBody>
          <a:bodyPr lIns="91440" rIns="91440">
            <a:normAutofit/>
          </a:bodyPr>
          <a:lstStyle>
            <a:lvl1pPr marL="0" indent="0" algn="l">
              <a:buNone/>
              <a:defRPr sz="4320" cap="all" spc="360" baseline="0">
                <a:solidFill>
                  <a:schemeClr val="tx2"/>
                </a:solidFill>
                <a:latin typeface="+mj-lt"/>
              </a:defRPr>
            </a:lvl1pPr>
            <a:lvl2pPr marL="822960" indent="0" algn="ctr">
              <a:buNone/>
              <a:defRPr sz="4320"/>
            </a:lvl2pPr>
            <a:lvl3pPr marL="1645920" indent="0" algn="ctr">
              <a:buNone/>
              <a:defRPr sz="4320"/>
            </a:lvl3pPr>
            <a:lvl4pPr marL="2468880" indent="0" algn="ctr">
              <a:buNone/>
              <a:defRPr sz="3600"/>
            </a:lvl4pPr>
            <a:lvl5pPr marL="3291840" indent="0" algn="ctr">
              <a:buNone/>
              <a:defRPr sz="3600"/>
            </a:lvl5pPr>
            <a:lvl6pPr marL="4114800" indent="0" algn="ctr">
              <a:buNone/>
              <a:defRPr sz="3600"/>
            </a:lvl6pPr>
            <a:lvl7pPr marL="4937760" indent="0" algn="ctr">
              <a:buNone/>
              <a:defRPr sz="3600"/>
            </a:lvl7pPr>
            <a:lvl8pPr marL="5760720" indent="0" algn="ctr">
              <a:buNone/>
              <a:defRPr sz="3600"/>
            </a:lvl8pPr>
            <a:lvl9pPr marL="6583680" indent="0" algn="ctr">
              <a:buNone/>
              <a:defRPr sz="3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F205AF-1DAF-43F3-88F4-911D3BB611E1}" type="datetimeFigureOut">
              <a:rPr lang="en-GB" smtClean="0"/>
              <a:t>06/11/2022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8FE6E-B7D3-4847-BA2C-CEF2DDAD6CA3}" type="slidenum">
              <a:rPr lang="en-GB" smtClean="0"/>
              <a:t>‹#›</a:t>
            </a:fld>
            <a:endParaRPr lang="en-GB"/>
          </a:p>
        </p:txBody>
      </p:sp>
      <p:cxnSp>
        <p:nvCxnSpPr>
          <p:cNvPr id="9" name="Straight Connector 8"/>
          <p:cNvCxnSpPr/>
          <p:nvPr/>
        </p:nvCxnSpPr>
        <p:spPr>
          <a:xfrm>
            <a:off x="1630339" y="13898880"/>
            <a:ext cx="133319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29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205AF-1DAF-43F3-88F4-911D3BB611E1}" type="datetimeFigureOut">
              <a:rPr lang="en-GB" smtClean="0"/>
              <a:t>06/11/2022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8FE6E-B7D3-4847-BA2C-CEF2DDAD6CA3}" type="slidenum">
              <a:rPr lang="en-GB" smtClean="0"/>
              <a:t>‹#›</a:t>
            </a:fld>
            <a:endParaRPr lang="en-GB"/>
          </a:p>
        </p:txBody>
      </p:sp>
    </p:spTree>
    <p:extLst>
      <p:ext uri="{BB962C8B-B14F-4D97-AF65-F5344CB8AC3E}">
        <p14:creationId xmlns:p14="http://schemas.microsoft.com/office/powerpoint/2010/main" val="22391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289" y="20482560"/>
            <a:ext cx="16454914" cy="14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20269811"/>
            <a:ext cx="16454914" cy="20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1778616" y="1327295"/>
            <a:ext cx="3549015" cy="1842374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1571" y="1327293"/>
            <a:ext cx="10441305" cy="18423744"/>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205AF-1DAF-43F3-88F4-911D3BB611E1}" type="datetimeFigureOut">
              <a:rPr lang="en-GB" smtClean="0"/>
              <a:t>06/11/2022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8FE6E-B7D3-4847-BA2C-CEF2DDAD6CA3}" type="slidenum">
              <a:rPr lang="en-GB" smtClean="0"/>
              <a:t>‹#›</a:t>
            </a:fld>
            <a:endParaRPr lang="en-GB"/>
          </a:p>
        </p:txBody>
      </p:sp>
    </p:spTree>
    <p:extLst>
      <p:ext uri="{BB962C8B-B14F-4D97-AF65-F5344CB8AC3E}">
        <p14:creationId xmlns:p14="http://schemas.microsoft.com/office/powerpoint/2010/main" val="28269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205AF-1DAF-43F3-88F4-911D3BB611E1}" type="datetimeFigureOut">
              <a:rPr lang="en-GB" smtClean="0"/>
              <a:t>06/11/2022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8FE6E-B7D3-4847-BA2C-CEF2DDAD6CA3}" type="slidenum">
              <a:rPr lang="en-GB" smtClean="0"/>
              <a:t>‹#›</a:t>
            </a:fld>
            <a:endParaRPr lang="en-GB"/>
          </a:p>
        </p:txBody>
      </p:sp>
    </p:spTree>
    <p:extLst>
      <p:ext uri="{BB962C8B-B14F-4D97-AF65-F5344CB8AC3E}">
        <p14:creationId xmlns:p14="http://schemas.microsoft.com/office/powerpoint/2010/main" val="38106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4289" y="20482560"/>
            <a:ext cx="16454914" cy="14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20269811"/>
            <a:ext cx="16454914" cy="20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81328" y="2428646"/>
            <a:ext cx="13578840" cy="11411712"/>
          </a:xfrm>
        </p:spPr>
        <p:txBody>
          <a:bodyPr anchor="b" anchorCtr="0">
            <a:normAutofit/>
          </a:bodyPr>
          <a:lstStyle>
            <a:lvl1pPr>
              <a:lnSpc>
                <a:spcPct val="85000"/>
              </a:lnSpc>
              <a:defRPr sz="144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481328" y="14250010"/>
            <a:ext cx="13578840" cy="3657600"/>
          </a:xfrm>
        </p:spPr>
        <p:txBody>
          <a:bodyPr lIns="91440" rIns="91440" anchor="t" anchorCtr="0">
            <a:normAutofit/>
          </a:bodyPr>
          <a:lstStyle>
            <a:lvl1pPr marL="0" indent="0">
              <a:buNone/>
              <a:defRPr sz="4320" cap="all" spc="360" baseline="0">
                <a:solidFill>
                  <a:schemeClr val="tx2"/>
                </a:solidFill>
                <a:latin typeface="+mj-lt"/>
              </a:defRPr>
            </a:lvl1pPr>
            <a:lvl2pPr marL="822960" indent="0">
              <a:buNone/>
              <a:defRPr sz="3240">
                <a:solidFill>
                  <a:schemeClr val="tx1">
                    <a:tint val="75000"/>
                  </a:schemeClr>
                </a:solidFill>
              </a:defRPr>
            </a:lvl2pPr>
            <a:lvl3pPr marL="1645920" indent="0">
              <a:buNone/>
              <a:defRPr sz="2880">
                <a:solidFill>
                  <a:schemeClr val="tx1">
                    <a:tint val="75000"/>
                  </a:schemeClr>
                </a:solidFill>
              </a:defRPr>
            </a:lvl3pPr>
            <a:lvl4pPr marL="2468880" indent="0">
              <a:buNone/>
              <a:defRPr sz="2520">
                <a:solidFill>
                  <a:schemeClr val="tx1">
                    <a:tint val="75000"/>
                  </a:schemeClr>
                </a:solidFill>
              </a:defRPr>
            </a:lvl4pPr>
            <a:lvl5pPr marL="3291840" indent="0">
              <a:buNone/>
              <a:defRPr sz="2520">
                <a:solidFill>
                  <a:schemeClr val="tx1">
                    <a:tint val="75000"/>
                  </a:schemeClr>
                </a:solidFill>
              </a:defRPr>
            </a:lvl5pPr>
            <a:lvl6pPr marL="4114800" indent="0">
              <a:buNone/>
              <a:defRPr sz="2520">
                <a:solidFill>
                  <a:schemeClr val="tx1">
                    <a:tint val="75000"/>
                  </a:schemeClr>
                </a:solidFill>
              </a:defRPr>
            </a:lvl6pPr>
            <a:lvl7pPr marL="4937760" indent="0">
              <a:buNone/>
              <a:defRPr sz="2520">
                <a:solidFill>
                  <a:schemeClr val="tx1">
                    <a:tint val="75000"/>
                  </a:schemeClr>
                </a:solidFill>
              </a:defRPr>
            </a:lvl7pPr>
            <a:lvl8pPr marL="5760720" indent="0">
              <a:buNone/>
              <a:defRPr sz="2520">
                <a:solidFill>
                  <a:schemeClr val="tx1">
                    <a:tint val="75000"/>
                  </a:schemeClr>
                </a:solidFill>
              </a:defRPr>
            </a:lvl8pPr>
            <a:lvl9pPr marL="6583680" indent="0">
              <a:buNone/>
              <a:defRPr sz="25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F205AF-1DAF-43F3-88F4-911D3BB611E1}" type="datetimeFigureOut">
              <a:rPr lang="en-GB" smtClean="0"/>
              <a:t>06/11/2022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8FE6E-B7D3-4847-BA2C-CEF2DDAD6CA3}" type="slidenum">
              <a:rPr lang="en-GB" smtClean="0"/>
              <a:t>‹#›</a:t>
            </a:fld>
            <a:endParaRPr lang="en-GB"/>
          </a:p>
        </p:txBody>
      </p:sp>
      <p:cxnSp>
        <p:nvCxnSpPr>
          <p:cNvPr id="9" name="Straight Connector 8"/>
          <p:cNvCxnSpPr/>
          <p:nvPr/>
        </p:nvCxnSpPr>
        <p:spPr>
          <a:xfrm>
            <a:off x="1630339" y="13898880"/>
            <a:ext cx="133319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33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481328" y="917135"/>
            <a:ext cx="13578840" cy="464242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1328" y="5906349"/>
            <a:ext cx="6665976" cy="128747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394192" y="5906357"/>
            <a:ext cx="6665976" cy="128747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205AF-1DAF-43F3-88F4-911D3BB611E1}" type="datetimeFigureOut">
              <a:rPr lang="en-GB" smtClean="0"/>
              <a:t>06/11/2022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78FE6E-B7D3-4847-BA2C-CEF2DDAD6CA3}" type="slidenum">
              <a:rPr lang="en-GB" smtClean="0"/>
              <a:t>‹#›</a:t>
            </a:fld>
            <a:endParaRPr lang="en-GB"/>
          </a:p>
        </p:txBody>
      </p:sp>
    </p:spTree>
    <p:extLst>
      <p:ext uri="{BB962C8B-B14F-4D97-AF65-F5344CB8AC3E}">
        <p14:creationId xmlns:p14="http://schemas.microsoft.com/office/powerpoint/2010/main" val="180964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481328" y="917135"/>
            <a:ext cx="13578840" cy="464242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81328" y="5907367"/>
            <a:ext cx="6665976" cy="2356102"/>
          </a:xfrm>
        </p:spPr>
        <p:txBody>
          <a:bodyPr lIns="91440" rIns="91440" anchor="ctr">
            <a:normAutofit/>
          </a:bodyPr>
          <a:lstStyle>
            <a:lvl1pPr marL="0" indent="0">
              <a:buNone/>
              <a:defRPr sz="3600" b="0" cap="all"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smtClean="0"/>
              <a:t>Edit Master text styles</a:t>
            </a:r>
          </a:p>
        </p:txBody>
      </p:sp>
      <p:sp>
        <p:nvSpPr>
          <p:cNvPr id="4" name="Content Placeholder 3"/>
          <p:cNvSpPr>
            <a:spLocks noGrp="1"/>
          </p:cNvSpPr>
          <p:nvPr>
            <p:ph sz="half" idx="2"/>
          </p:nvPr>
        </p:nvSpPr>
        <p:spPr>
          <a:xfrm>
            <a:off x="1481328" y="8263469"/>
            <a:ext cx="6665976" cy="105176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394192" y="5907367"/>
            <a:ext cx="6665976" cy="2356102"/>
          </a:xfrm>
        </p:spPr>
        <p:txBody>
          <a:bodyPr lIns="91440" rIns="91440" anchor="ctr">
            <a:normAutofit/>
          </a:bodyPr>
          <a:lstStyle>
            <a:lvl1pPr marL="0" indent="0">
              <a:buNone/>
              <a:defRPr sz="3600" b="0" cap="all"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smtClean="0"/>
              <a:t>Edit Master text styles</a:t>
            </a:r>
          </a:p>
        </p:txBody>
      </p:sp>
      <p:sp>
        <p:nvSpPr>
          <p:cNvPr id="6" name="Content Placeholder 5"/>
          <p:cNvSpPr>
            <a:spLocks noGrp="1"/>
          </p:cNvSpPr>
          <p:nvPr>
            <p:ph sz="quarter" idx="4"/>
          </p:nvPr>
        </p:nvSpPr>
        <p:spPr>
          <a:xfrm>
            <a:off x="8394192" y="8263469"/>
            <a:ext cx="6665976" cy="105176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F205AF-1DAF-43F3-88F4-911D3BB611E1}" type="datetimeFigureOut">
              <a:rPr lang="en-GB" smtClean="0"/>
              <a:t>06/11/2022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78FE6E-B7D3-4847-BA2C-CEF2DDAD6CA3}" type="slidenum">
              <a:rPr lang="en-GB" smtClean="0"/>
              <a:t>‹#›</a:t>
            </a:fld>
            <a:endParaRPr lang="en-GB"/>
          </a:p>
        </p:txBody>
      </p:sp>
    </p:spTree>
    <p:extLst>
      <p:ext uri="{BB962C8B-B14F-4D97-AF65-F5344CB8AC3E}">
        <p14:creationId xmlns:p14="http://schemas.microsoft.com/office/powerpoint/2010/main" val="77099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F205AF-1DAF-43F3-88F4-911D3BB611E1}" type="datetimeFigureOut">
              <a:rPr lang="en-GB" smtClean="0"/>
              <a:t>06/11/2022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78FE6E-B7D3-4847-BA2C-CEF2DDAD6CA3}" type="slidenum">
              <a:rPr lang="en-GB" smtClean="0"/>
              <a:t>‹#›</a:t>
            </a:fld>
            <a:endParaRPr lang="en-GB"/>
          </a:p>
        </p:txBody>
      </p:sp>
    </p:spTree>
    <p:extLst>
      <p:ext uri="{BB962C8B-B14F-4D97-AF65-F5344CB8AC3E}">
        <p14:creationId xmlns:p14="http://schemas.microsoft.com/office/powerpoint/2010/main" val="89905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4289" y="20482560"/>
            <a:ext cx="16454914" cy="14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20269811"/>
            <a:ext cx="16454914" cy="20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F205AF-1DAF-43F3-88F4-911D3BB611E1}" type="datetimeFigureOut">
              <a:rPr lang="en-GB" smtClean="0"/>
              <a:t>06/11/2022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878FE6E-B7D3-4847-BA2C-CEF2DDAD6CA3}" type="slidenum">
              <a:rPr lang="en-GB" smtClean="0"/>
              <a:t>‹#›</a:t>
            </a:fld>
            <a:endParaRPr lang="en-GB"/>
          </a:p>
        </p:txBody>
      </p:sp>
    </p:spTree>
    <p:extLst>
      <p:ext uri="{BB962C8B-B14F-4D97-AF65-F5344CB8AC3E}">
        <p14:creationId xmlns:p14="http://schemas.microsoft.com/office/powerpoint/2010/main" val="376256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5468567" cy="219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454095" y="0"/>
            <a:ext cx="86411" cy="2194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17220" y="1901949"/>
            <a:ext cx="4320540" cy="7315200"/>
          </a:xfrm>
        </p:spPr>
        <p:txBody>
          <a:bodyPr anchor="b">
            <a:normAutofit/>
          </a:bodyPr>
          <a:lstStyle>
            <a:lvl1pPr>
              <a:defRPr sz="648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28428" y="2340864"/>
            <a:ext cx="9016907" cy="168249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17220" y="9363456"/>
            <a:ext cx="4320540" cy="10813197"/>
          </a:xfrm>
        </p:spPr>
        <p:txBody>
          <a:bodyPr lIns="91440" rIns="91440">
            <a:normAutofit/>
          </a:bodyPr>
          <a:lstStyle>
            <a:lvl1pPr marL="0" indent="0">
              <a:buNone/>
              <a:defRPr sz="2700">
                <a:solidFill>
                  <a:srgbClr val="FFFFFF"/>
                </a:solidFill>
              </a:defRPr>
            </a:lvl1pPr>
            <a:lvl2pPr marL="822960" indent="0">
              <a:buNone/>
              <a:defRPr sz="2160"/>
            </a:lvl2pPr>
            <a:lvl3pPr marL="1645920" indent="0">
              <a:buNone/>
              <a:defRPr sz="1800"/>
            </a:lvl3pPr>
            <a:lvl4pPr marL="2468880" indent="0">
              <a:buNone/>
              <a:defRPr sz="1620"/>
            </a:lvl4pPr>
            <a:lvl5pPr marL="3291840" indent="0">
              <a:buNone/>
              <a:defRPr sz="1620"/>
            </a:lvl5pPr>
            <a:lvl6pPr marL="4114800" indent="0">
              <a:buNone/>
              <a:defRPr sz="1620"/>
            </a:lvl6pPr>
            <a:lvl7pPr marL="4937760" indent="0">
              <a:buNone/>
              <a:defRPr sz="1620"/>
            </a:lvl7pPr>
            <a:lvl8pPr marL="5760720" indent="0">
              <a:buNone/>
              <a:defRPr sz="1620"/>
            </a:lvl8pPr>
            <a:lvl9pPr marL="6583680" indent="0">
              <a:buNone/>
              <a:defRPr sz="1620"/>
            </a:lvl9pPr>
          </a:lstStyle>
          <a:p>
            <a:pPr lvl="0"/>
            <a:r>
              <a:rPr lang="en-US" smtClean="0"/>
              <a:t>Edit Master text styles</a:t>
            </a:r>
          </a:p>
        </p:txBody>
      </p:sp>
      <p:sp>
        <p:nvSpPr>
          <p:cNvPr id="5" name="Date Placeholder 4"/>
          <p:cNvSpPr>
            <a:spLocks noGrp="1"/>
          </p:cNvSpPr>
          <p:nvPr>
            <p:ph type="dt" sz="half" idx="10"/>
          </p:nvPr>
        </p:nvSpPr>
        <p:spPr>
          <a:xfrm>
            <a:off x="628442" y="20671317"/>
            <a:ext cx="3534989" cy="1168400"/>
          </a:xfrm>
        </p:spPr>
        <p:txBody>
          <a:bodyPr/>
          <a:lstStyle>
            <a:lvl1pPr algn="l">
              <a:defRPr/>
            </a:lvl1pPr>
          </a:lstStyle>
          <a:p>
            <a:fld id="{69F205AF-1DAF-43F3-88F4-911D3BB611E1}" type="datetimeFigureOut">
              <a:rPr lang="en-GB" smtClean="0"/>
              <a:t>06/11/2022</a:t>
            </a:fld>
            <a:endParaRPr lang="en-GB"/>
          </a:p>
        </p:txBody>
      </p:sp>
      <p:sp>
        <p:nvSpPr>
          <p:cNvPr id="6" name="Footer Placeholder 5"/>
          <p:cNvSpPr>
            <a:spLocks noGrp="1"/>
          </p:cNvSpPr>
          <p:nvPr>
            <p:ph type="ftr" sz="quarter" idx="11"/>
          </p:nvPr>
        </p:nvSpPr>
        <p:spPr>
          <a:xfrm>
            <a:off x="6480810" y="20671317"/>
            <a:ext cx="6275070" cy="1168400"/>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78FE6E-B7D3-4847-BA2C-CEF2DDAD6CA3}" type="slidenum">
              <a:rPr lang="en-GB" smtClean="0"/>
              <a:t>‹#›</a:t>
            </a:fld>
            <a:endParaRPr lang="en-GB"/>
          </a:p>
        </p:txBody>
      </p:sp>
    </p:spTree>
    <p:extLst>
      <p:ext uri="{BB962C8B-B14F-4D97-AF65-F5344CB8AC3E}">
        <p14:creationId xmlns:p14="http://schemas.microsoft.com/office/powerpoint/2010/main" val="163260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15849600"/>
            <a:ext cx="16454914" cy="60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15728243"/>
            <a:ext cx="16454914" cy="20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81328" y="16239744"/>
            <a:ext cx="13661136" cy="2633472"/>
          </a:xfrm>
        </p:spPr>
        <p:txBody>
          <a:bodyPr tIns="0" bIns="0" anchor="b">
            <a:noAutofit/>
          </a:bodyPr>
          <a:lstStyle>
            <a:lvl1pPr>
              <a:defRPr sz="648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 y="0"/>
            <a:ext cx="16459180" cy="15728243"/>
          </a:xfrm>
          <a:blipFill>
            <a:blip r:embed="rId2"/>
            <a:stretch>
              <a:fillRect/>
            </a:stretch>
          </a:blipFill>
        </p:spPr>
        <p:txBody>
          <a:bodyPr lIns="457200" tIns="457200" anchor="t"/>
          <a:lstStyle>
            <a:lvl1pPr marL="0" indent="0">
              <a:buNone/>
              <a:defRPr sz="5760">
                <a:solidFill>
                  <a:schemeClr val="bg1"/>
                </a:solidFill>
              </a:defRPr>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smtClean="0"/>
              <a:t>Click icon to add picture</a:t>
            </a:r>
            <a:endParaRPr lang="en-US" dirty="0"/>
          </a:p>
        </p:txBody>
      </p:sp>
      <p:sp>
        <p:nvSpPr>
          <p:cNvPr id="4" name="Text Placeholder 3"/>
          <p:cNvSpPr>
            <a:spLocks noGrp="1"/>
          </p:cNvSpPr>
          <p:nvPr>
            <p:ph type="body" sz="half" idx="2"/>
          </p:nvPr>
        </p:nvSpPr>
        <p:spPr>
          <a:xfrm>
            <a:off x="1481326" y="18902477"/>
            <a:ext cx="13661136" cy="1901952"/>
          </a:xfrm>
        </p:spPr>
        <p:txBody>
          <a:bodyPr lIns="91440" tIns="0" rIns="91440" bIns="0">
            <a:normAutofit/>
          </a:bodyPr>
          <a:lstStyle>
            <a:lvl1pPr marL="0" indent="0">
              <a:spcBef>
                <a:spcPts val="0"/>
              </a:spcBef>
              <a:spcAft>
                <a:spcPts val="1080"/>
              </a:spcAft>
              <a:buNone/>
              <a:defRPr sz="2700">
                <a:solidFill>
                  <a:srgbClr val="FFFFFF"/>
                </a:solidFill>
              </a:defRPr>
            </a:lvl1pPr>
            <a:lvl2pPr marL="822960" indent="0">
              <a:buNone/>
              <a:defRPr sz="2160"/>
            </a:lvl2pPr>
            <a:lvl3pPr marL="1645920" indent="0">
              <a:buNone/>
              <a:defRPr sz="1800"/>
            </a:lvl3pPr>
            <a:lvl4pPr marL="2468880" indent="0">
              <a:buNone/>
              <a:defRPr sz="1620"/>
            </a:lvl4pPr>
            <a:lvl5pPr marL="3291840" indent="0">
              <a:buNone/>
              <a:defRPr sz="1620"/>
            </a:lvl5pPr>
            <a:lvl6pPr marL="4114800" indent="0">
              <a:buNone/>
              <a:defRPr sz="1620"/>
            </a:lvl6pPr>
            <a:lvl7pPr marL="4937760" indent="0">
              <a:buNone/>
              <a:defRPr sz="1620"/>
            </a:lvl7pPr>
            <a:lvl8pPr marL="5760720" indent="0">
              <a:buNone/>
              <a:defRPr sz="1620"/>
            </a:lvl8pPr>
            <a:lvl9pPr marL="6583680" indent="0">
              <a:buNone/>
              <a:defRPr sz="1620"/>
            </a:lvl9pPr>
          </a:lstStyle>
          <a:p>
            <a:pPr lvl="0"/>
            <a:r>
              <a:rPr lang="en-US" smtClean="0"/>
              <a:t>Edit Master text styles</a:t>
            </a:r>
          </a:p>
        </p:txBody>
      </p:sp>
      <p:sp>
        <p:nvSpPr>
          <p:cNvPr id="5" name="Date Placeholder 4"/>
          <p:cNvSpPr>
            <a:spLocks noGrp="1"/>
          </p:cNvSpPr>
          <p:nvPr>
            <p:ph type="dt" sz="half" idx="10"/>
          </p:nvPr>
        </p:nvSpPr>
        <p:spPr/>
        <p:txBody>
          <a:bodyPr/>
          <a:lstStyle/>
          <a:p>
            <a:fld id="{69F205AF-1DAF-43F3-88F4-911D3BB611E1}" type="datetimeFigureOut">
              <a:rPr lang="en-GB" smtClean="0"/>
              <a:t>06/11/2022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78FE6E-B7D3-4847-BA2C-CEF2DDAD6CA3}" type="slidenum">
              <a:rPr lang="en-GB" smtClean="0"/>
              <a:t>‹#›</a:t>
            </a:fld>
            <a:endParaRPr lang="en-GB"/>
          </a:p>
        </p:txBody>
      </p:sp>
    </p:spTree>
    <p:extLst>
      <p:ext uri="{BB962C8B-B14F-4D97-AF65-F5344CB8AC3E}">
        <p14:creationId xmlns:p14="http://schemas.microsoft.com/office/powerpoint/2010/main" val="254002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20482560"/>
            <a:ext cx="16459202" cy="14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20269810"/>
            <a:ext cx="16459202" cy="211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81328" y="917135"/>
            <a:ext cx="13578840" cy="464242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1327" y="5906349"/>
            <a:ext cx="13578842" cy="12874752"/>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81331" y="20671317"/>
            <a:ext cx="3337565" cy="1168400"/>
          </a:xfrm>
          <a:prstGeom prst="rect">
            <a:avLst/>
          </a:prstGeom>
        </p:spPr>
        <p:txBody>
          <a:bodyPr vert="horz" lIns="91440" tIns="45720" rIns="91440" bIns="45720" rtlCol="0" anchor="ctr"/>
          <a:lstStyle>
            <a:lvl1pPr algn="l">
              <a:defRPr sz="1620">
                <a:solidFill>
                  <a:srgbClr val="FFFFFF"/>
                </a:solidFill>
              </a:defRPr>
            </a:lvl1pPr>
          </a:lstStyle>
          <a:p>
            <a:fld id="{69F205AF-1DAF-43F3-88F4-911D3BB611E1}" type="datetimeFigureOut">
              <a:rPr lang="en-GB" smtClean="0"/>
              <a:t>06/11/2022</a:t>
            </a:fld>
            <a:endParaRPr lang="en-GB"/>
          </a:p>
        </p:txBody>
      </p:sp>
      <p:sp>
        <p:nvSpPr>
          <p:cNvPr id="5" name="Footer Placeholder 4"/>
          <p:cNvSpPr>
            <a:spLocks noGrp="1"/>
          </p:cNvSpPr>
          <p:nvPr>
            <p:ph type="ftr" sz="quarter" idx="3"/>
          </p:nvPr>
        </p:nvSpPr>
        <p:spPr>
          <a:xfrm>
            <a:off x="4976351" y="20671317"/>
            <a:ext cx="6510785" cy="1168400"/>
          </a:xfrm>
          <a:prstGeom prst="rect">
            <a:avLst/>
          </a:prstGeom>
        </p:spPr>
        <p:txBody>
          <a:bodyPr vert="horz" lIns="91440" tIns="45720" rIns="91440" bIns="45720" rtlCol="0" anchor="ctr"/>
          <a:lstStyle>
            <a:lvl1pPr algn="ctr">
              <a:defRPr sz="162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13365620" y="20671317"/>
            <a:ext cx="1771234" cy="1168400"/>
          </a:xfrm>
          <a:prstGeom prst="rect">
            <a:avLst/>
          </a:prstGeom>
        </p:spPr>
        <p:txBody>
          <a:bodyPr vert="horz" lIns="91440" tIns="45720" rIns="91440" bIns="45720" rtlCol="0" anchor="ctr"/>
          <a:lstStyle>
            <a:lvl1pPr algn="r">
              <a:defRPr sz="1890">
                <a:solidFill>
                  <a:srgbClr val="FFFFFF"/>
                </a:solidFill>
              </a:defRPr>
            </a:lvl1pPr>
          </a:lstStyle>
          <a:p>
            <a:fld id="{6878FE6E-B7D3-4847-BA2C-CEF2DDAD6CA3}" type="slidenum">
              <a:rPr lang="en-GB" smtClean="0"/>
              <a:t>‹#›</a:t>
            </a:fld>
            <a:endParaRPr lang="en-GB"/>
          </a:p>
        </p:txBody>
      </p:sp>
      <p:cxnSp>
        <p:nvCxnSpPr>
          <p:cNvPr id="10" name="Straight Connector 9"/>
          <p:cNvCxnSpPr/>
          <p:nvPr/>
        </p:nvCxnSpPr>
        <p:spPr>
          <a:xfrm>
            <a:off x="1611268" y="5561104"/>
            <a:ext cx="134553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66902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1645920" rtl="0" eaLnBrk="1" latinLnBrk="0" hangingPunct="1">
        <a:lnSpc>
          <a:spcPct val="85000"/>
        </a:lnSpc>
        <a:spcBef>
          <a:spcPct val="0"/>
        </a:spcBef>
        <a:buNone/>
        <a:defRPr sz="8640" kern="1200" spc="-90" baseline="0">
          <a:solidFill>
            <a:schemeClr val="tx1">
              <a:lumMod val="75000"/>
              <a:lumOff val="25000"/>
            </a:schemeClr>
          </a:solidFill>
          <a:latin typeface="+mj-lt"/>
          <a:ea typeface="+mj-ea"/>
          <a:cs typeface="+mj-cs"/>
        </a:defRPr>
      </a:lvl1pPr>
    </p:titleStyle>
    <p:bodyStyle>
      <a:lvl1pPr marL="164592" indent="-164592" algn="l" defTabSz="1645920" rtl="0" eaLnBrk="1" latinLnBrk="0" hangingPunct="1">
        <a:lnSpc>
          <a:spcPct val="90000"/>
        </a:lnSpc>
        <a:spcBef>
          <a:spcPts val="2160"/>
        </a:spcBef>
        <a:spcAft>
          <a:spcPts val="360"/>
        </a:spcAft>
        <a:buClr>
          <a:schemeClr val="accent1"/>
        </a:buClr>
        <a:buSzPct val="100000"/>
        <a:buFont typeface="Calibri" panose="020F0502020204030204" pitchFamily="34" charset="0"/>
        <a:buChar char=" "/>
        <a:defRPr sz="3600" kern="1200">
          <a:solidFill>
            <a:schemeClr val="tx1">
              <a:lumMod val="75000"/>
              <a:lumOff val="25000"/>
            </a:schemeClr>
          </a:solidFill>
          <a:latin typeface="+mn-lt"/>
          <a:ea typeface="+mn-ea"/>
          <a:cs typeface="+mn-cs"/>
        </a:defRPr>
      </a:lvl1pPr>
      <a:lvl2pPr marL="691286" indent="-329184" algn="l" defTabSz="1645920" rtl="0" eaLnBrk="1" latinLnBrk="0" hangingPunct="1">
        <a:lnSpc>
          <a:spcPct val="90000"/>
        </a:lnSpc>
        <a:spcBef>
          <a:spcPts val="360"/>
        </a:spcBef>
        <a:spcAft>
          <a:spcPts val="720"/>
        </a:spcAft>
        <a:buClr>
          <a:schemeClr val="accent1"/>
        </a:buClr>
        <a:buFont typeface="Calibri" pitchFamily="34" charset="0"/>
        <a:buChar char="◦"/>
        <a:defRPr sz="3240" kern="1200">
          <a:solidFill>
            <a:schemeClr val="tx1">
              <a:lumMod val="75000"/>
              <a:lumOff val="25000"/>
            </a:schemeClr>
          </a:solidFill>
          <a:latin typeface="+mn-lt"/>
          <a:ea typeface="+mn-ea"/>
          <a:cs typeface="+mn-cs"/>
        </a:defRPr>
      </a:lvl2pPr>
      <a:lvl3pPr marL="1020470" indent="-329184" algn="l" defTabSz="1645920" rtl="0" eaLnBrk="1" latinLnBrk="0" hangingPunct="1">
        <a:lnSpc>
          <a:spcPct val="90000"/>
        </a:lnSpc>
        <a:spcBef>
          <a:spcPts val="360"/>
        </a:spcBef>
        <a:spcAft>
          <a:spcPts val="720"/>
        </a:spcAft>
        <a:buClr>
          <a:schemeClr val="accent1"/>
        </a:buClr>
        <a:buFont typeface="Calibri" pitchFamily="34" charset="0"/>
        <a:buChar char="◦"/>
        <a:defRPr sz="2520" kern="1200">
          <a:solidFill>
            <a:schemeClr val="tx1">
              <a:lumMod val="75000"/>
              <a:lumOff val="25000"/>
            </a:schemeClr>
          </a:solidFill>
          <a:latin typeface="+mn-lt"/>
          <a:ea typeface="+mn-ea"/>
          <a:cs typeface="+mn-cs"/>
        </a:defRPr>
      </a:lvl3pPr>
      <a:lvl4pPr marL="1349654" indent="-329184" algn="l" defTabSz="1645920" rtl="0" eaLnBrk="1" latinLnBrk="0" hangingPunct="1">
        <a:lnSpc>
          <a:spcPct val="90000"/>
        </a:lnSpc>
        <a:spcBef>
          <a:spcPts val="360"/>
        </a:spcBef>
        <a:spcAft>
          <a:spcPts val="720"/>
        </a:spcAft>
        <a:buClr>
          <a:schemeClr val="accent1"/>
        </a:buClr>
        <a:buFont typeface="Calibri" pitchFamily="34" charset="0"/>
        <a:buChar char="◦"/>
        <a:defRPr sz="2520" kern="1200">
          <a:solidFill>
            <a:schemeClr val="tx1">
              <a:lumMod val="75000"/>
              <a:lumOff val="25000"/>
            </a:schemeClr>
          </a:solidFill>
          <a:latin typeface="+mn-lt"/>
          <a:ea typeface="+mn-ea"/>
          <a:cs typeface="+mn-cs"/>
        </a:defRPr>
      </a:lvl4pPr>
      <a:lvl5pPr marL="1678838" indent="-329184" algn="l" defTabSz="1645920" rtl="0" eaLnBrk="1" latinLnBrk="0" hangingPunct="1">
        <a:lnSpc>
          <a:spcPct val="90000"/>
        </a:lnSpc>
        <a:spcBef>
          <a:spcPts val="360"/>
        </a:spcBef>
        <a:spcAft>
          <a:spcPts val="720"/>
        </a:spcAft>
        <a:buClr>
          <a:schemeClr val="accent1"/>
        </a:buClr>
        <a:buFont typeface="Calibri" pitchFamily="34" charset="0"/>
        <a:buChar char="◦"/>
        <a:defRPr sz="2520" kern="1200">
          <a:solidFill>
            <a:schemeClr val="tx1">
              <a:lumMod val="75000"/>
              <a:lumOff val="25000"/>
            </a:schemeClr>
          </a:solidFill>
          <a:latin typeface="+mn-lt"/>
          <a:ea typeface="+mn-ea"/>
          <a:cs typeface="+mn-cs"/>
        </a:defRPr>
      </a:lvl5pPr>
      <a:lvl6pPr marL="1980000" indent="-411480" algn="l" defTabSz="1645920" rtl="0" eaLnBrk="1" latinLnBrk="0" hangingPunct="1">
        <a:lnSpc>
          <a:spcPct val="90000"/>
        </a:lnSpc>
        <a:spcBef>
          <a:spcPts val="360"/>
        </a:spcBef>
        <a:spcAft>
          <a:spcPts val="720"/>
        </a:spcAft>
        <a:buClr>
          <a:schemeClr val="accent1"/>
        </a:buClr>
        <a:buFont typeface="Calibri" pitchFamily="34" charset="0"/>
        <a:buChar char="◦"/>
        <a:defRPr sz="2520" kern="1200">
          <a:solidFill>
            <a:schemeClr val="tx1">
              <a:lumMod val="75000"/>
              <a:lumOff val="25000"/>
            </a:schemeClr>
          </a:solidFill>
          <a:latin typeface="+mn-lt"/>
          <a:ea typeface="+mn-ea"/>
          <a:cs typeface="+mn-cs"/>
        </a:defRPr>
      </a:lvl6pPr>
      <a:lvl7pPr marL="2340000" indent="-411480" algn="l" defTabSz="1645920" rtl="0" eaLnBrk="1" latinLnBrk="0" hangingPunct="1">
        <a:lnSpc>
          <a:spcPct val="90000"/>
        </a:lnSpc>
        <a:spcBef>
          <a:spcPts val="360"/>
        </a:spcBef>
        <a:spcAft>
          <a:spcPts val="720"/>
        </a:spcAft>
        <a:buClr>
          <a:schemeClr val="accent1"/>
        </a:buClr>
        <a:buFont typeface="Calibri" pitchFamily="34" charset="0"/>
        <a:buChar char="◦"/>
        <a:defRPr sz="2520" kern="1200">
          <a:solidFill>
            <a:schemeClr val="tx1">
              <a:lumMod val="75000"/>
              <a:lumOff val="25000"/>
            </a:schemeClr>
          </a:solidFill>
          <a:latin typeface="+mn-lt"/>
          <a:ea typeface="+mn-ea"/>
          <a:cs typeface="+mn-cs"/>
        </a:defRPr>
      </a:lvl7pPr>
      <a:lvl8pPr marL="2700000" indent="-411480" algn="l" defTabSz="1645920" rtl="0" eaLnBrk="1" latinLnBrk="0" hangingPunct="1">
        <a:lnSpc>
          <a:spcPct val="90000"/>
        </a:lnSpc>
        <a:spcBef>
          <a:spcPts val="360"/>
        </a:spcBef>
        <a:spcAft>
          <a:spcPts val="720"/>
        </a:spcAft>
        <a:buClr>
          <a:schemeClr val="accent1"/>
        </a:buClr>
        <a:buFont typeface="Calibri" pitchFamily="34" charset="0"/>
        <a:buChar char="◦"/>
        <a:defRPr sz="2520" kern="1200">
          <a:solidFill>
            <a:schemeClr val="tx1">
              <a:lumMod val="75000"/>
              <a:lumOff val="25000"/>
            </a:schemeClr>
          </a:solidFill>
          <a:latin typeface="+mn-lt"/>
          <a:ea typeface="+mn-ea"/>
          <a:cs typeface="+mn-cs"/>
        </a:defRPr>
      </a:lvl8pPr>
      <a:lvl9pPr marL="3060000" indent="-411480" algn="l" defTabSz="1645920" rtl="0" eaLnBrk="1" latinLnBrk="0" hangingPunct="1">
        <a:lnSpc>
          <a:spcPct val="90000"/>
        </a:lnSpc>
        <a:spcBef>
          <a:spcPts val="360"/>
        </a:spcBef>
        <a:spcAft>
          <a:spcPts val="720"/>
        </a:spcAft>
        <a:buClr>
          <a:schemeClr val="accent1"/>
        </a:buClr>
        <a:buFont typeface="Calibri" pitchFamily="34" charset="0"/>
        <a:buChar char="◦"/>
        <a:defRPr sz="2520" kern="1200">
          <a:solidFill>
            <a:schemeClr val="tx1">
              <a:lumMod val="75000"/>
              <a:lumOff val="25000"/>
            </a:schemeClr>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190206327@aston.ac.uk" TargetMode="External"/><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p:nvPr/>
        </p:nvPicPr>
        <p:blipFill>
          <a:blip r:embed="rId2"/>
          <a:stretch>
            <a:fillRect/>
          </a:stretch>
        </p:blipFill>
        <p:spPr>
          <a:xfrm rot="19142212">
            <a:off x="12298661" y="852511"/>
            <a:ext cx="3935038" cy="3336781"/>
          </a:xfrm>
          <a:prstGeom prst="rect">
            <a:avLst/>
          </a:prstGeom>
        </p:spPr>
      </p:pic>
      <p:sp>
        <p:nvSpPr>
          <p:cNvPr id="2" name="Title 1"/>
          <p:cNvSpPr>
            <a:spLocks noGrp="1"/>
          </p:cNvSpPr>
          <p:nvPr>
            <p:ph type="ctrTitle"/>
          </p:nvPr>
        </p:nvSpPr>
        <p:spPr>
          <a:xfrm>
            <a:off x="6223822" y="1152760"/>
            <a:ext cx="9969908" cy="2817832"/>
          </a:xfrm>
        </p:spPr>
        <p:txBody>
          <a:bodyPr>
            <a:normAutofit fontScale="90000"/>
          </a:bodyPr>
          <a:lstStyle/>
          <a:p>
            <a:r>
              <a:rPr lang="en-US" sz="4000" b="1" dirty="0" err="1">
                <a:latin typeface=".VnArial" panose="020B7200000000000000" pitchFamily="34" charset="0"/>
              </a:rPr>
              <a:t>Visualising</a:t>
            </a:r>
            <a:r>
              <a:rPr lang="en-US" sz="4000" b="1" dirty="0">
                <a:latin typeface=".VnArial" panose="020B7200000000000000" pitchFamily="34" charset="0"/>
              </a:rPr>
              <a:t> networks in the Bestiary: discovering </a:t>
            </a:r>
            <a:r>
              <a:rPr lang="en-US" sz="4000" b="1" dirty="0" smtClean="0">
                <a:latin typeface=".VnArial" panose="020B7200000000000000" pitchFamily="34" charset="0"/>
              </a:rPr>
              <a:t>author relationships </a:t>
            </a:r>
            <a:r>
              <a:rPr lang="en-US" sz="4000" b="1" dirty="0">
                <a:latin typeface=".VnArial" panose="020B7200000000000000" pitchFamily="34" charset="0"/>
              </a:rPr>
              <a:t>in the meta-heuristics </a:t>
            </a:r>
            <a:r>
              <a:rPr lang="en-US" sz="4000" b="1" dirty="0" smtClean="0">
                <a:latin typeface=".VnArial" panose="020B7200000000000000" pitchFamily="34" charset="0"/>
              </a:rPr>
              <a:t>literature</a:t>
            </a:r>
            <a:r>
              <a:rPr lang="en-US" sz="4400" b="1" dirty="0" smtClean="0">
                <a:latin typeface=".VnArial" panose="020B7200000000000000" pitchFamily="34" charset="0"/>
              </a:rPr>
              <a:t/>
            </a:r>
            <a:br>
              <a:rPr lang="en-US" sz="4400" b="1" dirty="0" smtClean="0">
                <a:latin typeface=".VnArial" panose="020B7200000000000000" pitchFamily="34" charset="0"/>
              </a:rPr>
            </a:br>
            <a:r>
              <a:rPr lang="en-US" sz="4400" b="1" dirty="0">
                <a:latin typeface=".VnArial" panose="020B7200000000000000" pitchFamily="34" charset="0"/>
              </a:rPr>
              <a:t/>
            </a:r>
            <a:br>
              <a:rPr lang="en-US" sz="4400" b="1" dirty="0">
                <a:latin typeface=".VnArial" panose="020B7200000000000000" pitchFamily="34" charset="0"/>
              </a:rPr>
            </a:br>
            <a:r>
              <a:rPr lang="en-US" sz="3100" dirty="0" smtClean="0">
                <a:latin typeface=".VnArial" panose="020B7200000000000000" pitchFamily="34" charset="0"/>
              </a:rPr>
              <a:t>Hoa Ngo</a:t>
            </a:r>
            <a:r>
              <a:rPr lang="en-US" sz="3100" b="1" dirty="0" smtClean="0">
                <a:latin typeface=".VnArial" panose="020B7200000000000000" pitchFamily="34" charset="0"/>
              </a:rPr>
              <a:t> </a:t>
            </a:r>
            <a:r>
              <a:rPr lang="en-US" sz="2800" dirty="0">
                <a:latin typeface=".VnArial" panose="020B7200000000000000" pitchFamily="34" charset="0"/>
              </a:rPr>
              <a:t>&lt;</a:t>
            </a:r>
            <a:r>
              <a:rPr lang="en-US" sz="2800" dirty="0" smtClean="0">
                <a:latin typeface=".VnArial" panose="020B7200000000000000" pitchFamily="34" charset="0"/>
                <a:hlinkClick r:id="rId3"/>
              </a:rPr>
              <a:t>190206327@aston.ac.uk</a:t>
            </a:r>
            <a:r>
              <a:rPr lang="en-US" sz="2800" dirty="0" smtClean="0">
                <a:latin typeface=".VnArial" panose="020B7200000000000000" pitchFamily="34" charset="0"/>
              </a:rPr>
              <a:t>&gt;</a:t>
            </a:r>
            <a:br>
              <a:rPr lang="en-US" sz="2800" dirty="0" smtClean="0">
                <a:latin typeface=".VnArial" panose="020B7200000000000000" pitchFamily="34" charset="0"/>
              </a:rPr>
            </a:br>
            <a:r>
              <a:rPr lang="en-US" sz="2800" dirty="0" smtClean="0">
                <a:latin typeface=".VnArial" panose="020B7200000000000000" pitchFamily="34" charset="0"/>
              </a:rPr>
              <a:t/>
            </a:r>
            <a:br>
              <a:rPr lang="en-US" sz="2800" dirty="0" smtClean="0">
                <a:latin typeface=".VnArial" panose="020B7200000000000000" pitchFamily="34" charset="0"/>
              </a:rPr>
            </a:br>
            <a:r>
              <a:rPr lang="en-US" sz="3100" dirty="0" smtClean="0">
                <a:latin typeface=".VnArial" panose="020B7200000000000000" pitchFamily="34" charset="0"/>
              </a:rPr>
              <a:t>Supervisors: Prof. </a:t>
            </a:r>
            <a:r>
              <a:rPr lang="en-US" sz="3100" dirty="0" err="1" smtClean="0">
                <a:latin typeface=".VnArial" panose="020B7200000000000000" pitchFamily="34" charset="0"/>
              </a:rPr>
              <a:t>Aniko</a:t>
            </a:r>
            <a:r>
              <a:rPr lang="en-US" sz="3100" dirty="0" smtClean="0">
                <a:latin typeface=".VnArial" panose="020B7200000000000000" pitchFamily="34" charset="0"/>
              </a:rPr>
              <a:t> </a:t>
            </a:r>
            <a:r>
              <a:rPr lang="en-US" sz="3100" dirty="0" err="1" smtClean="0">
                <a:latin typeface=".VnArial" panose="020B7200000000000000" pitchFamily="34" charset="0"/>
              </a:rPr>
              <a:t>Ekart</a:t>
            </a:r>
            <a:r>
              <a:rPr lang="en-US" sz="3100" dirty="0" smtClean="0">
                <a:latin typeface=".VnArial" panose="020B7200000000000000" pitchFamily="34" charset="0"/>
              </a:rPr>
              <a:t>, Dr. Felipe </a:t>
            </a:r>
            <a:r>
              <a:rPr lang="en-US" sz="3100" dirty="0" err="1" smtClean="0">
                <a:latin typeface=".VnArial" panose="020B7200000000000000" pitchFamily="34" charset="0"/>
              </a:rPr>
              <a:t>Capelo</a:t>
            </a:r>
            <a:endParaRPr lang="en-GB" sz="3100" dirty="0">
              <a:latin typeface=".VnArial" panose="020B7200000000000000" pitchFamily="34" charset="0"/>
            </a:endParaRPr>
          </a:p>
        </p:txBody>
      </p:sp>
      <p:sp>
        <p:nvSpPr>
          <p:cNvPr id="3" name="Subtitle 2"/>
          <p:cNvSpPr>
            <a:spLocks noGrp="1"/>
          </p:cNvSpPr>
          <p:nvPr>
            <p:ph type="subTitle" idx="1"/>
          </p:nvPr>
        </p:nvSpPr>
        <p:spPr>
          <a:xfrm>
            <a:off x="787422" y="4444249"/>
            <a:ext cx="14974132" cy="510208"/>
          </a:xfrm>
          <a:solidFill>
            <a:schemeClr val="bg2">
              <a:lumMod val="90000"/>
            </a:schemeClr>
          </a:solidFill>
          <a:effectLst>
            <a:softEdge rad="63500"/>
          </a:effectLst>
        </p:spPr>
        <p:txBody>
          <a:bodyPr>
            <a:noAutofit/>
          </a:bodyPr>
          <a:lstStyle/>
          <a:p>
            <a:pPr algn="ctr">
              <a:lnSpc>
                <a:spcPct val="100000"/>
              </a:lnSpc>
            </a:pPr>
            <a:r>
              <a:rPr lang="en-GB" sz="3200" b="1" dirty="0">
                <a:latin typeface="+mn-lt"/>
              </a:rPr>
              <a:t>Introduction</a:t>
            </a:r>
            <a:endParaRPr lang="en-GB" sz="3200" b="1" dirty="0">
              <a:latin typeface="+mn-lt"/>
            </a:endParaRPr>
          </a:p>
        </p:txBody>
      </p:sp>
      <p:pic>
        <p:nvPicPr>
          <p:cNvPr id="6" name="Picture 5"/>
          <p:cNvPicPr>
            <a:picLocks noChangeAspect="1"/>
          </p:cNvPicPr>
          <p:nvPr/>
        </p:nvPicPr>
        <p:blipFill>
          <a:blip r:embed="rId4"/>
          <a:stretch>
            <a:fillRect/>
          </a:stretch>
        </p:blipFill>
        <p:spPr>
          <a:xfrm>
            <a:off x="1455572" y="815139"/>
            <a:ext cx="3284624" cy="1379896"/>
          </a:xfrm>
          <a:prstGeom prst="rect">
            <a:avLst/>
          </a:prstGeom>
        </p:spPr>
      </p:pic>
      <p:pic>
        <p:nvPicPr>
          <p:cNvPr id="7" name="Picture 6"/>
          <p:cNvPicPr>
            <a:picLocks noChangeAspect="1"/>
          </p:cNvPicPr>
          <p:nvPr/>
        </p:nvPicPr>
        <p:blipFill>
          <a:blip r:embed="rId5"/>
          <a:stretch>
            <a:fillRect/>
          </a:stretch>
        </p:blipFill>
        <p:spPr>
          <a:xfrm>
            <a:off x="1004581" y="2718909"/>
            <a:ext cx="4570311" cy="914062"/>
          </a:xfrm>
          <a:prstGeom prst="rect">
            <a:avLst/>
          </a:prstGeom>
        </p:spPr>
      </p:pic>
      <p:sp>
        <p:nvSpPr>
          <p:cNvPr id="9" name="Subtitle 2"/>
          <p:cNvSpPr txBox="1">
            <a:spLocks/>
          </p:cNvSpPr>
          <p:nvPr/>
        </p:nvSpPr>
        <p:spPr>
          <a:xfrm>
            <a:off x="787421" y="8652959"/>
            <a:ext cx="7353689" cy="573974"/>
          </a:xfrm>
          <a:prstGeom prst="rect">
            <a:avLst/>
          </a:prstGeom>
          <a:solidFill>
            <a:schemeClr val="bg2">
              <a:lumMod val="90000"/>
            </a:schemeClr>
          </a:solidFill>
        </p:spPr>
        <p:txBody>
          <a:bodyPr vert="horz" lIns="91440" tIns="45720" rIns="91440" bIns="45720" rtlCol="0">
            <a:normAutofit/>
          </a:bodyPr>
          <a:lstStyle>
            <a:lvl1pPr marL="0" indent="0" algn="l" defTabSz="1645920" rtl="0" eaLnBrk="1" latinLnBrk="0" hangingPunct="1">
              <a:lnSpc>
                <a:spcPct val="90000"/>
              </a:lnSpc>
              <a:spcBef>
                <a:spcPts val="2160"/>
              </a:spcBef>
              <a:spcAft>
                <a:spcPts val="360"/>
              </a:spcAft>
              <a:buClr>
                <a:schemeClr val="accent1"/>
              </a:buClr>
              <a:buSzPct val="100000"/>
              <a:buFont typeface="Calibri" panose="020F0502020204030204" pitchFamily="34" charset="0"/>
              <a:buNone/>
              <a:defRPr sz="4320" kern="1200" cap="all" spc="360" baseline="0">
                <a:solidFill>
                  <a:schemeClr val="tx2"/>
                </a:solidFill>
                <a:latin typeface="+mj-lt"/>
                <a:ea typeface="+mn-ea"/>
                <a:cs typeface="+mn-cs"/>
              </a:defRPr>
            </a:lvl1pPr>
            <a:lvl2pPr marL="822960" indent="0" algn="ctr" defTabSz="1645920" rtl="0" eaLnBrk="1" latinLnBrk="0" hangingPunct="1">
              <a:lnSpc>
                <a:spcPct val="90000"/>
              </a:lnSpc>
              <a:spcBef>
                <a:spcPts val="360"/>
              </a:spcBef>
              <a:spcAft>
                <a:spcPts val="720"/>
              </a:spcAft>
              <a:buClr>
                <a:schemeClr val="accent1"/>
              </a:buClr>
              <a:buFont typeface="Calibri" pitchFamily="34" charset="0"/>
              <a:buNone/>
              <a:defRPr sz="4320" kern="1200">
                <a:solidFill>
                  <a:schemeClr val="tx1">
                    <a:lumMod val="75000"/>
                    <a:lumOff val="25000"/>
                  </a:schemeClr>
                </a:solidFill>
                <a:latin typeface="+mn-lt"/>
                <a:ea typeface="+mn-ea"/>
                <a:cs typeface="+mn-cs"/>
              </a:defRPr>
            </a:lvl2pPr>
            <a:lvl3pPr marL="1645920" indent="0" algn="ctr" defTabSz="1645920" rtl="0" eaLnBrk="1" latinLnBrk="0" hangingPunct="1">
              <a:lnSpc>
                <a:spcPct val="90000"/>
              </a:lnSpc>
              <a:spcBef>
                <a:spcPts val="360"/>
              </a:spcBef>
              <a:spcAft>
                <a:spcPts val="720"/>
              </a:spcAft>
              <a:buClr>
                <a:schemeClr val="accent1"/>
              </a:buClr>
              <a:buFont typeface="Calibri" pitchFamily="34" charset="0"/>
              <a:buNone/>
              <a:defRPr sz="4320" kern="1200">
                <a:solidFill>
                  <a:schemeClr val="tx1">
                    <a:lumMod val="75000"/>
                    <a:lumOff val="25000"/>
                  </a:schemeClr>
                </a:solidFill>
                <a:latin typeface="+mn-lt"/>
                <a:ea typeface="+mn-ea"/>
                <a:cs typeface="+mn-cs"/>
              </a:defRPr>
            </a:lvl3pPr>
            <a:lvl4pPr marL="246888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4pPr>
            <a:lvl5pPr marL="329184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5pPr>
            <a:lvl6pPr marL="411480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6pPr>
            <a:lvl7pPr marL="493776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7pPr>
            <a:lvl8pPr marL="576072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8pPr>
            <a:lvl9pPr marL="658368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9pPr>
          </a:lstStyle>
          <a:p>
            <a:pPr algn="ctr"/>
            <a:r>
              <a:rPr lang="en-GB" sz="3200" b="1" dirty="0" smtClean="0">
                <a:latin typeface="+mn-lt"/>
              </a:rPr>
              <a:t>Methods &amp; Implementation</a:t>
            </a:r>
            <a:endParaRPr lang="en-GB" sz="3200" b="1" dirty="0">
              <a:latin typeface="+mn-lt"/>
            </a:endParaRPr>
          </a:p>
        </p:txBody>
      </p:sp>
      <p:sp>
        <p:nvSpPr>
          <p:cNvPr id="10" name="Subtitle 2"/>
          <p:cNvSpPr txBox="1">
            <a:spLocks/>
          </p:cNvSpPr>
          <p:nvPr/>
        </p:nvSpPr>
        <p:spPr>
          <a:xfrm>
            <a:off x="8347587" y="8652959"/>
            <a:ext cx="7413967" cy="573974"/>
          </a:xfrm>
          <a:prstGeom prst="rect">
            <a:avLst/>
          </a:prstGeom>
          <a:solidFill>
            <a:schemeClr val="bg2">
              <a:lumMod val="90000"/>
            </a:schemeClr>
          </a:solidFill>
        </p:spPr>
        <p:txBody>
          <a:bodyPr vert="horz" lIns="91440" tIns="45720" rIns="91440" bIns="45720" rtlCol="0">
            <a:normAutofit/>
          </a:bodyPr>
          <a:lstStyle>
            <a:lvl1pPr marL="0" indent="0" algn="l" defTabSz="1645920" rtl="0" eaLnBrk="1" latinLnBrk="0" hangingPunct="1">
              <a:lnSpc>
                <a:spcPct val="90000"/>
              </a:lnSpc>
              <a:spcBef>
                <a:spcPts val="2160"/>
              </a:spcBef>
              <a:spcAft>
                <a:spcPts val="360"/>
              </a:spcAft>
              <a:buClr>
                <a:schemeClr val="accent1"/>
              </a:buClr>
              <a:buSzPct val="100000"/>
              <a:buFont typeface="Calibri" panose="020F0502020204030204" pitchFamily="34" charset="0"/>
              <a:buNone/>
              <a:defRPr sz="4320" kern="1200" cap="all" spc="360" baseline="0">
                <a:solidFill>
                  <a:schemeClr val="tx2"/>
                </a:solidFill>
                <a:latin typeface="+mj-lt"/>
                <a:ea typeface="+mn-ea"/>
                <a:cs typeface="+mn-cs"/>
              </a:defRPr>
            </a:lvl1pPr>
            <a:lvl2pPr marL="822960" indent="0" algn="ctr" defTabSz="1645920" rtl="0" eaLnBrk="1" latinLnBrk="0" hangingPunct="1">
              <a:lnSpc>
                <a:spcPct val="90000"/>
              </a:lnSpc>
              <a:spcBef>
                <a:spcPts val="360"/>
              </a:spcBef>
              <a:spcAft>
                <a:spcPts val="720"/>
              </a:spcAft>
              <a:buClr>
                <a:schemeClr val="accent1"/>
              </a:buClr>
              <a:buFont typeface="Calibri" pitchFamily="34" charset="0"/>
              <a:buNone/>
              <a:defRPr sz="4320" kern="1200">
                <a:solidFill>
                  <a:schemeClr val="tx1">
                    <a:lumMod val="75000"/>
                    <a:lumOff val="25000"/>
                  </a:schemeClr>
                </a:solidFill>
                <a:latin typeface="+mn-lt"/>
                <a:ea typeface="+mn-ea"/>
                <a:cs typeface="+mn-cs"/>
              </a:defRPr>
            </a:lvl2pPr>
            <a:lvl3pPr marL="1645920" indent="0" algn="ctr" defTabSz="1645920" rtl="0" eaLnBrk="1" latinLnBrk="0" hangingPunct="1">
              <a:lnSpc>
                <a:spcPct val="90000"/>
              </a:lnSpc>
              <a:spcBef>
                <a:spcPts val="360"/>
              </a:spcBef>
              <a:spcAft>
                <a:spcPts val="720"/>
              </a:spcAft>
              <a:buClr>
                <a:schemeClr val="accent1"/>
              </a:buClr>
              <a:buFont typeface="Calibri" pitchFamily="34" charset="0"/>
              <a:buNone/>
              <a:defRPr sz="4320" kern="1200">
                <a:solidFill>
                  <a:schemeClr val="tx1">
                    <a:lumMod val="75000"/>
                    <a:lumOff val="25000"/>
                  </a:schemeClr>
                </a:solidFill>
                <a:latin typeface="+mn-lt"/>
                <a:ea typeface="+mn-ea"/>
                <a:cs typeface="+mn-cs"/>
              </a:defRPr>
            </a:lvl3pPr>
            <a:lvl4pPr marL="246888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4pPr>
            <a:lvl5pPr marL="329184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5pPr>
            <a:lvl6pPr marL="411480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6pPr>
            <a:lvl7pPr marL="493776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7pPr>
            <a:lvl8pPr marL="576072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8pPr>
            <a:lvl9pPr marL="658368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9pPr>
          </a:lstStyle>
          <a:p>
            <a:pPr algn="ctr"/>
            <a:r>
              <a:rPr lang="en-GB" sz="3200" b="1" dirty="0" smtClean="0">
                <a:latin typeface="+mn-lt"/>
              </a:rPr>
              <a:t>Bestiary Visualisation</a:t>
            </a:r>
            <a:endParaRPr lang="en-GB" sz="3200" b="1" dirty="0">
              <a:latin typeface="+mn-lt"/>
            </a:endParaRPr>
          </a:p>
        </p:txBody>
      </p:sp>
      <p:sp>
        <p:nvSpPr>
          <p:cNvPr id="8" name="Rounded Rectangle 7"/>
          <p:cNvSpPr/>
          <p:nvPr/>
        </p:nvSpPr>
        <p:spPr>
          <a:xfrm>
            <a:off x="787422" y="4989049"/>
            <a:ext cx="14974132" cy="35355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rPr>
              <a:t>“If there is one word to describe the society in the early 21st century, it surely must be connected” (National Research Council, 2006). Network appears everywhere and its applications exist in every aspects of life. </a:t>
            </a:r>
          </a:p>
          <a:p>
            <a:pPr marL="342900" indent="-342900">
              <a:buFont typeface="Arial" panose="020B0604020202020204" pitchFamily="34" charset="0"/>
              <a:buChar char="•"/>
            </a:pPr>
            <a:r>
              <a:rPr lang="en-US" sz="2400" dirty="0">
                <a:solidFill>
                  <a:schemeClr val="tx1"/>
                </a:solidFill>
              </a:rPr>
              <a:t>The Bestiary is a public repository that gathers hundreds of metaphor-based contributions to the Swarm and Evolutionary Computation literature, with the goal to catalog the exuberance of the meta-heuristic “eco-system</a:t>
            </a:r>
            <a:r>
              <a:rPr lang="en-US" sz="2400" dirty="0" smtClean="0">
                <a:solidFill>
                  <a:schemeClr val="tx1"/>
                </a:solidFill>
              </a:rPr>
              <a:t>”.</a:t>
            </a:r>
          </a:p>
          <a:p>
            <a:pPr marL="342900" indent="-342900">
              <a:buFont typeface="Arial" panose="020B0604020202020204" pitchFamily="34" charset="0"/>
              <a:buChar char="•"/>
            </a:pPr>
            <a:r>
              <a:rPr lang="en-GB" sz="2400" dirty="0">
                <a:solidFill>
                  <a:schemeClr val="tx1"/>
                </a:solidFill>
              </a:rPr>
              <a:t>The motivation of the project is to visualising the Bestiary’s author networks in a way that helps us understand better the knowledge flow and proliferation of these approaches.</a:t>
            </a:r>
          </a:p>
          <a:p>
            <a:pPr marL="342900" indent="-342900">
              <a:buFont typeface="Arial" panose="020B0604020202020204" pitchFamily="34" charset="0"/>
              <a:buChar char="•"/>
            </a:pPr>
            <a:r>
              <a:rPr lang="en-US" sz="2400" dirty="0" smtClean="0">
                <a:solidFill>
                  <a:schemeClr val="tx1"/>
                </a:solidFill>
              </a:rPr>
              <a:t>Furthermore</a:t>
            </a:r>
            <a:r>
              <a:rPr lang="en-US" sz="2400" dirty="0">
                <a:solidFill>
                  <a:schemeClr val="tx1"/>
                </a:solidFill>
              </a:rPr>
              <a:t>, it also </a:t>
            </a:r>
            <a:r>
              <a:rPr lang="en-GB" sz="2400" dirty="0">
                <a:solidFill>
                  <a:schemeClr val="tx1"/>
                </a:solidFill>
              </a:rPr>
              <a:t>focuses on the application of Network science and Graph Theory in Co- authorship Network Analysis (a research branch of Social Network Analysis), providing intelligence on the academic community, authors, scientific collaboration and the Bestiary’ structure of Knowledge. </a:t>
            </a:r>
          </a:p>
        </p:txBody>
      </p:sp>
      <p:sp>
        <p:nvSpPr>
          <p:cNvPr id="12" name="Rounded Rectangle 11"/>
          <p:cNvSpPr/>
          <p:nvPr/>
        </p:nvSpPr>
        <p:spPr>
          <a:xfrm>
            <a:off x="654044" y="9298944"/>
            <a:ext cx="7487066" cy="65561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smtClean="0">
              <a:solidFill>
                <a:schemeClr val="tx1"/>
              </a:solidFill>
            </a:endParaRPr>
          </a:p>
          <a:p>
            <a:pPr marL="342900" indent="-342900">
              <a:buFont typeface="Arial" panose="020B0604020202020204" pitchFamily="34" charset="0"/>
              <a:buChar char="•"/>
            </a:pPr>
            <a:r>
              <a:rPr lang="en-US" sz="2400" dirty="0" smtClean="0">
                <a:solidFill>
                  <a:schemeClr val="tx1"/>
                </a:solidFill>
              </a:rPr>
              <a:t>Data processing</a:t>
            </a:r>
          </a:p>
          <a:p>
            <a:r>
              <a:rPr lang="en-US" sz="2400" dirty="0" smtClean="0">
                <a:solidFill>
                  <a:schemeClr val="tx1"/>
                </a:solidFill>
              </a:rPr>
              <a:t>To minimize inconsistency from the input data, the authors' names will be converted to lowercase and extracted as: Surname. + First name's Initial</a:t>
            </a:r>
          </a:p>
          <a:p>
            <a:endParaRPr lang="en-US" sz="2400" dirty="0" smtClean="0">
              <a:solidFill>
                <a:schemeClr val="tx1"/>
              </a:solidFill>
            </a:endParaRPr>
          </a:p>
          <a:p>
            <a:pPr marL="342900" indent="-342900">
              <a:buFont typeface="Arial" panose="020B0604020202020204" pitchFamily="34" charset="0"/>
              <a:buChar char="•"/>
            </a:pPr>
            <a:r>
              <a:rPr lang="en-US" sz="2400" dirty="0" smtClean="0">
                <a:solidFill>
                  <a:schemeClr val="tx1"/>
                </a:solidFill>
              </a:rPr>
              <a:t>Constructing Adjacency Matrix</a:t>
            </a:r>
          </a:p>
          <a:p>
            <a:endParaRPr lang="en-US" sz="2400" dirty="0">
              <a:solidFill>
                <a:schemeClr val="tx1"/>
              </a:solidFill>
            </a:endParaRPr>
          </a:p>
          <a:p>
            <a:endParaRPr lang="en-US" sz="2400" dirty="0" smtClean="0">
              <a:solidFill>
                <a:schemeClr val="tx1"/>
              </a:solidFill>
            </a:endParaRPr>
          </a:p>
          <a:p>
            <a:endParaRPr lang="en-US" sz="2400" dirty="0">
              <a:solidFill>
                <a:schemeClr val="tx1"/>
              </a:solidFill>
            </a:endParaRPr>
          </a:p>
          <a:p>
            <a:endParaRPr lang="en-US" sz="2400" dirty="0" smtClean="0">
              <a:solidFill>
                <a:schemeClr val="tx1"/>
              </a:solidFill>
            </a:endParaRPr>
          </a:p>
          <a:p>
            <a:endParaRPr lang="en-US" sz="2400" dirty="0">
              <a:solidFill>
                <a:schemeClr val="tx1"/>
              </a:solidFill>
            </a:endParaRPr>
          </a:p>
          <a:p>
            <a:r>
              <a:rPr lang="en-US" sz="2400" dirty="0" smtClean="0">
                <a:solidFill>
                  <a:schemeClr val="tx1"/>
                </a:solidFill>
              </a:rPr>
              <a:t>A graph/network G can also be described as an n x n adjacency matrix. If there is a connection between any two authors, it is encoded as 1, and 0 otherwise. The weight values of these connections then will be increased by 1 every time the co-authorship relationship between the 2 authors is repeated.</a:t>
            </a:r>
          </a:p>
          <a:p>
            <a:endParaRPr lang="en-US" sz="2400" dirty="0" smtClean="0">
              <a:solidFill>
                <a:schemeClr val="tx1"/>
              </a:solidFill>
            </a:endParaRPr>
          </a:p>
        </p:txBody>
      </p:sp>
      <p:pic>
        <p:nvPicPr>
          <p:cNvPr id="14" name="Picture 13"/>
          <p:cNvPicPr/>
          <p:nvPr/>
        </p:nvPicPr>
        <p:blipFill>
          <a:blip r:embed="rId6"/>
          <a:stretch>
            <a:fillRect/>
          </a:stretch>
        </p:blipFill>
        <p:spPr>
          <a:xfrm>
            <a:off x="740633" y="11770531"/>
            <a:ext cx="7350665" cy="1794911"/>
          </a:xfrm>
          <a:prstGeom prst="rect">
            <a:avLst/>
          </a:prstGeom>
        </p:spPr>
      </p:pic>
      <p:sp>
        <p:nvSpPr>
          <p:cNvPr id="13" name="Rounded Rectangle 12"/>
          <p:cNvSpPr/>
          <p:nvPr/>
        </p:nvSpPr>
        <p:spPr>
          <a:xfrm>
            <a:off x="8347587" y="9389919"/>
            <a:ext cx="7376117" cy="1255568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843430" rtl="0" eaLnBrk="1" latinLnBrk="0" hangingPunct="1">
              <a:defRPr sz="3629" kern="1200">
                <a:solidFill>
                  <a:schemeClr val="lt1"/>
                </a:solidFill>
                <a:latin typeface="+mn-lt"/>
                <a:ea typeface="+mn-ea"/>
                <a:cs typeface="+mn-cs"/>
              </a:defRPr>
            </a:lvl1pPr>
            <a:lvl2pPr marL="921715" algn="l" defTabSz="1843430" rtl="0" eaLnBrk="1" latinLnBrk="0" hangingPunct="1">
              <a:defRPr sz="3629" kern="1200">
                <a:solidFill>
                  <a:schemeClr val="lt1"/>
                </a:solidFill>
                <a:latin typeface="+mn-lt"/>
                <a:ea typeface="+mn-ea"/>
                <a:cs typeface="+mn-cs"/>
              </a:defRPr>
            </a:lvl2pPr>
            <a:lvl3pPr marL="1843430" algn="l" defTabSz="1843430" rtl="0" eaLnBrk="1" latinLnBrk="0" hangingPunct="1">
              <a:defRPr sz="3629" kern="1200">
                <a:solidFill>
                  <a:schemeClr val="lt1"/>
                </a:solidFill>
                <a:latin typeface="+mn-lt"/>
                <a:ea typeface="+mn-ea"/>
                <a:cs typeface="+mn-cs"/>
              </a:defRPr>
            </a:lvl3pPr>
            <a:lvl4pPr marL="2765146" algn="l" defTabSz="1843430" rtl="0" eaLnBrk="1" latinLnBrk="0" hangingPunct="1">
              <a:defRPr sz="3629" kern="1200">
                <a:solidFill>
                  <a:schemeClr val="lt1"/>
                </a:solidFill>
                <a:latin typeface="+mn-lt"/>
                <a:ea typeface="+mn-ea"/>
                <a:cs typeface="+mn-cs"/>
              </a:defRPr>
            </a:lvl4pPr>
            <a:lvl5pPr marL="3686861" algn="l" defTabSz="1843430" rtl="0" eaLnBrk="1" latinLnBrk="0" hangingPunct="1">
              <a:defRPr sz="3629" kern="1200">
                <a:solidFill>
                  <a:schemeClr val="lt1"/>
                </a:solidFill>
                <a:latin typeface="+mn-lt"/>
                <a:ea typeface="+mn-ea"/>
                <a:cs typeface="+mn-cs"/>
              </a:defRPr>
            </a:lvl5pPr>
            <a:lvl6pPr marL="4608576" algn="l" defTabSz="1843430" rtl="0" eaLnBrk="1" latinLnBrk="0" hangingPunct="1">
              <a:defRPr sz="3629" kern="1200">
                <a:solidFill>
                  <a:schemeClr val="lt1"/>
                </a:solidFill>
                <a:latin typeface="+mn-lt"/>
                <a:ea typeface="+mn-ea"/>
                <a:cs typeface="+mn-cs"/>
              </a:defRPr>
            </a:lvl6pPr>
            <a:lvl7pPr marL="5530291" algn="l" defTabSz="1843430" rtl="0" eaLnBrk="1" latinLnBrk="0" hangingPunct="1">
              <a:defRPr sz="3629" kern="1200">
                <a:solidFill>
                  <a:schemeClr val="lt1"/>
                </a:solidFill>
                <a:latin typeface="+mn-lt"/>
                <a:ea typeface="+mn-ea"/>
                <a:cs typeface="+mn-cs"/>
              </a:defRPr>
            </a:lvl7pPr>
            <a:lvl8pPr marL="6452006" algn="l" defTabSz="1843430" rtl="0" eaLnBrk="1" latinLnBrk="0" hangingPunct="1">
              <a:defRPr sz="3629" kern="1200">
                <a:solidFill>
                  <a:schemeClr val="lt1"/>
                </a:solidFill>
                <a:latin typeface="+mn-lt"/>
                <a:ea typeface="+mn-ea"/>
                <a:cs typeface="+mn-cs"/>
              </a:defRPr>
            </a:lvl8pPr>
            <a:lvl9pPr marL="7373722" algn="l" defTabSz="1843430" rtl="0" eaLnBrk="1" latinLnBrk="0" hangingPunct="1">
              <a:defRPr sz="3629" kern="1200">
                <a:solidFill>
                  <a:schemeClr val="lt1"/>
                </a:solidFill>
                <a:latin typeface="+mn-lt"/>
                <a:ea typeface="+mn-ea"/>
                <a:cs typeface="+mn-cs"/>
              </a:defRPr>
            </a:lvl9pPr>
          </a:lstStyle>
          <a:p>
            <a:pPr marL="342900" indent="-342900">
              <a:buFont typeface="Arial" panose="020B0604020202020204" pitchFamily="34" charset="0"/>
              <a:buChar char="•"/>
            </a:pPr>
            <a:endParaRPr lang="en-GB" sz="2400" dirty="0">
              <a:solidFill>
                <a:schemeClr val="tx1"/>
              </a:solidFill>
            </a:endParaRPr>
          </a:p>
        </p:txBody>
      </p:sp>
      <p:pic>
        <p:nvPicPr>
          <p:cNvPr id="16" name="Picture 15"/>
          <p:cNvPicPr/>
          <p:nvPr/>
        </p:nvPicPr>
        <p:blipFill>
          <a:blip r:embed="rId7"/>
          <a:stretch>
            <a:fillRect/>
          </a:stretch>
        </p:blipFill>
        <p:spPr>
          <a:xfrm>
            <a:off x="8655026" y="9565474"/>
            <a:ext cx="6754199" cy="6023076"/>
          </a:xfrm>
          <a:prstGeom prst="ellipse">
            <a:avLst/>
          </a:prstGeom>
          <a:ln>
            <a:noFill/>
          </a:ln>
          <a:effectLst>
            <a:softEdge rad="112500"/>
          </a:effectLst>
        </p:spPr>
      </p:pic>
      <p:pic>
        <p:nvPicPr>
          <p:cNvPr id="17" name="Picture 16"/>
          <p:cNvPicPr/>
          <p:nvPr/>
        </p:nvPicPr>
        <p:blipFill rotWithShape="1">
          <a:blip r:embed="rId8"/>
          <a:srcRect l="1005"/>
          <a:stretch/>
        </p:blipFill>
        <p:spPr bwMode="auto">
          <a:xfrm>
            <a:off x="8453534" y="15946055"/>
            <a:ext cx="7202071" cy="5999545"/>
          </a:xfrm>
          <a:prstGeom prst="ellipse">
            <a:avLst/>
          </a:prstGeom>
          <a:ln>
            <a:noFill/>
          </a:ln>
          <a:effectLst>
            <a:softEdge rad="112500"/>
          </a:effectLst>
          <a:extLst>
            <a:ext uri="{53640926-AAD7-44D8-BBD7-CCE9431645EC}">
              <a14:shadowObscured xmlns:a14="http://schemas.microsoft.com/office/drawing/2010/main"/>
            </a:ext>
          </a:extLst>
        </p:spPr>
      </p:pic>
      <p:sp>
        <p:nvSpPr>
          <p:cNvPr id="18" name="Subtitle 2"/>
          <p:cNvSpPr txBox="1">
            <a:spLocks/>
          </p:cNvSpPr>
          <p:nvPr/>
        </p:nvSpPr>
        <p:spPr>
          <a:xfrm>
            <a:off x="690593" y="15927090"/>
            <a:ext cx="7413967" cy="573974"/>
          </a:xfrm>
          <a:prstGeom prst="rect">
            <a:avLst/>
          </a:prstGeom>
          <a:solidFill>
            <a:schemeClr val="bg2">
              <a:lumMod val="90000"/>
            </a:schemeClr>
          </a:solidFill>
        </p:spPr>
        <p:txBody>
          <a:bodyPr vert="horz" lIns="91440" tIns="45720" rIns="91440" bIns="45720" rtlCol="0">
            <a:normAutofit/>
          </a:bodyPr>
          <a:lstStyle>
            <a:lvl1pPr marL="0" indent="0" algn="l" defTabSz="1645920" rtl="0" eaLnBrk="1" latinLnBrk="0" hangingPunct="1">
              <a:lnSpc>
                <a:spcPct val="90000"/>
              </a:lnSpc>
              <a:spcBef>
                <a:spcPts val="2160"/>
              </a:spcBef>
              <a:spcAft>
                <a:spcPts val="360"/>
              </a:spcAft>
              <a:buClr>
                <a:schemeClr val="accent1"/>
              </a:buClr>
              <a:buSzPct val="100000"/>
              <a:buFont typeface="Calibri" panose="020F0502020204030204" pitchFamily="34" charset="0"/>
              <a:buNone/>
              <a:defRPr sz="4320" kern="1200" cap="all" spc="360" baseline="0">
                <a:solidFill>
                  <a:schemeClr val="tx2"/>
                </a:solidFill>
                <a:latin typeface="+mj-lt"/>
                <a:ea typeface="+mn-ea"/>
                <a:cs typeface="+mn-cs"/>
              </a:defRPr>
            </a:lvl1pPr>
            <a:lvl2pPr marL="822960" indent="0" algn="ctr" defTabSz="1645920" rtl="0" eaLnBrk="1" latinLnBrk="0" hangingPunct="1">
              <a:lnSpc>
                <a:spcPct val="90000"/>
              </a:lnSpc>
              <a:spcBef>
                <a:spcPts val="360"/>
              </a:spcBef>
              <a:spcAft>
                <a:spcPts val="720"/>
              </a:spcAft>
              <a:buClr>
                <a:schemeClr val="accent1"/>
              </a:buClr>
              <a:buFont typeface="Calibri" pitchFamily="34" charset="0"/>
              <a:buNone/>
              <a:defRPr sz="4320" kern="1200">
                <a:solidFill>
                  <a:schemeClr val="tx1">
                    <a:lumMod val="75000"/>
                    <a:lumOff val="25000"/>
                  </a:schemeClr>
                </a:solidFill>
                <a:latin typeface="+mn-lt"/>
                <a:ea typeface="+mn-ea"/>
                <a:cs typeface="+mn-cs"/>
              </a:defRPr>
            </a:lvl2pPr>
            <a:lvl3pPr marL="1645920" indent="0" algn="ctr" defTabSz="1645920" rtl="0" eaLnBrk="1" latinLnBrk="0" hangingPunct="1">
              <a:lnSpc>
                <a:spcPct val="90000"/>
              </a:lnSpc>
              <a:spcBef>
                <a:spcPts val="360"/>
              </a:spcBef>
              <a:spcAft>
                <a:spcPts val="720"/>
              </a:spcAft>
              <a:buClr>
                <a:schemeClr val="accent1"/>
              </a:buClr>
              <a:buFont typeface="Calibri" pitchFamily="34" charset="0"/>
              <a:buNone/>
              <a:defRPr sz="4320" kern="1200">
                <a:solidFill>
                  <a:schemeClr val="tx1">
                    <a:lumMod val="75000"/>
                    <a:lumOff val="25000"/>
                  </a:schemeClr>
                </a:solidFill>
                <a:latin typeface="+mn-lt"/>
                <a:ea typeface="+mn-ea"/>
                <a:cs typeface="+mn-cs"/>
              </a:defRPr>
            </a:lvl3pPr>
            <a:lvl4pPr marL="246888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4pPr>
            <a:lvl5pPr marL="329184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5pPr>
            <a:lvl6pPr marL="411480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6pPr>
            <a:lvl7pPr marL="493776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7pPr>
            <a:lvl8pPr marL="576072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8pPr>
            <a:lvl9pPr marL="6583680" indent="0" algn="ctr" defTabSz="1645920" rtl="0" eaLnBrk="1" latinLnBrk="0" hangingPunct="1">
              <a:lnSpc>
                <a:spcPct val="90000"/>
              </a:lnSpc>
              <a:spcBef>
                <a:spcPts val="360"/>
              </a:spcBef>
              <a:spcAft>
                <a:spcPts val="720"/>
              </a:spcAft>
              <a:buClr>
                <a:schemeClr val="accent1"/>
              </a:buClr>
              <a:buFont typeface="Calibri" pitchFamily="34" charset="0"/>
              <a:buNone/>
              <a:defRPr sz="3600" kern="1200">
                <a:solidFill>
                  <a:schemeClr val="tx1">
                    <a:lumMod val="75000"/>
                    <a:lumOff val="25000"/>
                  </a:schemeClr>
                </a:solidFill>
                <a:latin typeface="+mn-lt"/>
                <a:ea typeface="+mn-ea"/>
                <a:cs typeface="+mn-cs"/>
              </a:defRPr>
            </a:lvl9pPr>
          </a:lstStyle>
          <a:p>
            <a:pPr algn="ctr"/>
            <a:r>
              <a:rPr lang="en-GB" sz="3200" b="1" dirty="0" smtClean="0">
                <a:latin typeface="+mn-lt"/>
              </a:rPr>
              <a:t>Analysis &amp; Implications</a:t>
            </a:r>
            <a:endParaRPr lang="en-GB" sz="3200" b="1" dirty="0">
              <a:latin typeface="+mn-lt"/>
            </a:endParaRPr>
          </a:p>
        </p:txBody>
      </p:sp>
      <p:sp>
        <p:nvSpPr>
          <p:cNvPr id="19" name="Rounded Rectangle 18"/>
          <p:cNvSpPr/>
          <p:nvPr/>
        </p:nvSpPr>
        <p:spPr>
          <a:xfrm>
            <a:off x="580945" y="16573075"/>
            <a:ext cx="7487066" cy="5372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smtClean="0">
              <a:solidFill>
                <a:schemeClr val="tx1"/>
              </a:solidFill>
            </a:endParaRPr>
          </a:p>
          <a:p>
            <a:r>
              <a:rPr lang="en-US" sz="2400" dirty="0" smtClean="0">
                <a:solidFill>
                  <a:schemeClr val="tx1"/>
                </a:solidFill>
              </a:rPr>
              <a:t>Who are the thought leaders and leading scholars in that field of study? By analyzing some of the network’s properties, we can answer the question. </a:t>
            </a:r>
          </a:p>
          <a:p>
            <a:pPr marL="342900" indent="-342900">
              <a:buFont typeface="Arial" panose="020B0604020202020204" pitchFamily="34" charset="0"/>
              <a:buChar char="•"/>
            </a:pPr>
            <a:r>
              <a:rPr lang="en-US" sz="2400" dirty="0" smtClean="0">
                <a:solidFill>
                  <a:schemeClr val="tx1"/>
                </a:solidFill>
              </a:rPr>
              <a:t>Network density: It implies how well the authors are connected. </a:t>
            </a:r>
          </a:p>
          <a:p>
            <a:pPr marL="342900" indent="-342900">
              <a:buFont typeface="Arial" panose="020B0604020202020204" pitchFamily="34" charset="0"/>
              <a:buChar char="•"/>
            </a:pPr>
            <a:r>
              <a:rPr lang="en-US" sz="2400" dirty="0" smtClean="0">
                <a:solidFill>
                  <a:schemeClr val="tx1"/>
                </a:solidFill>
              </a:rPr>
              <a:t>Degree centrality:  The most collaborated scholar in the network is also the author with the highest degree of centrality.</a:t>
            </a:r>
          </a:p>
          <a:p>
            <a:pPr marL="342900" indent="-342900">
              <a:buFont typeface="Arial" panose="020B0604020202020204" pitchFamily="34" charset="0"/>
              <a:buChar char="•"/>
            </a:pPr>
            <a:r>
              <a:rPr lang="en-US" sz="2400" dirty="0" err="1" smtClean="0">
                <a:solidFill>
                  <a:schemeClr val="tx1"/>
                </a:solidFill>
              </a:rPr>
              <a:t>Betweenness</a:t>
            </a:r>
            <a:r>
              <a:rPr lang="en-US" sz="2400" dirty="0" smtClean="0">
                <a:solidFill>
                  <a:schemeClr val="tx1"/>
                </a:solidFill>
              </a:rPr>
              <a:t> centrality regulates the flow of information in the network.</a:t>
            </a:r>
          </a:p>
          <a:p>
            <a:pPr marL="342900" indent="-342900">
              <a:buFont typeface="Arial" panose="020B0604020202020204" pitchFamily="34" charset="0"/>
              <a:buChar char="•"/>
            </a:pPr>
            <a:r>
              <a:rPr lang="en-US" sz="2400" dirty="0" smtClean="0">
                <a:solidFill>
                  <a:schemeClr val="tx1"/>
                </a:solidFill>
              </a:rPr>
              <a:t>Clustering coefficient: analyses the possibility of whether two of a scientist's colleagues have co-authored a paper.</a:t>
            </a:r>
          </a:p>
          <a:p>
            <a:endParaRPr lang="en-US" sz="2400" dirty="0" smtClean="0">
              <a:solidFill>
                <a:schemeClr val="tx1"/>
              </a:solidFill>
            </a:endParaRPr>
          </a:p>
        </p:txBody>
      </p:sp>
      <p:sp>
        <p:nvSpPr>
          <p:cNvPr id="11" name="Rectangle 10"/>
          <p:cNvSpPr/>
          <p:nvPr/>
        </p:nvSpPr>
        <p:spPr>
          <a:xfrm>
            <a:off x="8655026" y="15588550"/>
            <a:ext cx="6754199" cy="26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Figure 1.</a:t>
            </a:r>
            <a:r>
              <a:rPr lang="en-US" sz="1600" dirty="0" smtClean="0">
                <a:solidFill>
                  <a:schemeClr val="tx1"/>
                </a:solidFill>
              </a:rPr>
              <a:t> Group of authors collaborating on at least 2 scientific studies</a:t>
            </a:r>
            <a:r>
              <a:rPr lang="en-GB" sz="1600" dirty="0" smtClean="0">
                <a:solidFill>
                  <a:schemeClr val="tx1"/>
                </a:solidFill>
              </a:rPr>
              <a:t>   </a:t>
            </a:r>
            <a:endParaRPr lang="en-GB" sz="1600" dirty="0">
              <a:solidFill>
                <a:schemeClr val="tx1"/>
              </a:solidFill>
            </a:endParaRPr>
          </a:p>
        </p:txBody>
      </p:sp>
      <p:sp>
        <p:nvSpPr>
          <p:cNvPr id="21" name="Rectangle 20"/>
          <p:cNvSpPr/>
          <p:nvPr/>
        </p:nvSpPr>
        <p:spPr>
          <a:xfrm>
            <a:off x="9435912" y="21578870"/>
            <a:ext cx="5237314" cy="333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Figure </a:t>
            </a:r>
            <a:r>
              <a:rPr lang="en-US" sz="1600" dirty="0" smtClean="0">
                <a:solidFill>
                  <a:schemeClr val="tx1"/>
                </a:solidFill>
              </a:rPr>
              <a:t>2. The Bestiary Co-authorship Network</a:t>
            </a:r>
            <a:endParaRPr lang="en-GB" sz="1600" dirty="0">
              <a:solidFill>
                <a:schemeClr val="tx1"/>
              </a:solidFill>
            </a:endParaRPr>
          </a:p>
        </p:txBody>
      </p:sp>
    </p:spTree>
    <p:extLst>
      <p:ext uri="{BB962C8B-B14F-4D97-AF65-F5344CB8AC3E}">
        <p14:creationId xmlns:p14="http://schemas.microsoft.com/office/powerpoint/2010/main" val="2646864109"/>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648</TotalTime>
  <Words>374</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.VnArial</vt:lpstr>
      <vt:lpstr>Arial</vt:lpstr>
      <vt:lpstr>Calibri</vt:lpstr>
      <vt:lpstr>Calibri Light</vt:lpstr>
      <vt:lpstr>Retrospect</vt:lpstr>
      <vt:lpstr>Visualising networks in the Bestiary: discovering author relationships in the meta-heuristics literature  Hoa Ngo &lt;190206327@aston.ac.uk&gt;  Supervisors: Prof. Aniko Ekart, Dr. Felipe Capelo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 Thai Ngo (Student)</dc:creator>
  <cp:lastModifiedBy>Hoa Thai Ngo (Student)</cp:lastModifiedBy>
  <cp:revision>12</cp:revision>
  <dcterms:created xsi:type="dcterms:W3CDTF">2022-11-06T21:13:46Z</dcterms:created>
  <dcterms:modified xsi:type="dcterms:W3CDTF">2022-11-07T08:02:32Z</dcterms:modified>
</cp:coreProperties>
</file>