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88" r:id="rId5"/>
    <p:sldId id="285" r:id="rId6"/>
    <p:sldId id="281" r:id="rId7"/>
    <p:sldId id="262" r:id="rId8"/>
    <p:sldId id="287" r:id="rId9"/>
    <p:sldId id="286" r:id="rId10"/>
    <p:sldId id="264" r:id="rId11"/>
    <p:sldId id="263" r:id="rId12"/>
    <p:sldId id="279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3595" autoAdjust="0"/>
  </p:normalViewPr>
  <p:slideViewPr>
    <p:cSldViewPr snapToGrid="0">
      <p:cViewPr varScale="1">
        <p:scale>
          <a:sx n="58" d="100"/>
          <a:sy n="58" d="100"/>
        </p:scale>
        <p:origin x="3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874EDC-B9BA-48C6-ACF0-F391E66B81F8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170F0B-F189-400C-8C1C-42D45EE460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70F0B-F189-400C-8C1C-42D45EE4609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7A368F-8F01-4C50-BA2C-1B278AB44B46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jpeg"/><Relationship Id="rId17" Type="http://schemas.openxmlformats.org/officeDocument/2006/relationships/slide" Target="slide12.xml"/><Relationship Id="rId2" Type="http://schemas.openxmlformats.org/officeDocument/2006/relationships/tags" Target="../tags/tag2.xml"/><Relationship Id="rId16" Type="http://schemas.openxmlformats.org/officeDocument/2006/relationships/slide" Target="slide1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slide" Target="slide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adul/hypertension-risk-prediction-dataset/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9.xm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slide" Target="slide7.xml"/><Relationship Id="rId10" Type="http://schemas.openxmlformats.org/officeDocument/2006/relationships/image" Target="../media/image10.png"/><Relationship Id="rId4" Type="http://schemas.openxmlformats.org/officeDocument/2006/relationships/slide" Target="slide8.xml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/url?q=https%3A%2F%2Fwww.kaggle.com%2Fdatasets%2Fmiadul%2Fhypertension-risk-prediction-dataset%2Fdata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1050" y="1384935"/>
            <a:ext cx="6987540" cy="2339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Prediksi Risiko Hipertensi dengan Dukungan AI Generatif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16930" y="4420870"/>
            <a:ext cx="6768465" cy="42100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Harry Nur Isnandar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8537769" y="5331542"/>
            <a:ext cx="315915" cy="31591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5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7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53852" y="5340691"/>
            <a:ext cx="16122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 July 2025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 bldLvl="0" animBg="1"/>
      <p:bldP spid="20" grpId="0" bldLvl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6749010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Insights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KSO_Shape"/>
          <p:cNvSpPr/>
          <p:nvPr/>
        </p:nvSpPr>
        <p:spPr bwMode="auto">
          <a:xfrm>
            <a:off x="573205" y="2332973"/>
            <a:ext cx="3214595" cy="3252541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37019" y="3028890"/>
            <a:ext cx="228139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Riwayat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hipertensi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71838" y="4568821"/>
            <a:ext cx="210826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849105" y="4733558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Durasi tidur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49105" y="2991748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58CF3-7984-B9A4-C84B-F447E8D1F232}"/>
              </a:ext>
            </a:extLst>
          </p:cNvPr>
          <p:cNvSpPr txBox="1"/>
          <p:nvPr/>
        </p:nvSpPr>
        <p:spPr>
          <a:xfrm>
            <a:off x="736978" y="1170259"/>
            <a:ext cx="9185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Model cenderung memberi prediksi “Yes” untuk pasien dengan:</a:t>
            </a:r>
          </a:p>
        </p:txBody>
      </p:sp>
      <p:pic>
        <p:nvPicPr>
          <p:cNvPr id="8" name="Graphic 7" descr="Sleep with solid fill">
            <a:extLst>
              <a:ext uri="{FF2B5EF4-FFF2-40B4-BE49-F238E27FC236}">
                <a16:creationId xmlns:a16="http://schemas.microsoft.com/office/drawing/2014/main" id="{5CA6D2BC-3B62-EC25-19C8-D424C007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9886" y="4311676"/>
            <a:ext cx="914400" cy="914400"/>
          </a:xfrm>
          <a:prstGeom prst="rect">
            <a:avLst/>
          </a:prstGeom>
        </p:spPr>
      </p:pic>
      <p:pic>
        <p:nvPicPr>
          <p:cNvPr id="10" name="Graphic 9" descr="Spinning Plates with solid fill">
            <a:extLst>
              <a:ext uri="{FF2B5EF4-FFF2-40B4-BE49-F238E27FC236}">
                <a16:creationId xmlns:a16="http://schemas.microsoft.com/office/drawing/2014/main" id="{38F958CD-5CB0-9A31-62EB-E28B2959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9886" y="2734603"/>
            <a:ext cx="914400" cy="914400"/>
          </a:xfrm>
          <a:prstGeom prst="rect">
            <a:avLst/>
          </a:prstGeom>
        </p:spPr>
      </p:pic>
      <p:pic>
        <p:nvPicPr>
          <p:cNvPr id="12" name="Graphic 11" descr="Heart organ outline">
            <a:extLst>
              <a:ext uri="{FF2B5EF4-FFF2-40B4-BE49-F238E27FC236}">
                <a16:creationId xmlns:a16="http://schemas.microsoft.com/office/drawing/2014/main" id="{3EC11480-F22B-013A-C205-50C97A870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2619" y="2771745"/>
            <a:ext cx="914400" cy="914400"/>
          </a:xfrm>
          <a:prstGeom prst="rect">
            <a:avLst/>
          </a:prstGeom>
        </p:spPr>
      </p:pic>
      <p:pic>
        <p:nvPicPr>
          <p:cNvPr id="16" name="Graphic 15" descr="Thought with solid fill">
            <a:extLst>
              <a:ext uri="{FF2B5EF4-FFF2-40B4-BE49-F238E27FC236}">
                <a16:creationId xmlns:a16="http://schemas.microsoft.com/office/drawing/2014/main" id="{68FBA3C6-B5D2-0E46-4ED1-6EA474DB3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2619" y="4276358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/>
      <p:bldP spid="56" grpId="0"/>
      <p:bldP spid="58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978" y="1008575"/>
            <a:ext cx="8077082" cy="829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&amp; Reasoning Model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962" y="5215020"/>
            <a:ext cx="68955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Model mampu memberikan </a:t>
            </a:r>
            <a:r>
              <a:rPr lang="sv-SE" sz="1600" i="1" dirty="0">
                <a:latin typeface="Arial" panose="020B0604020202020204" pitchFamily="34" charset="0"/>
                <a:cs typeface="Arial" panose="020B0604020202020204" pitchFamily="34" charset="0"/>
              </a:rPr>
              <a:t>explainable AI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(penjelasan berbasis fitur)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Membantu tenaga medis memahami </a:t>
            </a:r>
            <a:r>
              <a:rPr lang="sv-SE" sz="1600" i="1" dirty="0">
                <a:latin typeface="Arial" panose="020B0604020202020204" pitchFamily="34" charset="0"/>
                <a:cs typeface="Arial" panose="020B0604020202020204" pitchFamily="34" charset="0"/>
              </a:rPr>
              <a:t>"kenapa"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di balik prediksi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B3FAE9-E2E4-BCCB-3896-D817073F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4" y="1838032"/>
            <a:ext cx="11501960" cy="3181935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3F2F8925-54C5-20D1-DFCD-218B0AA60795}"/>
              </a:ext>
            </a:extLst>
          </p:cNvPr>
          <p:cNvSpPr/>
          <p:nvPr/>
        </p:nvSpPr>
        <p:spPr>
          <a:xfrm>
            <a:off x="1050876" y="293425"/>
            <a:ext cx="6749010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Insights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r="28158"/>
          <a:stretch>
            <a:fillRect/>
          </a:stretch>
        </p:blipFill>
        <p:spPr>
          <a:xfrm>
            <a:off x="7463589" y="-6551"/>
            <a:ext cx="4728411" cy="68645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895641"/>
            <a:ext cx="7463589" cy="354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55" y="590602"/>
            <a:ext cx="7278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 &amp;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zh-CN" alt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324" y="1936626"/>
            <a:ext cx="6946940" cy="277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dapat memprediksi dan menjelaskan risiko hipertensi.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Usia,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Garam, Riwayat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keluarga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model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mudah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(explainable)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skrining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awal &amp; dukungan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klinis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Perlu validasi klinis &amp; pengembangan lanjut.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5761" y="4841018"/>
            <a:ext cx="4877077" cy="386578"/>
            <a:chOff x="885761" y="4657060"/>
            <a:chExt cx="4877077" cy="386578"/>
          </a:xfrm>
        </p:grpSpPr>
        <p:sp>
          <p:nvSpPr>
            <p:cNvPr id="10" name="KSO_Shape"/>
            <p:cNvSpPr/>
            <p:nvPr/>
          </p:nvSpPr>
          <p:spPr bwMode="auto">
            <a:xfrm>
              <a:off x="2382832" y="4657060"/>
              <a:ext cx="387223" cy="386578"/>
            </a:xfrm>
            <a:custGeom>
              <a:avLst/>
              <a:gdLst>
                <a:gd name="T0" fmla="*/ 346433 w 5026"/>
                <a:gd name="T1" fmla="*/ 0 h 5027"/>
                <a:gd name="T2" fmla="*/ 293748 w 5026"/>
                <a:gd name="T3" fmla="*/ 4164 h 5027"/>
                <a:gd name="T4" fmla="*/ 243337 w 5026"/>
                <a:gd name="T5" fmla="*/ 15897 h 5027"/>
                <a:gd name="T6" fmla="*/ 196337 w 5026"/>
                <a:gd name="T7" fmla="*/ 34065 h 5027"/>
                <a:gd name="T8" fmla="*/ 153128 w 5026"/>
                <a:gd name="T9" fmla="*/ 59046 h 5027"/>
                <a:gd name="T10" fmla="*/ 113709 w 5026"/>
                <a:gd name="T11" fmla="*/ 90083 h 5027"/>
                <a:gd name="T12" fmla="*/ 79217 w 5026"/>
                <a:gd name="T13" fmla="*/ 126041 h 5027"/>
                <a:gd name="T14" fmla="*/ 50411 w 5026"/>
                <a:gd name="T15" fmla="*/ 166541 h 5027"/>
                <a:gd name="T16" fmla="*/ 27290 w 5026"/>
                <a:gd name="T17" fmla="*/ 211204 h 5027"/>
                <a:gd name="T18" fmla="*/ 10992 w 5026"/>
                <a:gd name="T19" fmla="*/ 259652 h 5027"/>
                <a:gd name="T20" fmla="*/ 1895 w 5026"/>
                <a:gd name="T21" fmla="*/ 310750 h 5027"/>
                <a:gd name="T22" fmla="*/ 0 w 5026"/>
                <a:gd name="T23" fmla="*/ 1556777 h 5027"/>
                <a:gd name="T24" fmla="*/ 1895 w 5026"/>
                <a:gd name="T25" fmla="*/ 1591978 h 5027"/>
                <a:gd name="T26" fmla="*/ 10992 w 5026"/>
                <a:gd name="T27" fmla="*/ 1643076 h 5027"/>
                <a:gd name="T28" fmla="*/ 27290 w 5026"/>
                <a:gd name="T29" fmla="*/ 1691524 h 5027"/>
                <a:gd name="T30" fmla="*/ 50411 w 5026"/>
                <a:gd name="T31" fmla="*/ 1736566 h 5027"/>
                <a:gd name="T32" fmla="*/ 79217 w 5026"/>
                <a:gd name="T33" fmla="*/ 1777065 h 5027"/>
                <a:gd name="T34" fmla="*/ 113709 w 5026"/>
                <a:gd name="T35" fmla="*/ 1812645 h 5027"/>
                <a:gd name="T36" fmla="*/ 153128 w 5026"/>
                <a:gd name="T37" fmla="*/ 1843682 h 5027"/>
                <a:gd name="T38" fmla="*/ 196337 w 5026"/>
                <a:gd name="T39" fmla="*/ 1868663 h 5027"/>
                <a:gd name="T40" fmla="*/ 243337 w 5026"/>
                <a:gd name="T41" fmla="*/ 1887209 h 5027"/>
                <a:gd name="T42" fmla="*/ 293748 w 5026"/>
                <a:gd name="T43" fmla="*/ 1898564 h 5027"/>
                <a:gd name="T44" fmla="*/ 346433 w 5026"/>
                <a:gd name="T45" fmla="*/ 1902728 h 5027"/>
                <a:gd name="T46" fmla="*/ 1576761 w 5026"/>
                <a:gd name="T47" fmla="*/ 1901971 h 5027"/>
                <a:gd name="T48" fmla="*/ 1628688 w 5026"/>
                <a:gd name="T49" fmla="*/ 1895536 h 5027"/>
                <a:gd name="T50" fmla="*/ 1677962 w 5026"/>
                <a:gd name="T51" fmla="*/ 1881532 h 5027"/>
                <a:gd name="T52" fmla="*/ 1723824 w 5026"/>
                <a:gd name="T53" fmla="*/ 1861093 h 5027"/>
                <a:gd name="T54" fmla="*/ 1766275 w 5026"/>
                <a:gd name="T55" fmla="*/ 1834219 h 5027"/>
                <a:gd name="T56" fmla="*/ 1803799 w 5026"/>
                <a:gd name="T57" fmla="*/ 1801290 h 5027"/>
                <a:gd name="T58" fmla="*/ 1836396 w 5026"/>
                <a:gd name="T59" fmla="*/ 1763818 h 5027"/>
                <a:gd name="T60" fmla="*/ 1863686 w 5026"/>
                <a:gd name="T61" fmla="*/ 1721426 h 5027"/>
                <a:gd name="T62" fmla="*/ 1884153 w 5026"/>
                <a:gd name="T63" fmla="*/ 1675627 h 5027"/>
                <a:gd name="T64" fmla="*/ 1898177 w 5026"/>
                <a:gd name="T65" fmla="*/ 1626422 h 5027"/>
                <a:gd name="T66" fmla="*/ 1904621 w 5026"/>
                <a:gd name="T67" fmla="*/ 1574567 h 5027"/>
                <a:gd name="T68" fmla="*/ 1905000 w 5026"/>
                <a:gd name="T69" fmla="*/ 345951 h 5027"/>
                <a:gd name="T70" fmla="*/ 1901210 w 5026"/>
                <a:gd name="T71" fmla="*/ 293339 h 5027"/>
                <a:gd name="T72" fmla="*/ 1889839 w 5026"/>
                <a:gd name="T73" fmla="*/ 242998 h 5027"/>
                <a:gd name="T74" fmla="*/ 1870887 w 5026"/>
                <a:gd name="T75" fmla="*/ 196064 h 5027"/>
                <a:gd name="T76" fmla="*/ 1846250 w 5026"/>
                <a:gd name="T77" fmla="*/ 152915 h 5027"/>
                <a:gd name="T78" fmla="*/ 1815170 w 5026"/>
                <a:gd name="T79" fmla="*/ 113551 h 5027"/>
                <a:gd name="T80" fmla="*/ 1779162 w 5026"/>
                <a:gd name="T81" fmla="*/ 79107 h 5027"/>
                <a:gd name="T82" fmla="*/ 1738606 w 5026"/>
                <a:gd name="T83" fmla="*/ 50341 h 5027"/>
                <a:gd name="T84" fmla="*/ 1693881 w 5026"/>
                <a:gd name="T85" fmla="*/ 27252 h 5027"/>
                <a:gd name="T86" fmla="*/ 1645744 w 5026"/>
                <a:gd name="T87" fmla="*/ 10977 h 5027"/>
                <a:gd name="T88" fmla="*/ 1594196 w 5026"/>
                <a:gd name="T89" fmla="*/ 1893 h 5027"/>
                <a:gd name="T90" fmla="*/ 1559326 w 5026"/>
                <a:gd name="T91" fmla="*/ 1124529 h 5027"/>
                <a:gd name="T92" fmla="*/ 779663 w 5026"/>
                <a:gd name="T93" fmla="*/ 1557156 h 5027"/>
                <a:gd name="T94" fmla="*/ 346433 w 5026"/>
                <a:gd name="T95" fmla="*/ 778578 h 5027"/>
                <a:gd name="T96" fmla="*/ 1126095 w 5026"/>
                <a:gd name="T97" fmla="*/ 345951 h 5027"/>
                <a:gd name="T98" fmla="*/ 1559326 w 5026"/>
                <a:gd name="T99" fmla="*/ 1124529 h 50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26" h="5027">
                  <a:moveTo>
                    <a:pt x="4113" y="0"/>
                  </a:moveTo>
                  <a:lnTo>
                    <a:pt x="914" y="0"/>
                  </a:lnTo>
                  <a:lnTo>
                    <a:pt x="867" y="1"/>
                  </a:lnTo>
                  <a:lnTo>
                    <a:pt x="821" y="5"/>
                  </a:lnTo>
                  <a:lnTo>
                    <a:pt x="775" y="11"/>
                  </a:lnTo>
                  <a:lnTo>
                    <a:pt x="730" y="19"/>
                  </a:lnTo>
                  <a:lnTo>
                    <a:pt x="686" y="29"/>
                  </a:lnTo>
                  <a:lnTo>
                    <a:pt x="642" y="42"/>
                  </a:lnTo>
                  <a:lnTo>
                    <a:pt x="599" y="56"/>
                  </a:lnTo>
                  <a:lnTo>
                    <a:pt x="558" y="72"/>
                  </a:lnTo>
                  <a:lnTo>
                    <a:pt x="518" y="90"/>
                  </a:lnTo>
                  <a:lnTo>
                    <a:pt x="478" y="111"/>
                  </a:lnTo>
                  <a:lnTo>
                    <a:pt x="440" y="133"/>
                  </a:lnTo>
                  <a:lnTo>
                    <a:pt x="404" y="156"/>
                  </a:lnTo>
                  <a:lnTo>
                    <a:pt x="368" y="182"/>
                  </a:lnTo>
                  <a:lnTo>
                    <a:pt x="333" y="209"/>
                  </a:lnTo>
                  <a:lnTo>
                    <a:pt x="300" y="238"/>
                  </a:lnTo>
                  <a:lnTo>
                    <a:pt x="268" y="268"/>
                  </a:lnTo>
                  <a:lnTo>
                    <a:pt x="238" y="300"/>
                  </a:lnTo>
                  <a:lnTo>
                    <a:pt x="209" y="333"/>
                  </a:lnTo>
                  <a:lnTo>
                    <a:pt x="181" y="368"/>
                  </a:lnTo>
                  <a:lnTo>
                    <a:pt x="156" y="404"/>
                  </a:lnTo>
                  <a:lnTo>
                    <a:pt x="133" y="440"/>
                  </a:lnTo>
                  <a:lnTo>
                    <a:pt x="111" y="478"/>
                  </a:lnTo>
                  <a:lnTo>
                    <a:pt x="90" y="518"/>
                  </a:lnTo>
                  <a:lnTo>
                    <a:pt x="72" y="558"/>
                  </a:lnTo>
                  <a:lnTo>
                    <a:pt x="56" y="599"/>
                  </a:lnTo>
                  <a:lnTo>
                    <a:pt x="42" y="642"/>
                  </a:lnTo>
                  <a:lnTo>
                    <a:pt x="29" y="686"/>
                  </a:lnTo>
                  <a:lnTo>
                    <a:pt x="19" y="730"/>
                  </a:lnTo>
                  <a:lnTo>
                    <a:pt x="11" y="775"/>
                  </a:lnTo>
                  <a:lnTo>
                    <a:pt x="5" y="821"/>
                  </a:lnTo>
                  <a:lnTo>
                    <a:pt x="1" y="867"/>
                  </a:lnTo>
                  <a:lnTo>
                    <a:pt x="0" y="914"/>
                  </a:lnTo>
                  <a:lnTo>
                    <a:pt x="0" y="4113"/>
                  </a:lnTo>
                  <a:lnTo>
                    <a:pt x="1" y="4160"/>
                  </a:lnTo>
                  <a:lnTo>
                    <a:pt x="5" y="4206"/>
                  </a:lnTo>
                  <a:lnTo>
                    <a:pt x="11" y="4252"/>
                  </a:lnTo>
                  <a:lnTo>
                    <a:pt x="19" y="4297"/>
                  </a:lnTo>
                  <a:lnTo>
                    <a:pt x="29" y="4341"/>
                  </a:lnTo>
                  <a:lnTo>
                    <a:pt x="42" y="4385"/>
                  </a:lnTo>
                  <a:lnTo>
                    <a:pt x="56" y="4427"/>
                  </a:lnTo>
                  <a:lnTo>
                    <a:pt x="72" y="4469"/>
                  </a:lnTo>
                  <a:lnTo>
                    <a:pt x="90" y="4509"/>
                  </a:lnTo>
                  <a:lnTo>
                    <a:pt x="111" y="4548"/>
                  </a:lnTo>
                  <a:lnTo>
                    <a:pt x="133" y="4588"/>
                  </a:lnTo>
                  <a:lnTo>
                    <a:pt x="156" y="4624"/>
                  </a:lnTo>
                  <a:lnTo>
                    <a:pt x="181" y="4660"/>
                  </a:lnTo>
                  <a:lnTo>
                    <a:pt x="209" y="4695"/>
                  </a:lnTo>
                  <a:lnTo>
                    <a:pt x="238" y="4728"/>
                  </a:lnTo>
                  <a:lnTo>
                    <a:pt x="268" y="4759"/>
                  </a:lnTo>
                  <a:lnTo>
                    <a:pt x="300" y="4789"/>
                  </a:lnTo>
                  <a:lnTo>
                    <a:pt x="333" y="4818"/>
                  </a:lnTo>
                  <a:lnTo>
                    <a:pt x="368" y="4846"/>
                  </a:lnTo>
                  <a:lnTo>
                    <a:pt x="404" y="4871"/>
                  </a:lnTo>
                  <a:lnTo>
                    <a:pt x="440" y="4895"/>
                  </a:lnTo>
                  <a:lnTo>
                    <a:pt x="478" y="4917"/>
                  </a:lnTo>
                  <a:lnTo>
                    <a:pt x="518" y="4937"/>
                  </a:lnTo>
                  <a:lnTo>
                    <a:pt x="558" y="4955"/>
                  </a:lnTo>
                  <a:lnTo>
                    <a:pt x="599" y="4971"/>
                  </a:lnTo>
                  <a:lnTo>
                    <a:pt x="642" y="4986"/>
                  </a:lnTo>
                  <a:lnTo>
                    <a:pt x="686" y="4999"/>
                  </a:lnTo>
                  <a:lnTo>
                    <a:pt x="730" y="5008"/>
                  </a:lnTo>
                  <a:lnTo>
                    <a:pt x="775" y="5016"/>
                  </a:lnTo>
                  <a:lnTo>
                    <a:pt x="821" y="5022"/>
                  </a:lnTo>
                  <a:lnTo>
                    <a:pt x="867" y="5025"/>
                  </a:lnTo>
                  <a:lnTo>
                    <a:pt x="914" y="5027"/>
                  </a:lnTo>
                  <a:lnTo>
                    <a:pt x="4113" y="5027"/>
                  </a:lnTo>
                  <a:lnTo>
                    <a:pt x="4160" y="5025"/>
                  </a:lnTo>
                  <a:lnTo>
                    <a:pt x="4206" y="5022"/>
                  </a:lnTo>
                  <a:lnTo>
                    <a:pt x="4252" y="5016"/>
                  </a:lnTo>
                  <a:lnTo>
                    <a:pt x="4297" y="5008"/>
                  </a:lnTo>
                  <a:lnTo>
                    <a:pt x="4342" y="4999"/>
                  </a:lnTo>
                  <a:lnTo>
                    <a:pt x="4384" y="4986"/>
                  </a:lnTo>
                  <a:lnTo>
                    <a:pt x="4427" y="4971"/>
                  </a:lnTo>
                  <a:lnTo>
                    <a:pt x="4469" y="4955"/>
                  </a:lnTo>
                  <a:lnTo>
                    <a:pt x="4509" y="4937"/>
                  </a:lnTo>
                  <a:lnTo>
                    <a:pt x="4548" y="4917"/>
                  </a:lnTo>
                  <a:lnTo>
                    <a:pt x="4587" y="4895"/>
                  </a:lnTo>
                  <a:lnTo>
                    <a:pt x="4624" y="4871"/>
                  </a:lnTo>
                  <a:lnTo>
                    <a:pt x="4660" y="4846"/>
                  </a:lnTo>
                  <a:lnTo>
                    <a:pt x="4694" y="4818"/>
                  </a:lnTo>
                  <a:lnTo>
                    <a:pt x="4728" y="4789"/>
                  </a:lnTo>
                  <a:lnTo>
                    <a:pt x="4759" y="4759"/>
                  </a:lnTo>
                  <a:lnTo>
                    <a:pt x="4789" y="4728"/>
                  </a:lnTo>
                  <a:lnTo>
                    <a:pt x="4818" y="4695"/>
                  </a:lnTo>
                  <a:lnTo>
                    <a:pt x="4845" y="4660"/>
                  </a:lnTo>
                  <a:lnTo>
                    <a:pt x="4871" y="4624"/>
                  </a:lnTo>
                  <a:lnTo>
                    <a:pt x="4895" y="4588"/>
                  </a:lnTo>
                  <a:lnTo>
                    <a:pt x="4917" y="4548"/>
                  </a:lnTo>
                  <a:lnTo>
                    <a:pt x="4936" y="4509"/>
                  </a:lnTo>
                  <a:lnTo>
                    <a:pt x="4955" y="4469"/>
                  </a:lnTo>
                  <a:lnTo>
                    <a:pt x="4971" y="4427"/>
                  </a:lnTo>
                  <a:lnTo>
                    <a:pt x="4986" y="4385"/>
                  </a:lnTo>
                  <a:lnTo>
                    <a:pt x="4997" y="4341"/>
                  </a:lnTo>
                  <a:lnTo>
                    <a:pt x="5008" y="4297"/>
                  </a:lnTo>
                  <a:lnTo>
                    <a:pt x="5016" y="4252"/>
                  </a:lnTo>
                  <a:lnTo>
                    <a:pt x="5022" y="4206"/>
                  </a:lnTo>
                  <a:lnTo>
                    <a:pt x="5025" y="4160"/>
                  </a:lnTo>
                  <a:lnTo>
                    <a:pt x="5026" y="4113"/>
                  </a:lnTo>
                  <a:lnTo>
                    <a:pt x="5026" y="914"/>
                  </a:lnTo>
                  <a:lnTo>
                    <a:pt x="5025" y="867"/>
                  </a:lnTo>
                  <a:lnTo>
                    <a:pt x="5022" y="821"/>
                  </a:lnTo>
                  <a:lnTo>
                    <a:pt x="5016" y="775"/>
                  </a:lnTo>
                  <a:lnTo>
                    <a:pt x="5008" y="730"/>
                  </a:lnTo>
                  <a:lnTo>
                    <a:pt x="4997" y="686"/>
                  </a:lnTo>
                  <a:lnTo>
                    <a:pt x="4986" y="642"/>
                  </a:lnTo>
                  <a:lnTo>
                    <a:pt x="4971" y="599"/>
                  </a:lnTo>
                  <a:lnTo>
                    <a:pt x="4955" y="558"/>
                  </a:lnTo>
                  <a:lnTo>
                    <a:pt x="4936" y="518"/>
                  </a:lnTo>
                  <a:lnTo>
                    <a:pt x="4917" y="478"/>
                  </a:lnTo>
                  <a:lnTo>
                    <a:pt x="4895" y="440"/>
                  </a:lnTo>
                  <a:lnTo>
                    <a:pt x="4871" y="404"/>
                  </a:lnTo>
                  <a:lnTo>
                    <a:pt x="4845" y="368"/>
                  </a:lnTo>
                  <a:lnTo>
                    <a:pt x="4818" y="333"/>
                  </a:lnTo>
                  <a:lnTo>
                    <a:pt x="4789" y="300"/>
                  </a:lnTo>
                  <a:lnTo>
                    <a:pt x="4759" y="268"/>
                  </a:lnTo>
                  <a:lnTo>
                    <a:pt x="4728" y="238"/>
                  </a:lnTo>
                  <a:lnTo>
                    <a:pt x="4694" y="209"/>
                  </a:lnTo>
                  <a:lnTo>
                    <a:pt x="4660" y="182"/>
                  </a:lnTo>
                  <a:lnTo>
                    <a:pt x="4624" y="156"/>
                  </a:lnTo>
                  <a:lnTo>
                    <a:pt x="4587" y="133"/>
                  </a:lnTo>
                  <a:lnTo>
                    <a:pt x="4548" y="111"/>
                  </a:lnTo>
                  <a:lnTo>
                    <a:pt x="4509" y="90"/>
                  </a:lnTo>
                  <a:lnTo>
                    <a:pt x="4469" y="72"/>
                  </a:lnTo>
                  <a:lnTo>
                    <a:pt x="4427" y="56"/>
                  </a:lnTo>
                  <a:lnTo>
                    <a:pt x="4384" y="42"/>
                  </a:lnTo>
                  <a:lnTo>
                    <a:pt x="4342" y="29"/>
                  </a:lnTo>
                  <a:lnTo>
                    <a:pt x="4297" y="19"/>
                  </a:lnTo>
                  <a:lnTo>
                    <a:pt x="4252" y="11"/>
                  </a:lnTo>
                  <a:lnTo>
                    <a:pt x="4206" y="5"/>
                  </a:lnTo>
                  <a:lnTo>
                    <a:pt x="4160" y="1"/>
                  </a:lnTo>
                  <a:lnTo>
                    <a:pt x="4113" y="0"/>
                  </a:lnTo>
                  <a:close/>
                  <a:moveTo>
                    <a:pt x="4114" y="2971"/>
                  </a:moveTo>
                  <a:lnTo>
                    <a:pt x="2971" y="2971"/>
                  </a:lnTo>
                  <a:lnTo>
                    <a:pt x="2971" y="4114"/>
                  </a:lnTo>
                  <a:lnTo>
                    <a:pt x="2057" y="4114"/>
                  </a:lnTo>
                  <a:lnTo>
                    <a:pt x="2057" y="2971"/>
                  </a:lnTo>
                  <a:lnTo>
                    <a:pt x="914" y="2971"/>
                  </a:lnTo>
                  <a:lnTo>
                    <a:pt x="914" y="2057"/>
                  </a:lnTo>
                  <a:lnTo>
                    <a:pt x="2057" y="2057"/>
                  </a:lnTo>
                  <a:lnTo>
                    <a:pt x="2057" y="914"/>
                  </a:lnTo>
                  <a:lnTo>
                    <a:pt x="2971" y="914"/>
                  </a:lnTo>
                  <a:lnTo>
                    <a:pt x="2971" y="2057"/>
                  </a:lnTo>
                  <a:lnTo>
                    <a:pt x="4114" y="2057"/>
                  </a:lnTo>
                  <a:lnTo>
                    <a:pt x="4114" y="2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885761" y="4674370"/>
              <a:ext cx="350437" cy="365926"/>
            </a:xfrm>
            <a:custGeom>
              <a:avLst/>
              <a:gdLst>
                <a:gd name="T0" fmla="*/ 1162982 w 3584"/>
                <a:gd name="T1" fmla="*/ 601256 h 3740"/>
                <a:gd name="T2" fmla="*/ 1162982 w 3584"/>
                <a:gd name="T3" fmla="*/ 187261 h 3740"/>
                <a:gd name="T4" fmla="*/ 1181274 w 3584"/>
                <a:gd name="T5" fmla="*/ 187261 h 3740"/>
                <a:gd name="T6" fmla="*/ 1275140 w 3584"/>
                <a:gd name="T7" fmla="*/ 93871 h 3740"/>
                <a:gd name="T8" fmla="*/ 1181274 w 3584"/>
                <a:gd name="T9" fmla="*/ 0 h 3740"/>
                <a:gd name="T10" fmla="*/ 706165 w 3584"/>
                <a:gd name="T11" fmla="*/ 0 h 3740"/>
                <a:gd name="T12" fmla="*/ 612780 w 3584"/>
                <a:gd name="T13" fmla="*/ 93871 h 3740"/>
                <a:gd name="T14" fmla="*/ 706165 w 3584"/>
                <a:gd name="T15" fmla="*/ 187261 h 3740"/>
                <a:gd name="T16" fmla="*/ 750451 w 3584"/>
                <a:gd name="T17" fmla="*/ 187261 h 3740"/>
                <a:gd name="T18" fmla="*/ 750451 w 3584"/>
                <a:gd name="T19" fmla="*/ 601256 h 3740"/>
                <a:gd name="T20" fmla="*/ 600264 w 3584"/>
                <a:gd name="T21" fmla="*/ 829916 h 3740"/>
                <a:gd name="T22" fmla="*/ 600264 w 3584"/>
                <a:gd name="T23" fmla="*/ 1575588 h 3740"/>
                <a:gd name="T24" fmla="*/ 513618 w 3584"/>
                <a:gd name="T25" fmla="*/ 1800397 h 3740"/>
                <a:gd name="T26" fmla="*/ 1537966 w 3584"/>
                <a:gd name="T27" fmla="*/ 1800397 h 3740"/>
                <a:gd name="T28" fmla="*/ 1725218 w 3584"/>
                <a:gd name="T29" fmla="*/ 1612655 h 3740"/>
                <a:gd name="T30" fmla="*/ 1162982 w 3584"/>
                <a:gd name="T31" fmla="*/ 601256 h 3740"/>
                <a:gd name="T32" fmla="*/ 1535560 w 3584"/>
                <a:gd name="T33" fmla="*/ 1599176 h 3740"/>
                <a:gd name="T34" fmla="*/ 1459504 w 3584"/>
                <a:gd name="T35" fmla="*/ 1576069 h 3740"/>
                <a:gd name="T36" fmla="*/ 1136507 w 3584"/>
                <a:gd name="T37" fmla="*/ 975295 h 3740"/>
                <a:gd name="T38" fmla="*/ 642624 w 3584"/>
                <a:gd name="T39" fmla="*/ 975295 h 3740"/>
                <a:gd name="T40" fmla="*/ 825062 w 3584"/>
                <a:gd name="T41" fmla="*/ 637841 h 3740"/>
                <a:gd name="T42" fmla="*/ 825062 w 3584"/>
                <a:gd name="T43" fmla="*/ 187261 h 3740"/>
                <a:gd name="T44" fmla="*/ 1087889 w 3584"/>
                <a:gd name="T45" fmla="*/ 187261 h 3740"/>
                <a:gd name="T46" fmla="*/ 1087889 w 3584"/>
                <a:gd name="T47" fmla="*/ 637841 h 3740"/>
                <a:gd name="T48" fmla="*/ 1270808 w 3584"/>
                <a:gd name="T49" fmla="*/ 975295 h 3740"/>
                <a:gd name="T50" fmla="*/ 1264550 w 3584"/>
                <a:gd name="T51" fmla="*/ 975295 h 3740"/>
                <a:gd name="T52" fmla="*/ 1558665 w 3584"/>
                <a:gd name="T53" fmla="*/ 1522635 h 3740"/>
                <a:gd name="T54" fmla="*/ 1535560 w 3584"/>
                <a:gd name="T55" fmla="*/ 1599176 h 3740"/>
                <a:gd name="T56" fmla="*/ 525171 w 3584"/>
                <a:gd name="T57" fmla="*/ 487648 h 3740"/>
                <a:gd name="T58" fmla="*/ 506398 w 3584"/>
                <a:gd name="T59" fmla="*/ 487648 h 3740"/>
                <a:gd name="T60" fmla="*/ 600264 w 3584"/>
                <a:gd name="T61" fmla="*/ 393777 h 3740"/>
                <a:gd name="T62" fmla="*/ 506398 w 3584"/>
                <a:gd name="T63" fmla="*/ 299906 h 3740"/>
                <a:gd name="T64" fmla="*/ 93866 w 3584"/>
                <a:gd name="T65" fmla="*/ 299906 h 3740"/>
                <a:gd name="T66" fmla="*/ 0 w 3584"/>
                <a:gd name="T67" fmla="*/ 393777 h 3740"/>
                <a:gd name="T68" fmla="*/ 93866 w 3584"/>
                <a:gd name="T69" fmla="*/ 487648 h 3740"/>
                <a:gd name="T70" fmla="*/ 75093 w 3584"/>
                <a:gd name="T71" fmla="*/ 487648 h 3740"/>
                <a:gd name="T72" fmla="*/ 75093 w 3584"/>
                <a:gd name="T73" fmla="*/ 1575588 h 3740"/>
                <a:gd name="T74" fmla="*/ 300373 w 3584"/>
                <a:gd name="T75" fmla="*/ 1800397 h 3740"/>
                <a:gd name="T76" fmla="*/ 525171 w 3584"/>
                <a:gd name="T77" fmla="*/ 1575588 h 3740"/>
                <a:gd name="T78" fmla="*/ 525171 w 3584"/>
                <a:gd name="T79" fmla="*/ 487648 h 3740"/>
                <a:gd name="T80" fmla="*/ 449596 w 3584"/>
                <a:gd name="T81" fmla="*/ 899236 h 3740"/>
                <a:gd name="T82" fmla="*/ 300373 w 3584"/>
                <a:gd name="T83" fmla="*/ 899236 h 3740"/>
                <a:gd name="T84" fmla="*/ 300373 w 3584"/>
                <a:gd name="T85" fmla="*/ 1481717 h 3740"/>
                <a:gd name="T86" fmla="*/ 244053 w 3584"/>
                <a:gd name="T87" fmla="*/ 1538040 h 3740"/>
                <a:gd name="T88" fmla="*/ 187733 w 3584"/>
                <a:gd name="T89" fmla="*/ 1481717 h 3740"/>
                <a:gd name="T90" fmla="*/ 187733 w 3584"/>
                <a:gd name="T91" fmla="*/ 899236 h 3740"/>
                <a:gd name="T92" fmla="*/ 148261 w 3584"/>
                <a:gd name="T93" fmla="*/ 899236 h 3740"/>
                <a:gd name="T94" fmla="*/ 148261 w 3584"/>
                <a:gd name="T95" fmla="*/ 487648 h 3740"/>
                <a:gd name="T96" fmla="*/ 449596 w 3584"/>
                <a:gd name="T97" fmla="*/ 487648 h 3740"/>
                <a:gd name="T98" fmla="*/ 449596 w 3584"/>
                <a:gd name="T99" fmla="*/ 899236 h 37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584" h="3740">
                  <a:moveTo>
                    <a:pt x="2416" y="1249"/>
                  </a:moveTo>
                  <a:cubicBezTo>
                    <a:pt x="2416" y="389"/>
                    <a:pt x="2416" y="389"/>
                    <a:pt x="2416" y="389"/>
                  </a:cubicBezTo>
                  <a:cubicBezTo>
                    <a:pt x="2454" y="389"/>
                    <a:pt x="2454" y="389"/>
                    <a:pt x="2454" y="389"/>
                  </a:cubicBezTo>
                  <a:cubicBezTo>
                    <a:pt x="2562" y="389"/>
                    <a:pt x="2649" y="302"/>
                    <a:pt x="2649" y="195"/>
                  </a:cubicBezTo>
                  <a:cubicBezTo>
                    <a:pt x="2649" y="87"/>
                    <a:pt x="2562" y="0"/>
                    <a:pt x="2454" y="0"/>
                  </a:cubicBezTo>
                  <a:cubicBezTo>
                    <a:pt x="1467" y="0"/>
                    <a:pt x="1467" y="0"/>
                    <a:pt x="1467" y="0"/>
                  </a:cubicBezTo>
                  <a:cubicBezTo>
                    <a:pt x="1360" y="0"/>
                    <a:pt x="1273" y="87"/>
                    <a:pt x="1273" y="195"/>
                  </a:cubicBezTo>
                  <a:cubicBezTo>
                    <a:pt x="1273" y="302"/>
                    <a:pt x="1360" y="389"/>
                    <a:pt x="1467" y="389"/>
                  </a:cubicBezTo>
                  <a:cubicBezTo>
                    <a:pt x="1559" y="389"/>
                    <a:pt x="1559" y="389"/>
                    <a:pt x="1559" y="389"/>
                  </a:cubicBezTo>
                  <a:cubicBezTo>
                    <a:pt x="1559" y="1249"/>
                    <a:pt x="1559" y="1249"/>
                    <a:pt x="1559" y="1249"/>
                  </a:cubicBezTo>
                  <a:cubicBezTo>
                    <a:pt x="1446" y="1412"/>
                    <a:pt x="1343" y="1571"/>
                    <a:pt x="1247" y="1724"/>
                  </a:cubicBezTo>
                  <a:cubicBezTo>
                    <a:pt x="1247" y="3273"/>
                    <a:pt x="1247" y="3273"/>
                    <a:pt x="1247" y="3273"/>
                  </a:cubicBezTo>
                  <a:cubicBezTo>
                    <a:pt x="1247" y="3453"/>
                    <a:pt x="1179" y="3616"/>
                    <a:pt x="1067" y="3740"/>
                  </a:cubicBezTo>
                  <a:cubicBezTo>
                    <a:pt x="3195" y="3740"/>
                    <a:pt x="3195" y="3740"/>
                    <a:pt x="3195" y="3740"/>
                  </a:cubicBezTo>
                  <a:cubicBezTo>
                    <a:pt x="3410" y="3740"/>
                    <a:pt x="3584" y="3566"/>
                    <a:pt x="3584" y="3350"/>
                  </a:cubicBezTo>
                  <a:cubicBezTo>
                    <a:pt x="3584" y="3350"/>
                    <a:pt x="3200" y="2384"/>
                    <a:pt x="2416" y="1249"/>
                  </a:cubicBezTo>
                  <a:close/>
                  <a:moveTo>
                    <a:pt x="3190" y="3322"/>
                  </a:moveTo>
                  <a:cubicBezTo>
                    <a:pt x="3133" y="3353"/>
                    <a:pt x="3063" y="3331"/>
                    <a:pt x="3032" y="3274"/>
                  </a:cubicBezTo>
                  <a:cubicBezTo>
                    <a:pt x="2361" y="2026"/>
                    <a:pt x="2361" y="2026"/>
                    <a:pt x="2361" y="2026"/>
                  </a:cubicBezTo>
                  <a:cubicBezTo>
                    <a:pt x="1335" y="2026"/>
                    <a:pt x="1335" y="2026"/>
                    <a:pt x="1335" y="2026"/>
                  </a:cubicBezTo>
                  <a:cubicBezTo>
                    <a:pt x="1714" y="1325"/>
                    <a:pt x="1714" y="1325"/>
                    <a:pt x="1714" y="1325"/>
                  </a:cubicBezTo>
                  <a:cubicBezTo>
                    <a:pt x="1714" y="389"/>
                    <a:pt x="1714" y="389"/>
                    <a:pt x="1714" y="389"/>
                  </a:cubicBezTo>
                  <a:cubicBezTo>
                    <a:pt x="2260" y="389"/>
                    <a:pt x="2260" y="389"/>
                    <a:pt x="2260" y="389"/>
                  </a:cubicBezTo>
                  <a:cubicBezTo>
                    <a:pt x="2260" y="1325"/>
                    <a:pt x="2260" y="1325"/>
                    <a:pt x="2260" y="1325"/>
                  </a:cubicBezTo>
                  <a:cubicBezTo>
                    <a:pt x="2640" y="2026"/>
                    <a:pt x="2640" y="2026"/>
                    <a:pt x="2640" y="2026"/>
                  </a:cubicBezTo>
                  <a:cubicBezTo>
                    <a:pt x="2627" y="2026"/>
                    <a:pt x="2627" y="2026"/>
                    <a:pt x="2627" y="2026"/>
                  </a:cubicBezTo>
                  <a:cubicBezTo>
                    <a:pt x="3238" y="3163"/>
                    <a:pt x="3238" y="3163"/>
                    <a:pt x="3238" y="3163"/>
                  </a:cubicBezTo>
                  <a:cubicBezTo>
                    <a:pt x="3269" y="3220"/>
                    <a:pt x="3247" y="3291"/>
                    <a:pt x="3190" y="3322"/>
                  </a:cubicBezTo>
                  <a:close/>
                  <a:moveTo>
                    <a:pt x="1091" y="1013"/>
                  </a:moveTo>
                  <a:cubicBezTo>
                    <a:pt x="1052" y="1013"/>
                    <a:pt x="1052" y="1013"/>
                    <a:pt x="1052" y="1013"/>
                  </a:cubicBezTo>
                  <a:cubicBezTo>
                    <a:pt x="1160" y="1013"/>
                    <a:pt x="1247" y="925"/>
                    <a:pt x="1247" y="818"/>
                  </a:cubicBezTo>
                  <a:cubicBezTo>
                    <a:pt x="1247" y="710"/>
                    <a:pt x="1160" y="623"/>
                    <a:pt x="1052" y="623"/>
                  </a:cubicBezTo>
                  <a:cubicBezTo>
                    <a:pt x="195" y="623"/>
                    <a:pt x="195" y="623"/>
                    <a:pt x="195" y="623"/>
                  </a:cubicBezTo>
                  <a:cubicBezTo>
                    <a:pt x="87" y="623"/>
                    <a:pt x="0" y="710"/>
                    <a:pt x="0" y="818"/>
                  </a:cubicBezTo>
                  <a:cubicBezTo>
                    <a:pt x="0" y="925"/>
                    <a:pt x="87" y="1013"/>
                    <a:pt x="195" y="1013"/>
                  </a:cubicBezTo>
                  <a:cubicBezTo>
                    <a:pt x="156" y="1013"/>
                    <a:pt x="156" y="1013"/>
                    <a:pt x="156" y="1013"/>
                  </a:cubicBezTo>
                  <a:cubicBezTo>
                    <a:pt x="156" y="3273"/>
                    <a:pt x="156" y="3273"/>
                    <a:pt x="156" y="3273"/>
                  </a:cubicBezTo>
                  <a:cubicBezTo>
                    <a:pt x="156" y="3531"/>
                    <a:pt x="365" y="3740"/>
                    <a:pt x="624" y="3740"/>
                  </a:cubicBezTo>
                  <a:cubicBezTo>
                    <a:pt x="882" y="3740"/>
                    <a:pt x="1091" y="3531"/>
                    <a:pt x="1091" y="3273"/>
                  </a:cubicBezTo>
                  <a:lnTo>
                    <a:pt x="1091" y="1013"/>
                  </a:lnTo>
                  <a:close/>
                  <a:moveTo>
                    <a:pt x="934" y="1868"/>
                  </a:moveTo>
                  <a:cubicBezTo>
                    <a:pt x="624" y="1868"/>
                    <a:pt x="624" y="1868"/>
                    <a:pt x="624" y="1868"/>
                  </a:cubicBezTo>
                  <a:cubicBezTo>
                    <a:pt x="624" y="3078"/>
                    <a:pt x="624" y="3078"/>
                    <a:pt x="624" y="3078"/>
                  </a:cubicBezTo>
                  <a:cubicBezTo>
                    <a:pt x="624" y="3142"/>
                    <a:pt x="571" y="3195"/>
                    <a:pt x="507" y="3195"/>
                  </a:cubicBezTo>
                  <a:cubicBezTo>
                    <a:pt x="442" y="3195"/>
                    <a:pt x="390" y="3142"/>
                    <a:pt x="390" y="3078"/>
                  </a:cubicBezTo>
                  <a:cubicBezTo>
                    <a:pt x="390" y="1868"/>
                    <a:pt x="390" y="1868"/>
                    <a:pt x="390" y="1868"/>
                  </a:cubicBezTo>
                  <a:cubicBezTo>
                    <a:pt x="308" y="1868"/>
                    <a:pt x="308" y="1868"/>
                    <a:pt x="308" y="1868"/>
                  </a:cubicBezTo>
                  <a:cubicBezTo>
                    <a:pt x="308" y="1013"/>
                    <a:pt x="308" y="1013"/>
                    <a:pt x="308" y="1013"/>
                  </a:cubicBezTo>
                  <a:cubicBezTo>
                    <a:pt x="934" y="1013"/>
                    <a:pt x="934" y="1013"/>
                    <a:pt x="934" y="1013"/>
                  </a:cubicBezTo>
                  <a:lnTo>
                    <a:pt x="934" y="18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3941569" y="4674370"/>
              <a:ext cx="360763" cy="365926"/>
            </a:xfrm>
            <a:custGeom>
              <a:avLst/>
              <a:gdLst>
                <a:gd name="T0" fmla="*/ 1628324 w 3235"/>
                <a:gd name="T1" fmla="*/ 943562 h 3280"/>
                <a:gd name="T2" fmla="*/ 889923 w 3235"/>
                <a:gd name="T3" fmla="*/ 1681834 h 3280"/>
                <a:gd name="T4" fmla="*/ 715343 w 3235"/>
                <a:gd name="T5" fmla="*/ 1780637 h 3280"/>
                <a:gd name="T6" fmla="*/ 789457 w 3235"/>
                <a:gd name="T7" fmla="*/ 1662623 h 3280"/>
                <a:gd name="T8" fmla="*/ 847651 w 3235"/>
                <a:gd name="T9" fmla="*/ 1618711 h 3280"/>
                <a:gd name="T10" fmla="*/ 1231948 w 3235"/>
                <a:gd name="T11" fmla="*/ 1234480 h 3280"/>
                <a:gd name="T12" fmla="*/ 978861 w 3235"/>
                <a:gd name="T13" fmla="*/ 981436 h 3280"/>
                <a:gd name="T14" fmla="*/ 1348336 w 3235"/>
                <a:gd name="T15" fmla="*/ 612574 h 3280"/>
                <a:gd name="T16" fmla="*/ 1348336 w 3235"/>
                <a:gd name="T17" fmla="*/ 536277 h 3280"/>
                <a:gd name="T18" fmla="*/ 1271476 w 3235"/>
                <a:gd name="T19" fmla="*/ 536277 h 3280"/>
                <a:gd name="T20" fmla="*/ 902550 w 3235"/>
                <a:gd name="T21" fmla="*/ 905139 h 3280"/>
                <a:gd name="T22" fmla="*/ 828436 w 3235"/>
                <a:gd name="T23" fmla="*/ 831037 h 3280"/>
                <a:gd name="T24" fmla="*/ 828436 w 3235"/>
                <a:gd name="T25" fmla="*/ 674051 h 3280"/>
                <a:gd name="T26" fmla="*/ 1093601 w 3235"/>
                <a:gd name="T27" fmla="*/ 408932 h 3280"/>
                <a:gd name="T28" fmla="*/ 1628324 w 3235"/>
                <a:gd name="T29" fmla="*/ 408932 h 3280"/>
                <a:gd name="T30" fmla="*/ 1628324 w 3235"/>
                <a:gd name="T31" fmla="*/ 943562 h 3280"/>
                <a:gd name="T32" fmla="*/ 828436 w 3235"/>
                <a:gd name="T33" fmla="*/ 1132384 h 3280"/>
                <a:gd name="T34" fmla="*/ 828436 w 3235"/>
                <a:gd name="T35" fmla="*/ 979240 h 3280"/>
                <a:gd name="T36" fmla="*/ 902550 w 3235"/>
                <a:gd name="T37" fmla="*/ 905139 h 3280"/>
                <a:gd name="T38" fmla="*/ 978861 w 3235"/>
                <a:gd name="T39" fmla="*/ 981436 h 3280"/>
                <a:gd name="T40" fmla="*/ 828436 w 3235"/>
                <a:gd name="T41" fmla="*/ 1132384 h 3280"/>
                <a:gd name="T42" fmla="*/ 378259 w 3235"/>
                <a:gd name="T43" fmla="*/ 1800397 h 3280"/>
                <a:gd name="T44" fmla="*/ 0 w 3235"/>
                <a:gd name="T45" fmla="*/ 1422204 h 3280"/>
                <a:gd name="T46" fmla="*/ 0 w 3235"/>
                <a:gd name="T47" fmla="*/ 378193 h 3280"/>
                <a:gd name="T48" fmla="*/ 378259 w 3235"/>
                <a:gd name="T49" fmla="*/ 0 h 3280"/>
                <a:gd name="T50" fmla="*/ 756517 w 3235"/>
                <a:gd name="T51" fmla="*/ 378193 h 3280"/>
                <a:gd name="T52" fmla="*/ 756517 w 3235"/>
                <a:gd name="T53" fmla="*/ 1422204 h 3280"/>
                <a:gd name="T54" fmla="*/ 378259 w 3235"/>
                <a:gd name="T55" fmla="*/ 1800397 h 3280"/>
                <a:gd name="T56" fmla="*/ 682403 w 3235"/>
                <a:gd name="T57" fmla="*/ 393013 h 3280"/>
                <a:gd name="T58" fmla="*/ 378259 w 3235"/>
                <a:gd name="T59" fmla="*/ 94960 h 3280"/>
                <a:gd name="T60" fmla="*/ 71370 w 3235"/>
                <a:gd name="T61" fmla="*/ 393013 h 3280"/>
                <a:gd name="T62" fmla="*/ 71370 w 3235"/>
                <a:gd name="T63" fmla="*/ 936426 h 3280"/>
                <a:gd name="T64" fmla="*/ 216305 w 3235"/>
                <a:gd name="T65" fmla="*/ 936426 h 3280"/>
                <a:gd name="T66" fmla="*/ 216305 w 3235"/>
                <a:gd name="T67" fmla="*/ 1458431 h 3280"/>
                <a:gd name="T68" fmla="*/ 270106 w 3235"/>
                <a:gd name="T69" fmla="*/ 1512224 h 3280"/>
                <a:gd name="T70" fmla="*/ 324457 w 3235"/>
                <a:gd name="T71" fmla="*/ 1458431 h 3280"/>
                <a:gd name="T72" fmla="*/ 324457 w 3235"/>
                <a:gd name="T73" fmla="*/ 936426 h 3280"/>
                <a:gd name="T74" fmla="*/ 682403 w 3235"/>
                <a:gd name="T75" fmla="*/ 936426 h 3280"/>
                <a:gd name="T76" fmla="*/ 682403 w 3235"/>
                <a:gd name="T77" fmla="*/ 393013 h 3280"/>
                <a:gd name="T78" fmla="*/ 270106 w 3235"/>
                <a:gd name="T79" fmla="*/ 360079 h 3280"/>
                <a:gd name="T80" fmla="*/ 324457 w 3235"/>
                <a:gd name="T81" fmla="*/ 413872 h 3280"/>
                <a:gd name="T82" fmla="*/ 324457 w 3235"/>
                <a:gd name="T83" fmla="*/ 936426 h 3280"/>
                <a:gd name="T84" fmla="*/ 216305 w 3235"/>
                <a:gd name="T85" fmla="*/ 936426 h 3280"/>
                <a:gd name="T86" fmla="*/ 216305 w 3235"/>
                <a:gd name="T87" fmla="*/ 413872 h 3280"/>
                <a:gd name="T88" fmla="*/ 270106 w 3235"/>
                <a:gd name="T89" fmla="*/ 360079 h 32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235" h="3280">
                  <a:moveTo>
                    <a:pt x="2966" y="1719"/>
                  </a:moveTo>
                  <a:cubicBezTo>
                    <a:pt x="1621" y="3064"/>
                    <a:pt x="1621" y="3064"/>
                    <a:pt x="1621" y="3064"/>
                  </a:cubicBezTo>
                  <a:cubicBezTo>
                    <a:pt x="1530" y="3155"/>
                    <a:pt x="1420" y="3214"/>
                    <a:pt x="1303" y="3244"/>
                  </a:cubicBezTo>
                  <a:cubicBezTo>
                    <a:pt x="1359" y="3180"/>
                    <a:pt x="1404" y="3107"/>
                    <a:pt x="1438" y="3029"/>
                  </a:cubicBezTo>
                  <a:cubicBezTo>
                    <a:pt x="1476" y="3007"/>
                    <a:pt x="1512" y="2981"/>
                    <a:pt x="1544" y="2949"/>
                  </a:cubicBezTo>
                  <a:cubicBezTo>
                    <a:pt x="2244" y="2249"/>
                    <a:pt x="2244" y="2249"/>
                    <a:pt x="2244" y="2249"/>
                  </a:cubicBezTo>
                  <a:cubicBezTo>
                    <a:pt x="1783" y="1788"/>
                    <a:pt x="1783" y="1788"/>
                    <a:pt x="1783" y="1788"/>
                  </a:cubicBezTo>
                  <a:cubicBezTo>
                    <a:pt x="2456" y="1116"/>
                    <a:pt x="2456" y="1116"/>
                    <a:pt x="2456" y="1116"/>
                  </a:cubicBezTo>
                  <a:cubicBezTo>
                    <a:pt x="2494" y="1078"/>
                    <a:pt x="2494" y="1015"/>
                    <a:pt x="2456" y="977"/>
                  </a:cubicBezTo>
                  <a:cubicBezTo>
                    <a:pt x="2417" y="938"/>
                    <a:pt x="2355" y="938"/>
                    <a:pt x="2316" y="977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509" y="1514"/>
                    <a:pt x="1509" y="1514"/>
                    <a:pt x="1509" y="1514"/>
                  </a:cubicBezTo>
                  <a:cubicBezTo>
                    <a:pt x="1509" y="1228"/>
                    <a:pt x="1509" y="1228"/>
                    <a:pt x="1509" y="1228"/>
                  </a:cubicBezTo>
                  <a:cubicBezTo>
                    <a:pt x="1992" y="745"/>
                    <a:pt x="1992" y="745"/>
                    <a:pt x="1992" y="745"/>
                  </a:cubicBezTo>
                  <a:cubicBezTo>
                    <a:pt x="2261" y="476"/>
                    <a:pt x="2697" y="476"/>
                    <a:pt x="2966" y="745"/>
                  </a:cubicBezTo>
                  <a:cubicBezTo>
                    <a:pt x="3235" y="1014"/>
                    <a:pt x="3235" y="1450"/>
                    <a:pt x="2966" y="1719"/>
                  </a:cubicBezTo>
                  <a:close/>
                  <a:moveTo>
                    <a:pt x="1509" y="2063"/>
                  </a:moveTo>
                  <a:cubicBezTo>
                    <a:pt x="1509" y="1784"/>
                    <a:pt x="1509" y="1784"/>
                    <a:pt x="1509" y="1784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783" y="1788"/>
                    <a:pt x="1783" y="1788"/>
                    <a:pt x="1783" y="1788"/>
                  </a:cubicBezTo>
                  <a:lnTo>
                    <a:pt x="1509" y="2063"/>
                  </a:lnTo>
                  <a:close/>
                  <a:moveTo>
                    <a:pt x="689" y="3280"/>
                  </a:moveTo>
                  <a:cubicBezTo>
                    <a:pt x="309" y="3280"/>
                    <a:pt x="0" y="2971"/>
                    <a:pt x="0" y="2591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308"/>
                    <a:pt x="309" y="0"/>
                    <a:pt x="689" y="0"/>
                  </a:cubicBezTo>
                  <a:cubicBezTo>
                    <a:pt x="1069" y="0"/>
                    <a:pt x="1378" y="308"/>
                    <a:pt x="1378" y="689"/>
                  </a:cubicBezTo>
                  <a:cubicBezTo>
                    <a:pt x="1378" y="2591"/>
                    <a:pt x="1378" y="2591"/>
                    <a:pt x="1378" y="2591"/>
                  </a:cubicBezTo>
                  <a:cubicBezTo>
                    <a:pt x="1378" y="2971"/>
                    <a:pt x="1069" y="3280"/>
                    <a:pt x="689" y="3280"/>
                  </a:cubicBezTo>
                  <a:close/>
                  <a:moveTo>
                    <a:pt x="1243" y="716"/>
                  </a:moveTo>
                  <a:cubicBezTo>
                    <a:pt x="1243" y="416"/>
                    <a:pt x="989" y="173"/>
                    <a:pt x="689" y="173"/>
                  </a:cubicBezTo>
                  <a:cubicBezTo>
                    <a:pt x="389" y="173"/>
                    <a:pt x="130" y="416"/>
                    <a:pt x="130" y="716"/>
                  </a:cubicBezTo>
                  <a:cubicBezTo>
                    <a:pt x="130" y="1706"/>
                    <a:pt x="130" y="1706"/>
                    <a:pt x="130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2657"/>
                    <a:pt x="394" y="2657"/>
                    <a:pt x="394" y="2657"/>
                  </a:cubicBezTo>
                  <a:cubicBezTo>
                    <a:pt x="394" y="2711"/>
                    <a:pt x="438" y="2755"/>
                    <a:pt x="492" y="2755"/>
                  </a:cubicBezTo>
                  <a:cubicBezTo>
                    <a:pt x="547" y="2755"/>
                    <a:pt x="591" y="2711"/>
                    <a:pt x="591" y="2657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1243" y="1706"/>
                    <a:pt x="1243" y="1706"/>
                    <a:pt x="1243" y="1706"/>
                  </a:cubicBezTo>
                  <a:lnTo>
                    <a:pt x="1243" y="716"/>
                  </a:lnTo>
                  <a:close/>
                  <a:moveTo>
                    <a:pt x="492" y="656"/>
                  </a:moveTo>
                  <a:cubicBezTo>
                    <a:pt x="547" y="656"/>
                    <a:pt x="591" y="700"/>
                    <a:pt x="591" y="754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754"/>
                    <a:pt x="394" y="754"/>
                    <a:pt x="394" y="754"/>
                  </a:cubicBezTo>
                  <a:cubicBezTo>
                    <a:pt x="394" y="700"/>
                    <a:pt x="438" y="656"/>
                    <a:pt x="492" y="6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KSO_Shape"/>
            <p:cNvSpPr>
              <a:spLocks noChangeArrowheads="1"/>
            </p:cNvSpPr>
            <p:nvPr/>
          </p:nvSpPr>
          <p:spPr bwMode="auto">
            <a:xfrm>
              <a:off x="5455950" y="4689330"/>
              <a:ext cx="306888" cy="348077"/>
            </a:xfrm>
            <a:custGeom>
              <a:avLst/>
              <a:gdLst>
                <a:gd name="T0" fmla="*/ 478582 w 2230438"/>
                <a:gd name="T1" fmla="*/ 1806148 h 2528888"/>
                <a:gd name="T2" fmla="*/ 939800 w 2230438"/>
                <a:gd name="T3" fmla="*/ 1569195 h 2528888"/>
                <a:gd name="T4" fmla="*/ 942975 w 2230438"/>
                <a:gd name="T5" fmla="*/ 455613 h 2528888"/>
                <a:gd name="T6" fmla="*/ 1096010 w 2230438"/>
                <a:gd name="T7" fmla="*/ 829406 h 2528888"/>
                <a:gd name="T8" fmla="*/ 1127760 w 2230438"/>
                <a:gd name="T9" fmla="*/ 835124 h 2528888"/>
                <a:gd name="T10" fmla="*/ 1156653 w 2230438"/>
                <a:gd name="T11" fmla="*/ 848148 h 2528888"/>
                <a:gd name="T12" fmla="*/ 1181100 w 2230438"/>
                <a:gd name="T13" fmla="*/ 867208 h 2528888"/>
                <a:gd name="T14" fmla="*/ 1200468 w 2230438"/>
                <a:gd name="T15" fmla="*/ 891985 h 2528888"/>
                <a:gd name="T16" fmla="*/ 1213485 w 2230438"/>
                <a:gd name="T17" fmla="*/ 920257 h 2528888"/>
                <a:gd name="T18" fmla="*/ 1219200 w 2230438"/>
                <a:gd name="T19" fmla="*/ 952341 h 2528888"/>
                <a:gd name="T20" fmla="*/ 2230438 w 2230438"/>
                <a:gd name="T21" fmla="*/ 1948222 h 2528888"/>
                <a:gd name="T22" fmla="*/ 2224723 w 2230438"/>
                <a:gd name="T23" fmla="*/ 1980279 h 2528888"/>
                <a:gd name="T24" fmla="*/ 2211706 w 2230438"/>
                <a:gd name="T25" fmla="*/ 2009162 h 2528888"/>
                <a:gd name="T26" fmla="*/ 2192338 w 2230438"/>
                <a:gd name="T27" fmla="*/ 2033601 h 2528888"/>
                <a:gd name="T28" fmla="*/ 2167891 w 2230438"/>
                <a:gd name="T29" fmla="*/ 2052962 h 2528888"/>
                <a:gd name="T30" fmla="*/ 2138998 w 2230438"/>
                <a:gd name="T31" fmla="*/ 2065975 h 2528888"/>
                <a:gd name="T32" fmla="*/ 2107566 w 2230438"/>
                <a:gd name="T33" fmla="*/ 2071688 h 2528888"/>
                <a:gd name="T34" fmla="*/ 1218565 w 2230438"/>
                <a:gd name="T35" fmla="*/ 2412307 h 2528888"/>
                <a:gd name="T36" fmla="*/ 1211263 w 2230438"/>
                <a:gd name="T37" fmla="*/ 2443438 h 2528888"/>
                <a:gd name="T38" fmla="*/ 1196975 w 2230438"/>
                <a:gd name="T39" fmla="*/ 2471709 h 2528888"/>
                <a:gd name="T40" fmla="*/ 1176655 w 2230438"/>
                <a:gd name="T41" fmla="*/ 2494899 h 2528888"/>
                <a:gd name="T42" fmla="*/ 1151255 w 2230438"/>
                <a:gd name="T43" fmla="*/ 2513005 h 2528888"/>
                <a:gd name="T44" fmla="*/ 1121728 w 2230438"/>
                <a:gd name="T45" fmla="*/ 2524441 h 2528888"/>
                <a:gd name="T46" fmla="*/ 1089343 w 2230438"/>
                <a:gd name="T47" fmla="*/ 2528888 h 2528888"/>
                <a:gd name="T48" fmla="*/ 103823 w 2230438"/>
                <a:gd name="T49" fmla="*/ 2526029 h 2528888"/>
                <a:gd name="T50" fmla="*/ 73660 w 2230438"/>
                <a:gd name="T51" fmla="*/ 2515864 h 2528888"/>
                <a:gd name="T52" fmla="*/ 47308 w 2230438"/>
                <a:gd name="T53" fmla="*/ 2499028 h 2528888"/>
                <a:gd name="T54" fmla="*/ 25718 w 2230438"/>
                <a:gd name="T55" fmla="*/ 2476792 h 2528888"/>
                <a:gd name="T56" fmla="*/ 10160 w 2230438"/>
                <a:gd name="T57" fmla="*/ 2449155 h 2528888"/>
                <a:gd name="T58" fmla="*/ 1270 w 2230438"/>
                <a:gd name="T59" fmla="*/ 2418660 h 2528888"/>
                <a:gd name="T60" fmla="*/ 318 w 2230438"/>
                <a:gd name="T61" fmla="*/ 952341 h 2528888"/>
                <a:gd name="T62" fmla="*/ 5715 w 2230438"/>
                <a:gd name="T63" fmla="*/ 920257 h 2528888"/>
                <a:gd name="T64" fmla="*/ 18415 w 2230438"/>
                <a:gd name="T65" fmla="*/ 891985 h 2528888"/>
                <a:gd name="T66" fmla="*/ 38100 w 2230438"/>
                <a:gd name="T67" fmla="*/ 867208 h 2528888"/>
                <a:gd name="T68" fmla="*/ 62548 w 2230438"/>
                <a:gd name="T69" fmla="*/ 848148 h 2528888"/>
                <a:gd name="T70" fmla="*/ 91123 w 2230438"/>
                <a:gd name="T71" fmla="*/ 835124 h 2528888"/>
                <a:gd name="T72" fmla="*/ 123190 w 2230438"/>
                <a:gd name="T73" fmla="*/ 829406 h 2528888"/>
                <a:gd name="T74" fmla="*/ 250825 w 2230438"/>
                <a:gd name="T75" fmla="*/ 455613 h 2528888"/>
                <a:gd name="T76" fmla="*/ 1845628 w 2230438"/>
                <a:gd name="T77" fmla="*/ 373634 h 2528888"/>
                <a:gd name="T78" fmla="*/ 2126933 w 2230438"/>
                <a:gd name="T79" fmla="*/ 375856 h 2528888"/>
                <a:gd name="T80" fmla="*/ 2157096 w 2230438"/>
                <a:gd name="T81" fmla="*/ 386330 h 2528888"/>
                <a:gd name="T82" fmla="*/ 2183448 w 2230438"/>
                <a:gd name="T83" fmla="*/ 402834 h 2528888"/>
                <a:gd name="T84" fmla="*/ 2204403 w 2230438"/>
                <a:gd name="T85" fmla="*/ 425686 h 2528888"/>
                <a:gd name="T86" fmla="*/ 2220278 w 2230438"/>
                <a:gd name="T87" fmla="*/ 452982 h 2528888"/>
                <a:gd name="T88" fmla="*/ 2228851 w 2230438"/>
                <a:gd name="T89" fmla="*/ 483452 h 2528888"/>
                <a:gd name="T90" fmla="*/ 1011238 w 2230438"/>
                <a:gd name="T91" fmla="*/ 800100 h 2528888"/>
                <a:gd name="T92" fmla="*/ 1014096 w 2230438"/>
                <a:gd name="T93" fmla="*/ 477104 h 2528888"/>
                <a:gd name="T94" fmla="*/ 1023938 w 2230438"/>
                <a:gd name="T95" fmla="*/ 447269 h 2528888"/>
                <a:gd name="T96" fmla="*/ 1041083 w 2230438"/>
                <a:gd name="T97" fmla="*/ 420608 h 2528888"/>
                <a:gd name="T98" fmla="*/ 1063308 w 2230438"/>
                <a:gd name="T99" fmla="*/ 399343 h 2528888"/>
                <a:gd name="T100" fmla="*/ 1090613 w 2230438"/>
                <a:gd name="T101" fmla="*/ 383473 h 2528888"/>
                <a:gd name="T102" fmla="*/ 1121411 w 2230438"/>
                <a:gd name="T103" fmla="*/ 374903 h 2528888"/>
                <a:gd name="T104" fmla="*/ 1383983 w 2230438"/>
                <a:gd name="T105" fmla="*/ 206375 h 2528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0438" h="2528888">
                  <a:moveTo>
                    <a:pt x="478582" y="1344613"/>
                  </a:moveTo>
                  <a:lnTo>
                    <a:pt x="478582" y="1569195"/>
                  </a:lnTo>
                  <a:lnTo>
                    <a:pt x="254000" y="1569195"/>
                  </a:lnTo>
                  <a:lnTo>
                    <a:pt x="254000" y="1806148"/>
                  </a:lnTo>
                  <a:lnTo>
                    <a:pt x="478582" y="1806148"/>
                  </a:lnTo>
                  <a:lnTo>
                    <a:pt x="478582" y="2030413"/>
                  </a:lnTo>
                  <a:lnTo>
                    <a:pt x="715535" y="2030413"/>
                  </a:lnTo>
                  <a:lnTo>
                    <a:pt x="715535" y="1806148"/>
                  </a:lnTo>
                  <a:lnTo>
                    <a:pt x="939800" y="1806148"/>
                  </a:lnTo>
                  <a:lnTo>
                    <a:pt x="939800" y="1569195"/>
                  </a:lnTo>
                  <a:lnTo>
                    <a:pt x="715535" y="1569195"/>
                  </a:lnTo>
                  <a:lnTo>
                    <a:pt x="715535" y="1344613"/>
                  </a:lnTo>
                  <a:lnTo>
                    <a:pt x="478582" y="1344613"/>
                  </a:lnTo>
                  <a:close/>
                  <a:moveTo>
                    <a:pt x="250825" y="455613"/>
                  </a:moveTo>
                  <a:lnTo>
                    <a:pt x="942975" y="455613"/>
                  </a:lnTo>
                  <a:lnTo>
                    <a:pt x="942975" y="661988"/>
                  </a:lnTo>
                  <a:lnTo>
                    <a:pt x="834390" y="661988"/>
                  </a:lnTo>
                  <a:lnTo>
                    <a:pt x="834390" y="829406"/>
                  </a:lnTo>
                  <a:lnTo>
                    <a:pt x="1089343" y="829406"/>
                  </a:lnTo>
                  <a:lnTo>
                    <a:pt x="1096010" y="829406"/>
                  </a:lnTo>
                  <a:lnTo>
                    <a:pt x="1102678" y="830042"/>
                  </a:lnTo>
                  <a:lnTo>
                    <a:pt x="1109028" y="830677"/>
                  </a:lnTo>
                  <a:lnTo>
                    <a:pt x="1115695" y="831947"/>
                  </a:lnTo>
                  <a:lnTo>
                    <a:pt x="1121728" y="833218"/>
                  </a:lnTo>
                  <a:lnTo>
                    <a:pt x="1127760" y="835124"/>
                  </a:lnTo>
                  <a:lnTo>
                    <a:pt x="1134110" y="837348"/>
                  </a:lnTo>
                  <a:lnTo>
                    <a:pt x="1139825" y="839254"/>
                  </a:lnTo>
                  <a:lnTo>
                    <a:pt x="1145540" y="841795"/>
                  </a:lnTo>
                  <a:lnTo>
                    <a:pt x="1151255" y="844654"/>
                  </a:lnTo>
                  <a:lnTo>
                    <a:pt x="1156653" y="848148"/>
                  </a:lnTo>
                  <a:lnTo>
                    <a:pt x="1162050" y="851325"/>
                  </a:lnTo>
                  <a:lnTo>
                    <a:pt x="1167130" y="854819"/>
                  </a:lnTo>
                  <a:lnTo>
                    <a:pt x="1172210" y="858631"/>
                  </a:lnTo>
                  <a:lnTo>
                    <a:pt x="1176655" y="863078"/>
                  </a:lnTo>
                  <a:lnTo>
                    <a:pt x="1181100" y="867208"/>
                  </a:lnTo>
                  <a:lnTo>
                    <a:pt x="1185545" y="871655"/>
                  </a:lnTo>
                  <a:lnTo>
                    <a:pt x="1189673" y="876420"/>
                  </a:lnTo>
                  <a:lnTo>
                    <a:pt x="1193165" y="881502"/>
                  </a:lnTo>
                  <a:lnTo>
                    <a:pt x="1196975" y="886585"/>
                  </a:lnTo>
                  <a:lnTo>
                    <a:pt x="1200468" y="891985"/>
                  </a:lnTo>
                  <a:lnTo>
                    <a:pt x="1203325" y="897385"/>
                  </a:lnTo>
                  <a:lnTo>
                    <a:pt x="1206183" y="902786"/>
                  </a:lnTo>
                  <a:lnTo>
                    <a:pt x="1209040" y="908504"/>
                  </a:lnTo>
                  <a:lnTo>
                    <a:pt x="1211263" y="914539"/>
                  </a:lnTo>
                  <a:lnTo>
                    <a:pt x="1213485" y="920257"/>
                  </a:lnTo>
                  <a:lnTo>
                    <a:pt x="1215390" y="926928"/>
                  </a:lnTo>
                  <a:lnTo>
                    <a:pt x="1216660" y="932963"/>
                  </a:lnTo>
                  <a:lnTo>
                    <a:pt x="1217613" y="939317"/>
                  </a:lnTo>
                  <a:lnTo>
                    <a:pt x="1218565" y="945987"/>
                  </a:lnTo>
                  <a:lnTo>
                    <a:pt x="1219200" y="952341"/>
                  </a:lnTo>
                  <a:lnTo>
                    <a:pt x="1219200" y="959012"/>
                  </a:lnTo>
                  <a:lnTo>
                    <a:pt x="1219200" y="1652588"/>
                  </a:lnTo>
                  <a:lnTo>
                    <a:pt x="2230438" y="1652588"/>
                  </a:lnTo>
                  <a:lnTo>
                    <a:pt x="2230438" y="1941874"/>
                  </a:lnTo>
                  <a:lnTo>
                    <a:pt x="2230438" y="1948222"/>
                  </a:lnTo>
                  <a:lnTo>
                    <a:pt x="2229803" y="1955205"/>
                  </a:lnTo>
                  <a:lnTo>
                    <a:pt x="2228851" y="1961553"/>
                  </a:lnTo>
                  <a:lnTo>
                    <a:pt x="2227898" y="1968218"/>
                  </a:lnTo>
                  <a:lnTo>
                    <a:pt x="2226628" y="1974248"/>
                  </a:lnTo>
                  <a:lnTo>
                    <a:pt x="2224723" y="1980279"/>
                  </a:lnTo>
                  <a:lnTo>
                    <a:pt x="2222501" y="1986309"/>
                  </a:lnTo>
                  <a:lnTo>
                    <a:pt x="2220278" y="1992022"/>
                  </a:lnTo>
                  <a:lnTo>
                    <a:pt x="2217738" y="1998053"/>
                  </a:lnTo>
                  <a:lnTo>
                    <a:pt x="2214881" y="2003766"/>
                  </a:lnTo>
                  <a:lnTo>
                    <a:pt x="2211706" y="2009162"/>
                  </a:lnTo>
                  <a:lnTo>
                    <a:pt x="2208531" y="2014557"/>
                  </a:lnTo>
                  <a:lnTo>
                    <a:pt x="2204403" y="2019318"/>
                  </a:lnTo>
                  <a:lnTo>
                    <a:pt x="2200911" y="2024397"/>
                  </a:lnTo>
                  <a:lnTo>
                    <a:pt x="2196783" y="2029157"/>
                  </a:lnTo>
                  <a:lnTo>
                    <a:pt x="2192338" y="2033601"/>
                  </a:lnTo>
                  <a:lnTo>
                    <a:pt x="2187893" y="2037727"/>
                  </a:lnTo>
                  <a:lnTo>
                    <a:pt x="2183448" y="2042171"/>
                  </a:lnTo>
                  <a:lnTo>
                    <a:pt x="2178368" y="2045662"/>
                  </a:lnTo>
                  <a:lnTo>
                    <a:pt x="2173288" y="2049153"/>
                  </a:lnTo>
                  <a:lnTo>
                    <a:pt x="2167891" y="2052962"/>
                  </a:lnTo>
                  <a:lnTo>
                    <a:pt x="2162493" y="2055819"/>
                  </a:lnTo>
                  <a:lnTo>
                    <a:pt x="2157096" y="2058675"/>
                  </a:lnTo>
                  <a:lnTo>
                    <a:pt x="2151381" y="2061532"/>
                  </a:lnTo>
                  <a:lnTo>
                    <a:pt x="2145348" y="2063753"/>
                  </a:lnTo>
                  <a:lnTo>
                    <a:pt x="2138998" y="2065975"/>
                  </a:lnTo>
                  <a:lnTo>
                    <a:pt x="2132966" y="2067562"/>
                  </a:lnTo>
                  <a:lnTo>
                    <a:pt x="2126933" y="2069149"/>
                  </a:lnTo>
                  <a:lnTo>
                    <a:pt x="2120266" y="2070101"/>
                  </a:lnTo>
                  <a:lnTo>
                    <a:pt x="2113916" y="2070736"/>
                  </a:lnTo>
                  <a:lnTo>
                    <a:pt x="2107566" y="2071688"/>
                  </a:lnTo>
                  <a:lnTo>
                    <a:pt x="2100581" y="2071688"/>
                  </a:lnTo>
                  <a:lnTo>
                    <a:pt x="1219200" y="2071688"/>
                  </a:lnTo>
                  <a:lnTo>
                    <a:pt x="1219200" y="2398965"/>
                  </a:lnTo>
                  <a:lnTo>
                    <a:pt x="1219200" y="2405318"/>
                  </a:lnTo>
                  <a:lnTo>
                    <a:pt x="1218565" y="2412307"/>
                  </a:lnTo>
                  <a:lnTo>
                    <a:pt x="1217613" y="2418660"/>
                  </a:lnTo>
                  <a:lnTo>
                    <a:pt x="1216660" y="2424696"/>
                  </a:lnTo>
                  <a:lnTo>
                    <a:pt x="1215390" y="2431367"/>
                  </a:lnTo>
                  <a:lnTo>
                    <a:pt x="1213485" y="2437402"/>
                  </a:lnTo>
                  <a:lnTo>
                    <a:pt x="1211263" y="2443438"/>
                  </a:lnTo>
                  <a:lnTo>
                    <a:pt x="1209040" y="2449155"/>
                  </a:lnTo>
                  <a:lnTo>
                    <a:pt x="1206183" y="2455191"/>
                  </a:lnTo>
                  <a:lnTo>
                    <a:pt x="1203325" y="2460909"/>
                  </a:lnTo>
                  <a:lnTo>
                    <a:pt x="1200468" y="2466309"/>
                  </a:lnTo>
                  <a:lnTo>
                    <a:pt x="1196975" y="2471709"/>
                  </a:lnTo>
                  <a:lnTo>
                    <a:pt x="1193165" y="2476792"/>
                  </a:lnTo>
                  <a:lnTo>
                    <a:pt x="1189673" y="2481239"/>
                  </a:lnTo>
                  <a:lnTo>
                    <a:pt x="1185545" y="2486004"/>
                  </a:lnTo>
                  <a:lnTo>
                    <a:pt x="1181100" y="2490769"/>
                  </a:lnTo>
                  <a:lnTo>
                    <a:pt x="1176655" y="2494899"/>
                  </a:lnTo>
                  <a:lnTo>
                    <a:pt x="1172210" y="2499028"/>
                  </a:lnTo>
                  <a:lnTo>
                    <a:pt x="1167130" y="2502840"/>
                  </a:lnTo>
                  <a:lnTo>
                    <a:pt x="1162050" y="2506652"/>
                  </a:lnTo>
                  <a:lnTo>
                    <a:pt x="1156653" y="2509829"/>
                  </a:lnTo>
                  <a:lnTo>
                    <a:pt x="1151255" y="2513005"/>
                  </a:lnTo>
                  <a:lnTo>
                    <a:pt x="1145540" y="2515864"/>
                  </a:lnTo>
                  <a:lnTo>
                    <a:pt x="1139825" y="2518405"/>
                  </a:lnTo>
                  <a:lnTo>
                    <a:pt x="1134110" y="2520947"/>
                  </a:lnTo>
                  <a:lnTo>
                    <a:pt x="1127760" y="2523170"/>
                  </a:lnTo>
                  <a:lnTo>
                    <a:pt x="1121728" y="2524441"/>
                  </a:lnTo>
                  <a:lnTo>
                    <a:pt x="1115695" y="2526029"/>
                  </a:lnTo>
                  <a:lnTo>
                    <a:pt x="1109028" y="2527300"/>
                  </a:lnTo>
                  <a:lnTo>
                    <a:pt x="1102678" y="2528253"/>
                  </a:lnTo>
                  <a:lnTo>
                    <a:pt x="1096010" y="2528571"/>
                  </a:lnTo>
                  <a:lnTo>
                    <a:pt x="1089343" y="2528888"/>
                  </a:lnTo>
                  <a:lnTo>
                    <a:pt x="129540" y="2528888"/>
                  </a:lnTo>
                  <a:lnTo>
                    <a:pt x="123190" y="2528571"/>
                  </a:lnTo>
                  <a:lnTo>
                    <a:pt x="116523" y="2528253"/>
                  </a:lnTo>
                  <a:lnTo>
                    <a:pt x="109855" y="2527300"/>
                  </a:lnTo>
                  <a:lnTo>
                    <a:pt x="103823" y="2526029"/>
                  </a:lnTo>
                  <a:lnTo>
                    <a:pt x="97155" y="2524441"/>
                  </a:lnTo>
                  <a:lnTo>
                    <a:pt x="91123" y="2523170"/>
                  </a:lnTo>
                  <a:lnTo>
                    <a:pt x="85090" y="2520947"/>
                  </a:lnTo>
                  <a:lnTo>
                    <a:pt x="79375" y="2518405"/>
                  </a:lnTo>
                  <a:lnTo>
                    <a:pt x="73660" y="2515864"/>
                  </a:lnTo>
                  <a:lnTo>
                    <a:pt x="67945" y="2513005"/>
                  </a:lnTo>
                  <a:lnTo>
                    <a:pt x="62548" y="2509829"/>
                  </a:lnTo>
                  <a:lnTo>
                    <a:pt x="57150" y="2506652"/>
                  </a:lnTo>
                  <a:lnTo>
                    <a:pt x="52070" y="2502840"/>
                  </a:lnTo>
                  <a:lnTo>
                    <a:pt x="47308" y="2499028"/>
                  </a:lnTo>
                  <a:lnTo>
                    <a:pt x="42545" y="2494899"/>
                  </a:lnTo>
                  <a:lnTo>
                    <a:pt x="38100" y="2490769"/>
                  </a:lnTo>
                  <a:lnTo>
                    <a:pt x="33655" y="2486004"/>
                  </a:lnTo>
                  <a:lnTo>
                    <a:pt x="29845" y="2481239"/>
                  </a:lnTo>
                  <a:lnTo>
                    <a:pt x="25718" y="2476792"/>
                  </a:lnTo>
                  <a:lnTo>
                    <a:pt x="22225" y="2471709"/>
                  </a:lnTo>
                  <a:lnTo>
                    <a:pt x="18415" y="2466309"/>
                  </a:lnTo>
                  <a:lnTo>
                    <a:pt x="15558" y="2460909"/>
                  </a:lnTo>
                  <a:lnTo>
                    <a:pt x="12700" y="2455191"/>
                  </a:lnTo>
                  <a:lnTo>
                    <a:pt x="10160" y="2449155"/>
                  </a:lnTo>
                  <a:lnTo>
                    <a:pt x="7620" y="2443438"/>
                  </a:lnTo>
                  <a:lnTo>
                    <a:pt x="5715" y="2437402"/>
                  </a:lnTo>
                  <a:lnTo>
                    <a:pt x="4128" y="2431367"/>
                  </a:lnTo>
                  <a:lnTo>
                    <a:pt x="2858" y="2424696"/>
                  </a:lnTo>
                  <a:lnTo>
                    <a:pt x="1270" y="2418660"/>
                  </a:lnTo>
                  <a:lnTo>
                    <a:pt x="635" y="2412307"/>
                  </a:lnTo>
                  <a:lnTo>
                    <a:pt x="318" y="2405318"/>
                  </a:lnTo>
                  <a:lnTo>
                    <a:pt x="0" y="2398965"/>
                  </a:lnTo>
                  <a:lnTo>
                    <a:pt x="0" y="959012"/>
                  </a:lnTo>
                  <a:lnTo>
                    <a:pt x="318" y="952341"/>
                  </a:lnTo>
                  <a:lnTo>
                    <a:pt x="635" y="945987"/>
                  </a:lnTo>
                  <a:lnTo>
                    <a:pt x="1270" y="939317"/>
                  </a:lnTo>
                  <a:lnTo>
                    <a:pt x="2858" y="932963"/>
                  </a:lnTo>
                  <a:lnTo>
                    <a:pt x="4128" y="926928"/>
                  </a:lnTo>
                  <a:lnTo>
                    <a:pt x="5715" y="920257"/>
                  </a:lnTo>
                  <a:lnTo>
                    <a:pt x="7620" y="914539"/>
                  </a:lnTo>
                  <a:lnTo>
                    <a:pt x="10160" y="908504"/>
                  </a:lnTo>
                  <a:lnTo>
                    <a:pt x="12700" y="902786"/>
                  </a:lnTo>
                  <a:lnTo>
                    <a:pt x="15558" y="897385"/>
                  </a:lnTo>
                  <a:lnTo>
                    <a:pt x="18415" y="891985"/>
                  </a:lnTo>
                  <a:lnTo>
                    <a:pt x="22225" y="886585"/>
                  </a:lnTo>
                  <a:lnTo>
                    <a:pt x="25718" y="881502"/>
                  </a:lnTo>
                  <a:lnTo>
                    <a:pt x="29845" y="876420"/>
                  </a:lnTo>
                  <a:lnTo>
                    <a:pt x="33655" y="871655"/>
                  </a:lnTo>
                  <a:lnTo>
                    <a:pt x="38100" y="867208"/>
                  </a:lnTo>
                  <a:lnTo>
                    <a:pt x="42545" y="863078"/>
                  </a:lnTo>
                  <a:lnTo>
                    <a:pt x="47308" y="858631"/>
                  </a:lnTo>
                  <a:lnTo>
                    <a:pt x="52070" y="854819"/>
                  </a:lnTo>
                  <a:lnTo>
                    <a:pt x="57150" y="851325"/>
                  </a:lnTo>
                  <a:lnTo>
                    <a:pt x="62548" y="848148"/>
                  </a:lnTo>
                  <a:lnTo>
                    <a:pt x="67945" y="844654"/>
                  </a:lnTo>
                  <a:lnTo>
                    <a:pt x="73660" y="841795"/>
                  </a:lnTo>
                  <a:lnTo>
                    <a:pt x="79375" y="839254"/>
                  </a:lnTo>
                  <a:lnTo>
                    <a:pt x="85090" y="837348"/>
                  </a:lnTo>
                  <a:lnTo>
                    <a:pt x="91123" y="835124"/>
                  </a:lnTo>
                  <a:lnTo>
                    <a:pt x="97155" y="833218"/>
                  </a:lnTo>
                  <a:lnTo>
                    <a:pt x="103823" y="831947"/>
                  </a:lnTo>
                  <a:lnTo>
                    <a:pt x="109855" y="830677"/>
                  </a:lnTo>
                  <a:lnTo>
                    <a:pt x="116523" y="830042"/>
                  </a:lnTo>
                  <a:lnTo>
                    <a:pt x="123190" y="829406"/>
                  </a:lnTo>
                  <a:lnTo>
                    <a:pt x="129540" y="829406"/>
                  </a:lnTo>
                  <a:lnTo>
                    <a:pt x="372745" y="829406"/>
                  </a:lnTo>
                  <a:lnTo>
                    <a:pt x="372745" y="661988"/>
                  </a:lnTo>
                  <a:lnTo>
                    <a:pt x="250825" y="661988"/>
                  </a:lnTo>
                  <a:lnTo>
                    <a:pt x="250825" y="455613"/>
                  </a:lnTo>
                  <a:close/>
                  <a:moveTo>
                    <a:pt x="1263650" y="0"/>
                  </a:moveTo>
                  <a:lnTo>
                    <a:pt x="1955800" y="0"/>
                  </a:lnTo>
                  <a:lnTo>
                    <a:pt x="1955800" y="206375"/>
                  </a:lnTo>
                  <a:lnTo>
                    <a:pt x="1845628" y="206375"/>
                  </a:lnTo>
                  <a:lnTo>
                    <a:pt x="1845628" y="373634"/>
                  </a:lnTo>
                  <a:lnTo>
                    <a:pt x="2100581" y="373634"/>
                  </a:lnTo>
                  <a:lnTo>
                    <a:pt x="2107566" y="373634"/>
                  </a:lnTo>
                  <a:lnTo>
                    <a:pt x="2113916" y="374269"/>
                  </a:lnTo>
                  <a:lnTo>
                    <a:pt x="2120266" y="374903"/>
                  </a:lnTo>
                  <a:lnTo>
                    <a:pt x="2126933" y="375856"/>
                  </a:lnTo>
                  <a:lnTo>
                    <a:pt x="2132966" y="377443"/>
                  </a:lnTo>
                  <a:lnTo>
                    <a:pt x="2138998" y="379347"/>
                  </a:lnTo>
                  <a:lnTo>
                    <a:pt x="2145348" y="381251"/>
                  </a:lnTo>
                  <a:lnTo>
                    <a:pt x="2151381" y="383473"/>
                  </a:lnTo>
                  <a:lnTo>
                    <a:pt x="2157096" y="386330"/>
                  </a:lnTo>
                  <a:lnTo>
                    <a:pt x="2162493" y="389186"/>
                  </a:lnTo>
                  <a:lnTo>
                    <a:pt x="2167891" y="392043"/>
                  </a:lnTo>
                  <a:lnTo>
                    <a:pt x="2173288" y="395851"/>
                  </a:lnTo>
                  <a:lnTo>
                    <a:pt x="2178368" y="399343"/>
                  </a:lnTo>
                  <a:lnTo>
                    <a:pt x="2183448" y="402834"/>
                  </a:lnTo>
                  <a:lnTo>
                    <a:pt x="2187893" y="407278"/>
                  </a:lnTo>
                  <a:lnTo>
                    <a:pt x="2192338" y="411721"/>
                  </a:lnTo>
                  <a:lnTo>
                    <a:pt x="2196783" y="415847"/>
                  </a:lnTo>
                  <a:lnTo>
                    <a:pt x="2200911" y="420608"/>
                  </a:lnTo>
                  <a:lnTo>
                    <a:pt x="2204403" y="425686"/>
                  </a:lnTo>
                  <a:lnTo>
                    <a:pt x="2208531" y="430765"/>
                  </a:lnTo>
                  <a:lnTo>
                    <a:pt x="2211706" y="436160"/>
                  </a:lnTo>
                  <a:lnTo>
                    <a:pt x="2214881" y="441556"/>
                  </a:lnTo>
                  <a:lnTo>
                    <a:pt x="2217738" y="447269"/>
                  </a:lnTo>
                  <a:lnTo>
                    <a:pt x="2220278" y="452982"/>
                  </a:lnTo>
                  <a:lnTo>
                    <a:pt x="2222501" y="458695"/>
                  </a:lnTo>
                  <a:lnTo>
                    <a:pt x="2224723" y="464726"/>
                  </a:lnTo>
                  <a:lnTo>
                    <a:pt x="2226628" y="470756"/>
                  </a:lnTo>
                  <a:lnTo>
                    <a:pt x="2227898" y="477104"/>
                  </a:lnTo>
                  <a:lnTo>
                    <a:pt x="2228851" y="483452"/>
                  </a:lnTo>
                  <a:lnTo>
                    <a:pt x="2229803" y="489800"/>
                  </a:lnTo>
                  <a:lnTo>
                    <a:pt x="2230438" y="496782"/>
                  </a:lnTo>
                  <a:lnTo>
                    <a:pt x="2230438" y="503130"/>
                  </a:lnTo>
                  <a:lnTo>
                    <a:pt x="2230438" y="800100"/>
                  </a:lnTo>
                  <a:lnTo>
                    <a:pt x="1011238" y="800100"/>
                  </a:lnTo>
                  <a:lnTo>
                    <a:pt x="1011238" y="503130"/>
                  </a:lnTo>
                  <a:lnTo>
                    <a:pt x="1011556" y="496782"/>
                  </a:lnTo>
                  <a:lnTo>
                    <a:pt x="1011873" y="489800"/>
                  </a:lnTo>
                  <a:lnTo>
                    <a:pt x="1012826" y="483452"/>
                  </a:lnTo>
                  <a:lnTo>
                    <a:pt x="1014096" y="477104"/>
                  </a:lnTo>
                  <a:lnTo>
                    <a:pt x="1015366" y="470756"/>
                  </a:lnTo>
                  <a:lnTo>
                    <a:pt x="1017271" y="464726"/>
                  </a:lnTo>
                  <a:lnTo>
                    <a:pt x="1019176" y="458695"/>
                  </a:lnTo>
                  <a:lnTo>
                    <a:pt x="1021398" y="452982"/>
                  </a:lnTo>
                  <a:lnTo>
                    <a:pt x="1023938" y="447269"/>
                  </a:lnTo>
                  <a:lnTo>
                    <a:pt x="1026796" y="441556"/>
                  </a:lnTo>
                  <a:lnTo>
                    <a:pt x="1030288" y="436160"/>
                  </a:lnTo>
                  <a:lnTo>
                    <a:pt x="1033463" y="430765"/>
                  </a:lnTo>
                  <a:lnTo>
                    <a:pt x="1036956" y="425686"/>
                  </a:lnTo>
                  <a:lnTo>
                    <a:pt x="1041083" y="420608"/>
                  </a:lnTo>
                  <a:lnTo>
                    <a:pt x="1044893" y="415847"/>
                  </a:lnTo>
                  <a:lnTo>
                    <a:pt x="1049338" y="411721"/>
                  </a:lnTo>
                  <a:lnTo>
                    <a:pt x="1053783" y="407278"/>
                  </a:lnTo>
                  <a:lnTo>
                    <a:pt x="1058546" y="402834"/>
                  </a:lnTo>
                  <a:lnTo>
                    <a:pt x="1063308" y="399343"/>
                  </a:lnTo>
                  <a:lnTo>
                    <a:pt x="1068706" y="395851"/>
                  </a:lnTo>
                  <a:lnTo>
                    <a:pt x="1073786" y="392043"/>
                  </a:lnTo>
                  <a:lnTo>
                    <a:pt x="1079183" y="389186"/>
                  </a:lnTo>
                  <a:lnTo>
                    <a:pt x="1084898" y="386330"/>
                  </a:lnTo>
                  <a:lnTo>
                    <a:pt x="1090613" y="383473"/>
                  </a:lnTo>
                  <a:lnTo>
                    <a:pt x="1096328" y="381251"/>
                  </a:lnTo>
                  <a:lnTo>
                    <a:pt x="1102361" y="379347"/>
                  </a:lnTo>
                  <a:lnTo>
                    <a:pt x="1108711" y="377443"/>
                  </a:lnTo>
                  <a:lnTo>
                    <a:pt x="1115061" y="375856"/>
                  </a:lnTo>
                  <a:lnTo>
                    <a:pt x="1121411" y="374903"/>
                  </a:lnTo>
                  <a:lnTo>
                    <a:pt x="1128078" y="374269"/>
                  </a:lnTo>
                  <a:lnTo>
                    <a:pt x="1134428" y="373634"/>
                  </a:lnTo>
                  <a:lnTo>
                    <a:pt x="1141413" y="373634"/>
                  </a:lnTo>
                  <a:lnTo>
                    <a:pt x="1383983" y="373634"/>
                  </a:lnTo>
                  <a:lnTo>
                    <a:pt x="1383983" y="206375"/>
                  </a:lnTo>
                  <a:lnTo>
                    <a:pt x="1263650" y="206375"/>
                  </a:lnTo>
                  <a:lnTo>
                    <a:pt x="12636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2813399"/>
            <a:ext cx="58515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8"/>
          <a:stretch>
            <a:fillRect/>
          </a:stretch>
        </p:blipFill>
        <p:spPr>
          <a:xfrm>
            <a:off x="0" y="0"/>
            <a:ext cx="6263255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181067" y="2483893"/>
            <a:ext cx="8625386" cy="2565779"/>
            <a:chOff x="-1181067" y="2483893"/>
            <a:chExt cx="8625386" cy="2565779"/>
          </a:xfrm>
        </p:grpSpPr>
        <p:sp>
          <p:nvSpPr>
            <p:cNvPr id="20" name="矩形 19"/>
            <p:cNvSpPr/>
            <p:nvPr/>
          </p:nvSpPr>
          <p:spPr>
            <a:xfrm>
              <a:off x="-1" y="2483893"/>
              <a:ext cx="6263255" cy="25657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1181066" y="2483893"/>
              <a:ext cx="862538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DRAFT</a:t>
              </a:r>
              <a:r>
                <a:rPr lang="zh-CN" altLang="en-US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1" y="3766782"/>
              <a:ext cx="626325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-1181067" y="3746507"/>
              <a:ext cx="862538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矩形 25">
            <a:hlinkClick r:id="rId13" action="ppaction://hlinksldjump"/>
          </p:cNvPr>
          <p:cNvSpPr/>
          <p:nvPr>
            <p:custDataLst>
              <p:tags r:id="rId1"/>
            </p:custDataLst>
          </p:nvPr>
        </p:nvSpPr>
        <p:spPr>
          <a:xfrm>
            <a:off x="7444318" y="1683703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Project Overview</a:t>
            </a:r>
            <a:endParaRPr lang="zh-CN" alt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6695966" y="1683703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8" name="矩形 27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7444318" y="2560234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Dataset &amp; Preparation</a:t>
            </a:r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6695966" y="2596429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4" name="矩形 3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7444318" y="3436983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&amp; Modeling Process</a:t>
            </a: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6695966" y="3446508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34"/>
          <p:cNvSpPr/>
          <p:nvPr>
            <p:custDataLst>
              <p:tags r:id="rId7"/>
            </p:custDataLst>
          </p:nvPr>
        </p:nvSpPr>
        <p:spPr>
          <a:xfrm>
            <a:off x="6695966" y="4296773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3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7444318" y="4313283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nsight &amp; Findings</a:t>
            </a:r>
            <a:endParaRPr lang="zh-CN" alt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33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7444318" y="5147038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&amp; Recommendations</a:t>
            </a:r>
            <a:endParaRPr lang="zh-CN" alt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矩形 34"/>
          <p:cNvSpPr/>
          <p:nvPr>
            <p:custDataLst>
              <p:tags r:id="rId10"/>
            </p:custDataLst>
          </p:nvPr>
        </p:nvSpPr>
        <p:spPr>
          <a:xfrm>
            <a:off x="6695966" y="5147038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29" grpId="0" bldLvl="0" animBg="1"/>
      <p:bldP spid="34" grpId="0" bldLvl="0" animBg="1"/>
      <p:bldP spid="35" grpId="0" bldLvl="0" animBg="1"/>
      <p:bldP spid="3" grpId="0" bldLvl="0" animBg="1"/>
      <p:bldP spid="4" grpId="0" bldLvl="0" animBg="1"/>
      <p:bldP spid="5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358756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9310" y="358775"/>
            <a:ext cx="6078855" cy="1101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Project Overview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0947" y="1645918"/>
            <a:ext cx="6135580" cy="4853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Hipertensi adalah penyakit "silent killer" dengan risiko tinggi.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Deteksi dini diperlukan untuk mencegah komplikasi berat.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LLM ibm-granite/granite-3.3-8b-instruct digunakan untuk memprediksi dan menjelaskan risiko secara natural.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Tujuan dari project ini adalah sistem prediktif yang cepat, akurat, dan mudah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dipahami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-granite/granite-3.3-8b-instruct digunakan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hipertensi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structured</a:t>
            </a: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medis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Menjelaskan </a:t>
            </a: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kenapa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“Yes” atau “No”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bldLvl="0" animBg="1"/>
      <p:bldP spid="11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A3C-54E0-16DC-44AF-CFA0192F4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752D73-B745-1E26-5AA6-180C2571EEFF}"/>
              </a:ext>
            </a:extLst>
          </p:cNvPr>
          <p:cNvGrpSpPr/>
          <p:nvPr/>
        </p:nvGrpSpPr>
        <p:grpSpPr>
          <a:xfrm>
            <a:off x="0" y="4410634"/>
            <a:ext cx="4512834" cy="1574149"/>
            <a:chOff x="-2" y="2195459"/>
            <a:chExt cx="6402171" cy="227091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3E68B5-1BFE-39B9-8F90-563F2EEB2613}"/>
                </a:ext>
              </a:extLst>
            </p:cNvPr>
            <p:cNvSpPr/>
            <p:nvPr/>
          </p:nvSpPr>
          <p:spPr>
            <a:xfrm>
              <a:off x="138914" y="2195459"/>
              <a:ext cx="6124339" cy="22709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FAEF3B-5739-E4FA-CA0D-683D187CF958}"/>
                </a:ext>
              </a:extLst>
            </p:cNvPr>
            <p:cNvSpPr txBox="1"/>
            <p:nvPr/>
          </p:nvSpPr>
          <p:spPr>
            <a:xfrm>
              <a:off x="-2" y="2463517"/>
              <a:ext cx="6263255" cy="173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granite 3.3-8b-instruct</a:t>
              </a:r>
              <a:r>
                <a:rPr lang="zh-CN" altLang="en-US" sz="36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DA317EA-8CEA-B475-4571-263A3F48B3C2}"/>
                </a:ext>
              </a:extLst>
            </p:cNvPr>
            <p:cNvCxnSpPr/>
            <p:nvPr/>
          </p:nvCxnSpPr>
          <p:spPr>
            <a:xfrm>
              <a:off x="138914" y="3312153"/>
              <a:ext cx="626325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15A959A-DE96-DAB7-75CD-E0691B7314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88042" y="277552"/>
            <a:ext cx="7193990" cy="1021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Dirancang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instruksi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Cocok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tugas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prompt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penjelasan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prediktif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zh-CN" alt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5CC370-27EC-BC2E-6080-527DF5000C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88037" y="1590008"/>
            <a:ext cx="7193989" cy="10147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Akurasi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/>
              <a:t>Performa baik dalam memahami </a:t>
            </a:r>
            <a:r>
              <a:rPr lang="en-US" sz="2000" dirty="0" err="1"/>
              <a:t>konteks</a:t>
            </a:r>
            <a:r>
              <a:rPr lang="en-US" sz="2000" dirty="0"/>
              <a:t> medis </a:t>
            </a:r>
            <a:r>
              <a:rPr lang="en-US" sz="2000" dirty="0" err="1"/>
              <a:t>berbasis</a:t>
            </a:r>
            <a:r>
              <a:rPr lang="en-US" sz="2000" dirty="0"/>
              <a:t> teks </a:t>
            </a:r>
            <a:r>
              <a:rPr lang="en-US" sz="2000" dirty="0" err="1"/>
              <a:t>terstruktur</a:t>
            </a:r>
            <a:r>
              <a:rPr lang="en-US" sz="2000" dirty="0"/>
              <a:t>.)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3">
            <a:extLst>
              <a:ext uri="{FF2B5EF4-FFF2-40B4-BE49-F238E27FC236}">
                <a16:creationId xmlns:a16="http://schemas.microsoft.com/office/drawing/2014/main" id="{0023D53D-4A1D-DE6B-7A72-4BEC9262BC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88036" y="2862526"/>
            <a:ext cx="7193989" cy="10147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jawaban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beserta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penting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kepercayaan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kesehatan.</a:t>
            </a:r>
            <a:endParaRPr lang="zh-CN" alt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33">
            <a:extLst>
              <a:ext uri="{FF2B5EF4-FFF2-40B4-BE49-F238E27FC236}">
                <a16:creationId xmlns:a16="http://schemas.microsoft.com/office/drawing/2014/main" id="{951F64BA-C4A8-81CF-95E9-90C2F06E71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88037" y="4169972"/>
            <a:ext cx="7193989" cy="10147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/>
              <a:t>Tidak butuh </a:t>
            </a:r>
            <a:r>
              <a:rPr lang="en-US" sz="2000" dirty="0" err="1"/>
              <a:t>pelatihan</a:t>
            </a:r>
            <a:r>
              <a:rPr lang="en-US" sz="2000" dirty="0"/>
              <a:t> ulang model, langsung bisa digunakan).</a:t>
            </a:r>
            <a:endParaRPr lang="zh-CN" alt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矩形 33">
            <a:extLst>
              <a:ext uri="{FF2B5EF4-FFF2-40B4-BE49-F238E27FC236}">
                <a16:creationId xmlns:a16="http://schemas.microsoft.com/office/drawing/2014/main" id="{2AFCD3AC-F08A-DD17-1673-8EA7B7A060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588037" y="5477418"/>
            <a:ext cx="7193989" cy="10147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Mudah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platform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Replicate.</a:t>
            </a:r>
            <a:endParaRPr lang="zh-CN" alt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2" name="Picture 11" descr="A colorful cube with blue and green squares&#10;&#10;AI-generated content may be incorrect.">
            <a:extLst>
              <a:ext uri="{FF2B5EF4-FFF2-40B4-BE49-F238E27FC236}">
                <a16:creationId xmlns:a16="http://schemas.microsoft.com/office/drawing/2014/main" id="{ED8B6700-1A12-693A-ED68-80F2F4B97A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688" y="-966423"/>
            <a:ext cx="5324130" cy="55628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5F64C6-D918-AB8E-FE3D-FADF91D6F58B}"/>
              </a:ext>
            </a:extLst>
          </p:cNvPr>
          <p:cNvSpPr txBox="1"/>
          <p:nvPr/>
        </p:nvSpPr>
        <p:spPr>
          <a:xfrm>
            <a:off x="409969" y="3644525"/>
            <a:ext cx="328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https://replicate.com/ </a:t>
            </a:r>
          </a:p>
        </p:txBody>
      </p:sp>
    </p:spTree>
    <p:extLst>
      <p:ext uri="{BB962C8B-B14F-4D97-AF65-F5344CB8AC3E}">
        <p14:creationId xmlns:p14="http://schemas.microsoft.com/office/powerpoint/2010/main" val="16180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4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 descr="C:/Users/ASUS A456U/Downloads/—Pngtree—hypertension 3d illustration_14617738.png—Pngtree—hypertension 3d illustration_14617738"/>
          <p:cNvPicPr>
            <a:picLocks noChangeAspect="1"/>
          </p:cNvPicPr>
          <p:nvPr/>
        </p:nvPicPr>
        <p:blipFill rotWithShape="1">
          <a:blip r:embed="rId2"/>
          <a:srcRect l="11358" r="11358"/>
          <a:stretch>
            <a:fillRect/>
          </a:stretch>
        </p:blipFill>
        <p:spPr>
          <a:xfrm>
            <a:off x="873455" y="358756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230" y="249555"/>
            <a:ext cx="6196965" cy="12115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4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Dataset &amp; Preparation</a:t>
            </a:r>
            <a:endParaRPr lang="en-US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9310" y="1656080"/>
            <a:ext cx="6079490" cy="465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🔗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 Link Dataset RAW:</a:t>
            </a:r>
          </a:p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  <a:hlinkClick r:id="rId3"/>
              </a:rPr>
              <a:t>https://www.kaggle.com/datasets/miadul/hypertension-risk-prediction-dataset/data</a:t>
            </a: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📌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 Fitur Utama: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Age: usia pasien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Salt_Intake: konsumsi garam harian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Stress_Score: skor stres (1–10)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BP_History: riwayat tekanan darah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Sleep_Duration, BMI, Exercise_Level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Family_History, Smoking_Status, Medication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Has_Hypertension: label target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557145" y="5568315"/>
            <a:ext cx="2597150" cy="351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/>
              <a:t>source : pngtree.com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9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925" y="293370"/>
            <a:ext cx="7399655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&amp; Modeling Process</a:t>
            </a:r>
          </a:p>
        </p:txBody>
      </p:sp>
      <p:grpSp>
        <p:nvGrpSpPr>
          <p:cNvPr id="17" name="组合 40"/>
          <p:cNvGrpSpPr/>
          <p:nvPr/>
        </p:nvGrpSpPr>
        <p:grpSpPr>
          <a:xfrm>
            <a:off x="900431" y="4401185"/>
            <a:ext cx="10387329" cy="1039495"/>
            <a:chOff x="1064074" y="1868243"/>
            <a:chExt cx="2838075" cy="3678865"/>
          </a:xfrm>
        </p:grpSpPr>
        <p:sp>
          <p:nvSpPr>
            <p:cNvPr id="18" name="矩形 41"/>
            <p:cNvSpPr/>
            <p:nvPr/>
          </p:nvSpPr>
          <p:spPr>
            <a:xfrm>
              <a:off x="1064074" y="1868243"/>
              <a:ext cx="2838075" cy="3678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44">
              <a:hlinkClick r:id="rId3" action="ppaction://hlinksldjump"/>
            </p:cNvPr>
            <p:cNvSpPr txBox="1"/>
            <p:nvPr/>
          </p:nvSpPr>
          <p:spPr>
            <a:xfrm>
              <a:off x="1201173" y="2145308"/>
              <a:ext cx="2541416" cy="320400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+mn-ea"/>
                </a:rPr>
                <a:t>Teknik Prompting ke LLM</a:t>
              </a:r>
              <a:endPara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40"/>
          <p:cNvGrpSpPr/>
          <p:nvPr/>
        </p:nvGrpSpPr>
        <p:grpSpPr>
          <a:xfrm>
            <a:off x="900431" y="2795905"/>
            <a:ext cx="10387329" cy="1039495"/>
            <a:chOff x="1064074" y="1868243"/>
            <a:chExt cx="2838075" cy="3678865"/>
          </a:xfrm>
        </p:grpSpPr>
        <p:sp>
          <p:nvSpPr>
            <p:cNvPr id="27" name="矩形 41"/>
            <p:cNvSpPr/>
            <p:nvPr/>
          </p:nvSpPr>
          <p:spPr>
            <a:xfrm>
              <a:off x="1064074" y="1868243"/>
              <a:ext cx="2838075" cy="3678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44">
              <a:hlinkClick r:id="rId4" action="ppaction://hlinksldjump"/>
            </p:cNvPr>
            <p:cNvSpPr txBox="1"/>
            <p:nvPr/>
          </p:nvSpPr>
          <p:spPr>
            <a:xfrm>
              <a:off x="1201173" y="2145308"/>
              <a:ext cx="2541416" cy="320400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+mn-ea"/>
                </a:rPr>
                <a:t>Parameter &amp; Logika Pemodelan</a:t>
              </a:r>
            </a:p>
          </p:txBody>
        </p:sp>
      </p:grpSp>
      <p:grpSp>
        <p:nvGrpSpPr>
          <p:cNvPr id="29" name="组合 40"/>
          <p:cNvGrpSpPr/>
          <p:nvPr/>
        </p:nvGrpSpPr>
        <p:grpSpPr>
          <a:xfrm>
            <a:off x="900430" y="1268730"/>
            <a:ext cx="10380980" cy="1039495"/>
            <a:chOff x="1064074" y="1868243"/>
            <a:chExt cx="2838075" cy="3678865"/>
          </a:xfrm>
        </p:grpSpPr>
        <p:sp>
          <p:nvSpPr>
            <p:cNvPr id="30" name="矩形 41"/>
            <p:cNvSpPr/>
            <p:nvPr/>
          </p:nvSpPr>
          <p:spPr>
            <a:xfrm>
              <a:off x="1064074" y="1868243"/>
              <a:ext cx="2838075" cy="3678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44">
              <a:hlinkClick r:id="rId5" action="ppaction://hlinksldjump"/>
            </p:cNvPr>
            <p:cNvSpPr txBox="1"/>
            <p:nvPr/>
          </p:nvSpPr>
          <p:spPr>
            <a:xfrm>
              <a:off x="1201173" y="2145308"/>
              <a:ext cx="2541416" cy="320400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+mn-ea"/>
                </a:rPr>
                <a:t>Eksplorasi &amp; Persiapan Data</a:t>
              </a:r>
              <a:endPara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D40B6C55-72DB-8FE0-9F51-D7C82E30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8228" y="4463732"/>
            <a:ext cx="914400" cy="914400"/>
          </a:xfrm>
          <a:prstGeom prst="rect">
            <a:avLst/>
          </a:prstGeom>
        </p:spPr>
      </p:pic>
      <p:pic>
        <p:nvPicPr>
          <p:cNvPr id="8" name="Graphic 7" descr="Left Brain with solid fill">
            <a:extLst>
              <a:ext uri="{FF2B5EF4-FFF2-40B4-BE49-F238E27FC236}">
                <a16:creationId xmlns:a16="http://schemas.microsoft.com/office/drawing/2014/main" id="{EA6EE68D-A673-5623-B670-DAD43A227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8228" y="2880851"/>
            <a:ext cx="914400" cy="914400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4F3477D6-0B22-C379-0FCC-85DF1D5B17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1904" y="1331824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925" y="145415"/>
            <a:ext cx="4587875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Analysis &amp; Modeling Process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89330"/>
            <a:ext cx="12192000" cy="58686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989330"/>
            <a:ext cx="8305165" cy="122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Eksplorasi &amp; Persiapan Data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24800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0" y="2211070"/>
            <a:ext cx="12191365" cy="4661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Menggunakan dataset hipertensi dari Kaggle.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https://www.kaggle.com/datasets/miadul/hypertension-risk-prediction-dataset/data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Mengecek dan membersihkan data dari nilai null, duplikat, serta tipe data.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Menentukan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fitur-fitur prediktor dan label: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Target: Has_Hypertension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Fitur: Age, Salt_Intake, Stress_Score, BP_History, Sleep_Duration, BMI, Medication, Family_History, Exercise_Level, Smoking_Status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screen with orange text&#10;&#10;AI-generated content may be incorrect.">
            <a:extLst>
              <a:ext uri="{FF2B5EF4-FFF2-40B4-BE49-F238E27FC236}">
                <a16:creationId xmlns:a16="http://schemas.microsoft.com/office/drawing/2014/main" id="{15499AED-A726-DFD3-6328-719B5864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54" y="3679023"/>
            <a:ext cx="8083216" cy="1367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925" y="145415"/>
            <a:ext cx="4587875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Analysis &amp; Modeling Process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89330"/>
            <a:ext cx="12192000" cy="58686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989330"/>
            <a:ext cx="8305165" cy="122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&amp; Logika Pemodelan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24800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0" y="2211070"/>
            <a:ext cx="12191365" cy="4661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sampel: 20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diambil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(reproducible dengan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=42)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 prompting: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 target (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Has_Hypertension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dihapus sebelum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diproses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dikirim sebagai JSON →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disisipkan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 dalam prompt.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top_p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max_new_tokens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min_tokens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repetition_penalty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stopping_criteria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atau string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F6ACFF95-BC9D-C3EA-B341-FD729DEE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17" y="3721314"/>
            <a:ext cx="5380893" cy="2775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925" y="145415"/>
            <a:ext cx="4587875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Analysis &amp; Modeling Process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89330"/>
            <a:ext cx="12192000" cy="58686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989330"/>
            <a:ext cx="8305165" cy="122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Teknik Prompting ke LLM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6604" y="1609157"/>
            <a:ext cx="7598793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24800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0" y="2211070"/>
            <a:ext cx="12191365" cy="4661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Menggunakan model LLM dari IBM: ibm-granite/granite-3.3-8b-instruct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Prompt dirancang berbentuk instruksi eksplisit berbahasa Indonesia: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Instruction: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Berdasarkan data pasien berikut, prediksi apakah pasien memiliki hipertensi (Yes/No), dan jelaskan alasannya...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048C930-7CBF-0A41-121B-4171AC35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4" y="4158454"/>
            <a:ext cx="11204694" cy="246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8.92818897637784,&quot;left&quot;:527.2414173228346,&quot;top&quot;:67.12047244094488,&quot;width&quot;:400.4777165354331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620</Words>
  <Application>Microsoft Office PowerPoint</Application>
  <PresentationFormat>Widescreen</PresentationFormat>
  <Paragraphs>100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Harry Nur Isnandar</cp:lastModifiedBy>
  <cp:revision>13</cp:revision>
  <dcterms:created xsi:type="dcterms:W3CDTF">2019-04-16T07:01:00Z</dcterms:created>
  <dcterms:modified xsi:type="dcterms:W3CDTF">2025-07-28T06:13:10Z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8F9D75FE502A4ADAB677D321B67492DF_13</vt:lpwstr>
  </property>
</Properties>
</file>