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5" r:id="rId8"/>
    <p:sldId id="260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2"/>
    <p:restoredTop sz="94673"/>
  </p:normalViewPr>
  <p:slideViewPr>
    <p:cSldViewPr snapToGrid="0">
      <p:cViewPr varScale="1">
        <p:scale>
          <a:sx n="64" d="100"/>
          <a:sy n="64" d="100"/>
        </p:scale>
        <p:origin x="19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414D-6FE6-F442-806A-BED37227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C8078-635F-A896-6E8D-6A2A89475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E35-182B-D26C-10F6-2542E508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F6BE-83A9-77B4-C6E0-96533DE3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0F9C-E37B-98B5-1C43-D4CF361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9E2F-A475-7903-82D4-2BCE4571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2CDA0-05C5-B919-AAAC-B37523A58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68F7-C1CD-AA9F-2254-BF8AF5BF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1E9F0-0DBF-CD6C-BA46-08859541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821E-55B8-4BC0-BD3B-E43C067C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9D853-4B30-026B-857F-58DAF846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2818F-D4DA-EBD2-DD2B-94AB2CD04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C488-ADE1-5817-DEE0-6F7C83D0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8167-35CE-2B13-8611-4326B7E7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0111-E79C-4F4B-8FB0-4EEF631B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D9A5-BFE7-6A10-0A7A-72EC186D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4D85-A908-0252-8A73-3D4D1B41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04C3-1BE7-D476-4E9D-E6C1BEF9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E236-4F3E-1CEA-DC88-C7AD6A8C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175A-C83F-3A76-FA71-6FEBAEF6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A0F6-B088-5746-3968-5E4DB6C5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86E91-E91A-A4E4-CEA5-61C25F42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D964-B2CB-DCC7-BB2B-FAD5E643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8D3D-3C90-BBF5-CBF8-B4906C9E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262C0-2726-24BC-31B0-E161B8A8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9B96-5340-CE80-CFAF-D733E21F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02AC-8918-BEB2-142B-C4536325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ECE17-8FC2-6BA5-B5F1-8F650899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513AB-1432-CB65-2A43-2308F5AC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0B52A-4CAD-3263-7198-E93050A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E2D6-BF16-A530-494D-C2942610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1CB8-3974-5F5F-3BE0-5ABB0490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6B62-AEC9-0D15-1CA0-3D162E4C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B3CC3-1608-C9B3-DE01-69BAD44DB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EA797-F9AA-BDD1-77E9-0433105A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8ECE8-EB84-D198-EC56-E4D5CE215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8DC6E-4733-1C7A-A96F-92DA832B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4CD0B-803B-303B-C7F7-98ED75B0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B2B6-8B2A-2839-5D1A-0BFE12B7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5679-F740-0B45-48C8-7446DA04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C18E7-72BC-5163-292C-6E042C44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809EB-33A6-3A3C-C6D4-F1ABDF21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433E5-1D62-F008-2978-22FA449F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FFAF7-3B6D-19B9-6B94-D348FA44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77F04-7FB8-9A5E-D8EE-4A844CA6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6D7B-843D-8530-B274-D753CDC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ABF8-76F9-5824-FFB6-8A47D60E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9D53-2969-087E-AF51-F560D911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6984-DBE5-0B6E-A70D-6DABDCCC8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AC7B8-4F4A-A7FB-B4B2-7002C0A0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92724-A107-8E16-AE21-35CB1710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E3D5-4EAC-ED34-6210-A206106D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7D49-6BC4-41B0-6782-45B886E0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D7A60-036E-C28C-F1F6-2C9473A6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B6DCE-81B8-73FF-BE0B-E2EB3F7AF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214C2-7462-21AD-38EF-C8D98731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DFC2-07FE-6906-E849-BC50AE41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12659-64CE-9F94-C544-E06BA1FA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79434-3F53-F1C1-3FC7-CA836A09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EE3F-C6A3-7FBE-5A70-4BCB411F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F815-58FD-46C7-B5F8-9C49F141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DCC7-4233-FF4A-9C29-8F3F392F2043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01B1-7FDC-A959-FA9B-82495D73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5BB3-6BE7-C674-4BE7-48F36E5D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803E-4EF5-D143-8CC7-E8596671A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971E-2C92-31ED-5D51-F8EF9A620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C0C09-578E-BA38-283D-F2C521690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82D0E1-CFDD-58D4-B9F8-AFFB912D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0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E5706-7D41-8C1F-73BA-C291A8DEE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low confidence">
            <a:extLst>
              <a:ext uri="{FF2B5EF4-FFF2-40B4-BE49-F238E27FC236}">
                <a16:creationId xmlns:a16="http://schemas.microsoft.com/office/drawing/2014/main" id="{44417773-6BE0-F1D9-0F8F-81F0C4F4D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D7D-1241-CD3C-9727-95B302FF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D1B953-0898-BE45-77B1-44873D34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888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B316-8434-F078-7C0C-84CDF18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335F6CB-FB7E-FA99-8184-D0DD13FD1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051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2EC05B-4FA7-BE5D-A3A2-1ADBED847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5CC914-537D-AB0E-E2E4-8E85D37D7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40A88E9-3326-FF6D-353B-D6897B6E4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6D8F08A-A3A6-C36D-DE95-3727789F6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4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E7B7B7A-25EF-85A4-A096-472ABC7AC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Content Placeholder 12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1C3CC218-F51B-9864-156F-2F769EE2A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8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Tongfei Guo</dc:creator>
  <cp:lastModifiedBy>Tongfei Guo</cp:lastModifiedBy>
  <cp:revision>1</cp:revision>
  <dcterms:created xsi:type="dcterms:W3CDTF">2022-10-16T22:10:19Z</dcterms:created>
  <dcterms:modified xsi:type="dcterms:W3CDTF">2022-10-16T22:20:10Z</dcterms:modified>
</cp:coreProperties>
</file>