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65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9" r:id="rId11"/>
    <p:sldId id="270" r:id="rId12"/>
    <p:sldId id="271" r:id="rId13"/>
    <p:sldId id="272" r:id="rId14"/>
    <p:sldId id="262" r:id="rId15"/>
    <p:sldId id="263" r:id="rId16"/>
    <p:sldId id="273" r:id="rId17"/>
    <p:sldId id="264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4973" y="6354249"/>
            <a:ext cx="36484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50510" y="6354249"/>
            <a:ext cx="364841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45471" y="6354250"/>
            <a:ext cx="364841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019774" cy="3024336"/>
          </a:xfrm>
        </p:spPr>
        <p:txBody>
          <a:bodyPr>
            <a:normAutofit/>
          </a:bodyPr>
          <a:lstStyle/>
          <a:p>
            <a:r>
              <a:rPr lang="ru-RU" sz="4000" dirty="0"/>
              <a:t>Разработка программной системы </a:t>
            </a:r>
            <a:br>
              <a:rPr lang="ru-RU" dirty="0"/>
            </a:br>
            <a:r>
              <a:rPr lang="ru-RU" dirty="0"/>
              <a:t>«</a:t>
            </a:r>
            <a:r>
              <a:rPr lang="en-US" sz="4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AroundMe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813C3-C120-43D2-A993-6E164CCC7111}"/>
              </a:ext>
            </a:extLst>
          </p:cNvPr>
          <p:cNvSpPr txBox="1"/>
          <p:nvPr/>
        </p:nvSpPr>
        <p:spPr>
          <a:xfrm>
            <a:off x="6732240" y="508518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Никольский К.В.</a:t>
            </a:r>
          </a:p>
          <a:p>
            <a:r>
              <a:rPr lang="ru-RU" dirty="0"/>
              <a:t>Мартынов Г.И.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2D9F039-EA1C-45AB-A98C-10BF7771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3613A5-E5F3-444D-9991-65D0399B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308301"/>
            <a:ext cx="8213870" cy="624139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303178-9499-4F38-A2F6-D97DB1B129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05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70D0-7616-44F9-8373-4C407A8B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645"/>
            <a:ext cx="7886700" cy="1325564"/>
          </a:xfrm>
        </p:spPr>
        <p:txBody>
          <a:bodyPr/>
          <a:lstStyle/>
          <a:p>
            <a:r>
              <a:rPr lang="ru-RU" dirty="0"/>
              <a:t>Диаграмма состояний для объекта «Событие»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325D9A-7A6C-4EF1-9DE2-B464BCDD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8" y="1288095"/>
            <a:ext cx="7467983" cy="539292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4C80E3-F2D2-4B16-B7DD-F6DF1514EA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547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03DAF-11EC-49B5-A844-D4CBE7BB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1325564"/>
          </a:xfrm>
        </p:spPr>
        <p:txBody>
          <a:bodyPr/>
          <a:lstStyle/>
          <a:p>
            <a:r>
              <a:rPr lang="ru-RU" dirty="0"/>
              <a:t>Диаграмма автоматизируемого бизнес-процесса «Посмотреть события»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078BFB-3905-4B3B-9184-8B32739C98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31"/>
          <a:stretch/>
        </p:blipFill>
        <p:spPr bwMode="auto">
          <a:xfrm>
            <a:off x="1032387" y="1484217"/>
            <a:ext cx="7079226" cy="49608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49A8E1-14D4-49B4-8386-0B5AB4EFA6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59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06FD5-411B-49DC-86F4-17AE3EB5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диаграммы.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B0666D-12C2-43F3-98EB-10F12425BF9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6"/>
          <a:stretch/>
        </p:blipFill>
        <p:spPr bwMode="auto">
          <a:xfrm>
            <a:off x="628650" y="1976286"/>
            <a:ext cx="7886700" cy="43065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3A358C-2BED-4085-A204-8E0F1B1485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471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Реализация</a:t>
            </a:r>
          </a:p>
        </p:txBody>
      </p:sp>
      <p:pic>
        <p:nvPicPr>
          <p:cNvPr id="1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287" y="1061276"/>
            <a:ext cx="7969541" cy="4735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7134" y="1036210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1321" y="3646484"/>
            <a:ext cx="599814" cy="599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1132513" y="3054698"/>
            <a:ext cx="411062" cy="41106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A957A2E-1523-4E28-88AB-19C42E3AB4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Наброски</a:t>
            </a:r>
          </a:p>
        </p:txBody>
      </p:sp>
      <p:pic>
        <p:nvPicPr>
          <p:cNvPr id="1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r="4315"/>
          <a:stretch>
            <a:fillRect/>
          </a:stretch>
        </p:blipFill>
        <p:spPr>
          <a:xfrm>
            <a:off x="737970" y="1308100"/>
            <a:ext cx="2157630" cy="424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4341" r="4853"/>
          <a:stretch>
            <a:fillRect/>
          </a:stretch>
        </p:blipFill>
        <p:spPr>
          <a:xfrm>
            <a:off x="3593305" y="1325562"/>
            <a:ext cx="2112170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3747" y="1325562"/>
            <a:ext cx="2099083" cy="42243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008EC3C-CA58-4B34-85E3-017F86E888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r>
              <a:t>Диаграмма навигации</a:t>
            </a:r>
          </a:p>
        </p:txBody>
      </p:sp>
      <p:sp>
        <p:nvSpPr>
          <p:cNvPr id="165" name="Номер слайда 2"/>
          <p:cNvSpPr txBox="1">
            <a:spLocks noGrp="1"/>
          </p:cNvSpPr>
          <p:nvPr>
            <p:ph type="sldNum" sz="quarter" idx="2"/>
          </p:nvPr>
        </p:nvSpPr>
        <p:spPr>
          <a:xfrm>
            <a:off x="8466412" y="6359847"/>
            <a:ext cx="343901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t="11221" b="12739"/>
          <a:stretch>
            <a:fillRect/>
          </a:stretch>
        </p:blipFill>
        <p:spPr>
          <a:xfrm>
            <a:off x="710833" y="1727287"/>
            <a:ext cx="7722332" cy="4590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ctrTitle"/>
          </p:nvPr>
        </p:nvSpPr>
        <p:spPr>
          <a:xfrm>
            <a:off x="856725" y="2623890"/>
            <a:ext cx="7430549" cy="827883"/>
          </a:xfrm>
          <a:prstGeom prst="rect">
            <a:avLst/>
          </a:prstGeom>
        </p:spPr>
        <p:txBody>
          <a:bodyPr/>
          <a:lstStyle>
            <a:lvl1pPr defTabSz="617219">
              <a:defRPr sz="4860"/>
            </a:lvl1pPr>
          </a:lstStyle>
          <a:p>
            <a:r>
              <a:t>Спасибо за внимание</a:t>
            </a:r>
          </a:p>
        </p:txBody>
      </p:sp>
      <p:pic>
        <p:nvPicPr>
          <p:cNvPr id="15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345495" y="4069765"/>
            <a:ext cx="411063" cy="411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6556" y="3970496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02976" y="4121148"/>
            <a:ext cx="308296" cy="308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Проблема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8FB10D-7AA5-41F0-8ABE-9C610ACBFB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Идея</a:t>
            </a:r>
          </a:p>
        </p:txBody>
      </p:sp>
      <p:sp>
        <p:nvSpPr>
          <p:cNvPr id="127" name="Title 1"/>
          <p:cNvSpPr txBox="1"/>
          <p:nvPr/>
        </p:nvSpPr>
        <p:spPr>
          <a:xfrm>
            <a:off x="725179" y="1057195"/>
            <a:ext cx="7886701" cy="103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defTabSz="672084">
              <a:lnSpc>
                <a:spcPct val="90000"/>
              </a:lnSpc>
              <a:defRPr sz="3234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- Удобство использования</a:t>
            </a:r>
          </a:p>
        </p:txBody>
      </p:sp>
      <p:sp>
        <p:nvSpPr>
          <p:cNvPr id="128" name="Title 1"/>
          <p:cNvSpPr txBox="1"/>
          <p:nvPr/>
        </p:nvSpPr>
        <p:spPr>
          <a:xfrm>
            <a:off x="725179" y="1912556"/>
            <a:ext cx="7886701" cy="1037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defTabSz="672084">
              <a:lnSpc>
                <a:spcPct val="90000"/>
              </a:lnSpc>
              <a:defRPr sz="3234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- Сообщество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6BF2B0-04AF-4C2E-9CF3-047831F5A4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Обзор аналогов</a:t>
            </a:r>
          </a:p>
        </p:txBody>
      </p:sp>
      <p:pic>
        <p:nvPicPr>
          <p:cNvPr id="13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738764" y="1325562"/>
            <a:ext cx="7666435" cy="3887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" y="0"/>
                </a:moveTo>
                <a:cubicBezTo>
                  <a:pt x="77" y="0"/>
                  <a:pt x="0" y="151"/>
                  <a:pt x="0" y="337"/>
                </a:cubicBezTo>
                <a:lnTo>
                  <a:pt x="0" y="21263"/>
                </a:lnTo>
                <a:cubicBezTo>
                  <a:pt x="0" y="21449"/>
                  <a:pt x="77" y="21600"/>
                  <a:pt x="171" y="21600"/>
                </a:cubicBezTo>
                <a:lnTo>
                  <a:pt x="21429" y="21600"/>
                </a:lnTo>
                <a:cubicBezTo>
                  <a:pt x="21523" y="21600"/>
                  <a:pt x="21600" y="21449"/>
                  <a:pt x="21600" y="21263"/>
                </a:cubicBezTo>
                <a:lnTo>
                  <a:pt x="21600" y="337"/>
                </a:lnTo>
                <a:cubicBezTo>
                  <a:pt x="21600" y="151"/>
                  <a:pt x="21523" y="0"/>
                  <a:pt x="21429" y="0"/>
                </a:cubicBezTo>
                <a:lnTo>
                  <a:pt x="171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8FAA95-DC14-495C-9736-39CB770334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Обзор аналогов</a:t>
            </a:r>
          </a:p>
        </p:txBody>
      </p:sp>
      <p:pic>
        <p:nvPicPr>
          <p:cNvPr id="13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7146" t="5102" r="6184" b="10885"/>
          <a:stretch>
            <a:fillRect/>
          </a:stretch>
        </p:blipFill>
        <p:spPr>
          <a:xfrm>
            <a:off x="1089837" y="1052621"/>
            <a:ext cx="6687881" cy="53694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0C2C385-0E69-4288-9702-25F07C14DE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CD4F6-BDF5-423E-A262-0248F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DE7AAA-FF0B-4F48-9670-5E1EA0CB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42" y="1449705"/>
            <a:ext cx="6964318" cy="4352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84822-3615-45C5-81DB-4D2155B0A053}"/>
              </a:ext>
            </a:extLst>
          </p:cNvPr>
          <p:cNvSpPr txBox="1"/>
          <p:nvPr/>
        </p:nvSpPr>
        <p:spPr>
          <a:xfrm>
            <a:off x="1676762" y="6050280"/>
            <a:ext cx="56536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/>
              <a:t>Диаграмма </a:t>
            </a:r>
            <a:r>
              <a:rPr lang="ru-RU" dirty="0" err="1"/>
              <a:t>Гантта</a:t>
            </a:r>
            <a:r>
              <a:rPr lang="ru-RU" dirty="0"/>
              <a:t> для Никольского К. В.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FA47F1E-FC4B-43DB-82F3-F2B22A2520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1641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F62E2-D95B-4B8B-848D-3BDAEB7A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B0A041-B3F1-4EF2-945A-8BC60E2A84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29" y="1463040"/>
            <a:ext cx="7297737" cy="4519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B36BEE-03B4-4990-AB2B-C34338635EB5}"/>
              </a:ext>
            </a:extLst>
          </p:cNvPr>
          <p:cNvSpPr/>
          <p:nvPr/>
        </p:nvSpPr>
        <p:spPr>
          <a:xfrm>
            <a:off x="2548047" y="6123543"/>
            <a:ext cx="404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Гантта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Мартынова Г. И.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029C6-E587-4FED-9E95-B41887F49B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151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E5DA0-2DFF-4592-93D3-76F7EA02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Сравнительная таблица аналогов с балльной оценкой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690304-921D-4F89-9253-FBC9D6FA82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 descr="https://pp.userapi.com/c846524/v846524423/13c65a/C0ukWyQbBag.jpg">
            <a:extLst>
              <a:ext uri="{FF2B5EF4-FFF2-40B4-BE49-F238E27FC236}">
                <a16:creationId xmlns:a16="http://schemas.microsoft.com/office/drawing/2014/main" id="{FD6A49E5-E662-428E-BACC-69AB8437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2650"/>
            <a:ext cx="9144000" cy="255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528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1"/>
          <p:cNvSpPr txBox="1">
            <a:spLocks noGrp="1"/>
          </p:cNvSpPr>
          <p:nvPr>
            <p:ph type="title"/>
          </p:nvPr>
        </p:nvSpPr>
        <p:spPr>
          <a:xfrm>
            <a:off x="604434" y="10666"/>
            <a:ext cx="8539566" cy="1143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Функционал</a:t>
            </a:r>
            <a:r>
              <a:rPr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A25877-316A-47E4-92A5-00EF2676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127"/>
            <a:ext cx="9144000" cy="389774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D2A1FC-CFFA-4CD3-B4A9-59C316B973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94</Words>
  <Application>Microsoft Office PowerPoint</Application>
  <PresentationFormat>Экран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Разработка программной системы  «AroundMe»</vt:lpstr>
      <vt:lpstr>Проблема</vt:lpstr>
      <vt:lpstr>Идея</vt:lpstr>
      <vt:lpstr>Обзор аналогов</vt:lpstr>
      <vt:lpstr>Обзор аналогов</vt:lpstr>
      <vt:lpstr>Календарный план проекта. </vt:lpstr>
      <vt:lpstr>Календарный план проекта. </vt:lpstr>
      <vt:lpstr>Сравнительная таблица аналогов с балльной оценкой</vt:lpstr>
      <vt:lpstr>Функционал </vt:lpstr>
      <vt:lpstr>Презентация PowerPoint</vt:lpstr>
      <vt:lpstr>Диаграмма состояний для объекта «Событие»</vt:lpstr>
      <vt:lpstr>Диаграмма автоматизируемого бизнес-процесса «Посмотреть события»</vt:lpstr>
      <vt:lpstr>Продолжение диаграммы.</vt:lpstr>
      <vt:lpstr>Реализация</vt:lpstr>
      <vt:lpstr>Наброски</vt:lpstr>
      <vt:lpstr>Диаграмма навигации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Разработка программной системы  «AroundMe»</dc:title>
  <cp:lastModifiedBy>HarryPC</cp:lastModifiedBy>
  <cp:revision>18</cp:revision>
  <dcterms:modified xsi:type="dcterms:W3CDTF">2018-12-25T14:28:22Z</dcterms:modified>
</cp:coreProperties>
</file>