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AA76B1-A01C-44FD-AD47-F8DD61EF7565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460" autoAdjust="0"/>
  </p:normalViewPr>
  <p:slideViewPr>
    <p:cSldViewPr snapToGrid="0">
      <p:cViewPr varScale="1">
        <p:scale>
          <a:sx n="60" d="100"/>
          <a:sy n="60" d="100"/>
        </p:scale>
        <p:origin x="72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E7D42-2071-47C2-971A-DBE73D8B853F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64328-820A-4F9E-9FDF-D32C7B05F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1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 – Player</a:t>
            </a:r>
          </a:p>
          <a:p>
            <a:r>
              <a:rPr lang="en-GB" dirty="0"/>
              <a:t>2 – Weapon boost crate</a:t>
            </a:r>
          </a:p>
          <a:p>
            <a:r>
              <a:rPr lang="en-GB" dirty="0"/>
              <a:t>3 – Random Disaster event missiles incoming!</a:t>
            </a:r>
          </a:p>
          <a:p>
            <a:r>
              <a:rPr lang="en-GB" dirty="0"/>
              <a:t>4 – Enemy tank</a:t>
            </a:r>
          </a:p>
          <a:p>
            <a:r>
              <a:rPr lang="en-GB" dirty="0"/>
              <a:t>5 – Enemy Tank being destroyed</a:t>
            </a:r>
          </a:p>
          <a:p>
            <a:r>
              <a:rPr lang="en-GB" dirty="0"/>
              <a:t>6 – Explosive Barrel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64328-820A-4F9E-9FDF-D32C7B05FE3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94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0D5CF-68F0-40F7-9A0E-4F87D92F8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4493F-EEF5-4C08-B748-D80555B44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81226-8A11-4E8A-8D6B-467BD17C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30B2-BDE2-4628-B55B-AF1FC660FD3C}" type="datetimeFigureOut">
              <a:rPr lang="en-GB" smtClean="0"/>
              <a:t>29/10/2017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5D8D2-3C33-4F92-BDC0-2A1798650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F3447-A6AB-4D87-9C9B-C6007CA2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13BD-27FB-458F-9288-67B6284FD1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97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F99C-3398-47C4-A30F-5BE707201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E22DB-3955-423F-9237-88EE086C4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629D3-56A9-4EA7-94B0-2556EBA1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30B2-BDE2-4628-B55B-AF1FC660FD3C}" type="datetimeFigureOut">
              <a:rPr lang="en-GB" smtClean="0"/>
              <a:t>29/10/2017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8E3C0-31EA-42FE-9B83-52BA5DB2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32A7C-D371-4388-87DE-DC423401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13BD-27FB-458F-9288-67B6284FD1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79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7B111-1528-44A4-8347-5E9B7B561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C022F-408A-4F5E-892D-9B956659B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D7318-FC7B-4725-913A-F0D2CB97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30B2-BDE2-4628-B55B-AF1FC660FD3C}" type="datetimeFigureOut">
              <a:rPr lang="en-GB" smtClean="0"/>
              <a:t>29/10/2017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2AB1D-BFBE-4569-8DF6-9A5BD43DA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DEEE4-E927-4B49-A82A-D35DF196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13BD-27FB-458F-9288-67B6284FD1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49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E1A9-F3A1-4E4B-B6D8-228AD0D7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AE5C3-9099-409C-B127-6D2E89464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9D431-8CC4-49D8-B13B-FD21ACDD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30B2-BDE2-4628-B55B-AF1FC660FD3C}" type="datetimeFigureOut">
              <a:rPr lang="en-GB" smtClean="0"/>
              <a:t>29/10/2017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1A73A-3CF8-4F8D-A03E-9E04EC70C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AA517-9356-4A7F-87F6-83CAF9C21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13BD-27FB-458F-9288-67B6284FD1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47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35E0-3616-4375-98AD-085B514E9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D311E-807C-4B6B-AEF3-7EE203E0C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2F247-14CE-4BB8-8779-07E2F99B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30B2-BDE2-4628-B55B-AF1FC660FD3C}" type="datetimeFigureOut">
              <a:rPr lang="en-GB" smtClean="0"/>
              <a:t>29/10/2017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C48FF-70C0-4E80-B17B-8CFF3AFB5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DBA38-228D-486C-8C69-DC887A97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13BD-27FB-458F-9288-67B6284FD1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5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0613-5F5B-4692-808D-0828DDEF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AFF64-59BE-43CA-8E7E-15CF5175D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4145C-23DB-4AD6-89C6-BA0CC698B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80190-F695-44A6-AA1E-D1D30C05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30B2-BDE2-4628-B55B-AF1FC660FD3C}" type="datetimeFigureOut">
              <a:rPr lang="en-GB" smtClean="0"/>
              <a:t>29/10/2017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FE4C2-026D-43D9-85A4-EBEC216F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963CA-E976-4350-B271-0FBFC476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13BD-27FB-458F-9288-67B6284FD1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03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DF66-1451-4DAC-A009-6937434D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28E5A-3E6C-48EE-94A2-82A348D95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72CF3-FFA8-4036-9954-D9A76EAB4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84C65-C6C7-4126-B154-BED5301AE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8A211-80FB-45D8-B0EA-4D8A69767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F1923-688B-4FF3-8176-64C56F64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30B2-BDE2-4628-B55B-AF1FC660FD3C}" type="datetimeFigureOut">
              <a:rPr lang="en-GB" smtClean="0"/>
              <a:t>29/10/2017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B5C9E-0BA2-466F-A331-5E42101E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F2F125-24E6-4911-B4CD-FA5EBD53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13BD-27FB-458F-9288-67B6284FD1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71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164A-D78F-40DA-917A-DF748C67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AC24D-3F96-476E-A7C9-F20E5959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30B2-BDE2-4628-B55B-AF1FC660FD3C}" type="datetimeFigureOut">
              <a:rPr lang="en-GB" smtClean="0"/>
              <a:t>29/10/2017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F6D7E-3F5D-48D8-8AFD-1BA2F281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321AB-4CDB-4D73-94DD-4B4D9165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13BD-27FB-458F-9288-67B6284FD1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01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2DCF3-40D2-4A24-80A4-9B9A0713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30B2-BDE2-4628-B55B-AF1FC660FD3C}" type="datetimeFigureOut">
              <a:rPr lang="en-GB" smtClean="0"/>
              <a:t>29/10/2017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ECFE03-177A-4C81-BB3D-E398E3EE3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95C75-FC25-4D8B-9A69-CE3E02CE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13BD-27FB-458F-9288-67B6284FD1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95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0BD4-E3FD-4C99-81FE-ABEC47194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6FC22-92E1-4CA6-A5A1-16E2D591B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04A42-A7DD-4770-898D-7E6B12CF9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B29BF-692A-4641-A87F-1974BFF1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30B2-BDE2-4628-B55B-AF1FC660FD3C}" type="datetimeFigureOut">
              <a:rPr lang="en-GB" smtClean="0"/>
              <a:t>29/10/2017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C117B-B043-4A15-A1CA-D56A1EB4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B1AA4-3AC5-4DEE-9E12-90865599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13BD-27FB-458F-9288-67B6284FD1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55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06A1-FE72-4B88-9874-E18F818A3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38658A-DADA-4E6C-B55B-30C54B1CA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C3952-8A65-4FEB-BED1-FF26B6D19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ECC2A-2907-4C8A-A484-7E39C4C0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30B2-BDE2-4628-B55B-AF1FC660FD3C}" type="datetimeFigureOut">
              <a:rPr lang="en-GB" smtClean="0"/>
              <a:t>29/10/2017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D0C2A-B158-4EFE-958C-EA8D44E9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5F3FA-C1C9-4649-A4EC-5FCA6C98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13BD-27FB-458F-9288-67B6284FD1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70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E7503A-7E66-4410-AEC7-3399CC8D0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9B7CC-3D98-4410-A011-E72ADF453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3F2EC-081D-4A9E-A679-260365B3A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B30B2-BDE2-4628-B55B-AF1FC660FD3C}" type="datetimeFigureOut">
              <a:rPr lang="en-GB" smtClean="0"/>
              <a:t>29/10/2017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03868-BB36-414D-997A-757B66875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82D0B-EDE9-4E16-8B89-9BF917936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913BD-27FB-458F-9288-67B6284FD1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91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2721-0D75-40C6-95D8-7817D9D1D2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CI328 - Internet game design and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44927-F4B4-4038-882A-B50DF3E7CC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Game Presentation</a:t>
            </a:r>
          </a:p>
        </p:txBody>
      </p:sp>
    </p:spTree>
    <p:extLst>
      <p:ext uri="{BB962C8B-B14F-4D97-AF65-F5344CB8AC3E}">
        <p14:creationId xmlns:p14="http://schemas.microsoft.com/office/powerpoint/2010/main" val="411364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46061-E2AA-4CEF-BE05-65A4624AA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12" y="281235"/>
            <a:ext cx="10515600" cy="1325563"/>
          </a:xfrm>
        </p:spPr>
        <p:txBody>
          <a:bodyPr/>
          <a:lstStyle/>
          <a:p>
            <a:r>
              <a:rPr lang="en-GB" dirty="0"/>
              <a:t>Similar Games</a:t>
            </a:r>
          </a:p>
        </p:txBody>
      </p:sp>
      <p:pic>
        <p:nvPicPr>
          <p:cNvPr id="1026" name="Picture 2" descr="Burning Flats I &#10;Wave 2/3 &#10;00 &#10;End Tum ">
            <a:extLst>
              <a:ext uri="{FF2B5EF4-FFF2-40B4-BE49-F238E27FC236}">
                <a16:creationId xmlns:a16="http://schemas.microsoft.com/office/drawing/2014/main" id="{7A6B60D9-3DB6-4364-99B4-2F4F54DA0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05" y="1444416"/>
            <a:ext cx="2866214" cy="214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955F09-5B5E-458E-BB67-715B6AFB8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12" y="1615026"/>
            <a:ext cx="10515600" cy="4351338"/>
          </a:xfrm>
        </p:spPr>
        <p:txBody>
          <a:bodyPr/>
          <a:lstStyle/>
          <a:p>
            <a:r>
              <a:rPr lang="en-GB" dirty="0"/>
              <a:t>Tank Nation – Arcade Turned base tank vs </a:t>
            </a:r>
          </a:p>
          <a:p>
            <a:pPr marL="0" indent="0">
              <a:buNone/>
            </a:pPr>
            <a:r>
              <a:rPr lang="en-GB" dirty="0"/>
              <a:t>tank game with multiple characters.</a:t>
            </a:r>
          </a:p>
          <a:p>
            <a:r>
              <a:rPr lang="en-GB" dirty="0"/>
              <a:t>Pocket Tanks – Use various weapons in an</a:t>
            </a:r>
          </a:p>
          <a:p>
            <a:pPr marL="0" indent="0">
              <a:buNone/>
            </a:pPr>
            <a:r>
              <a:rPr lang="en-GB" dirty="0"/>
              <a:t>arcade turn based environment to destroy </a:t>
            </a:r>
          </a:p>
          <a:p>
            <a:pPr marL="0" indent="0">
              <a:buNone/>
            </a:pPr>
            <a:r>
              <a:rPr lang="en-GB" dirty="0"/>
              <a:t>the enemy players tanks </a:t>
            </a:r>
          </a:p>
        </p:txBody>
      </p:sp>
      <p:pic>
        <p:nvPicPr>
          <p:cNvPr id="1028" name="Picture 4" descr="Target Practice &#10;4 &#10;Spider &#10;76 &#10;Esc ">
            <a:extLst>
              <a:ext uri="{FF2B5EF4-FFF2-40B4-BE49-F238E27FC236}">
                <a16:creationId xmlns:a16="http://schemas.microsoft.com/office/drawing/2014/main" id="{0344B618-3CD1-4445-BD0B-D33A359F0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05" y="3602305"/>
            <a:ext cx="2926360" cy="219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53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6078-B932-4AF6-A4F6-5F007E8EE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 to keep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FF442-BF26-4BBB-A3BE-12251D86E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Tank Nations</a:t>
            </a:r>
          </a:p>
          <a:p>
            <a:pPr lvl="1"/>
            <a:r>
              <a:rPr lang="en-GB" dirty="0"/>
              <a:t>Multiple Character selection – In this game you can select from more than one driver with a different tank.</a:t>
            </a:r>
          </a:p>
          <a:p>
            <a:pPr lvl="1"/>
            <a:r>
              <a:rPr lang="en-GB" dirty="0"/>
              <a:t>Multiple enemies incoming at a time – Each level has more than one enemy facing you at each time.</a:t>
            </a:r>
          </a:p>
          <a:p>
            <a:pPr lvl="1"/>
            <a:r>
              <a:rPr lang="en-GB" dirty="0"/>
              <a:t>Different environments – The user should be able to choose from more than one arena/level.</a:t>
            </a:r>
          </a:p>
          <a:p>
            <a:pPr lvl="1"/>
            <a:r>
              <a:rPr lang="en-GB" dirty="0"/>
              <a:t>Upgradeable tank (Not visually but statistically)</a:t>
            </a:r>
          </a:p>
          <a:p>
            <a:r>
              <a:rPr lang="en-GB" dirty="0"/>
              <a:t>Both games</a:t>
            </a:r>
          </a:p>
          <a:p>
            <a:pPr lvl="1"/>
            <a:r>
              <a:rPr lang="en-GB" dirty="0"/>
              <a:t>Arcade Physics – Projectile and tank should follow some physics laws</a:t>
            </a:r>
          </a:p>
          <a:p>
            <a:pPr lvl="1"/>
            <a:r>
              <a:rPr lang="en-GB" dirty="0"/>
              <a:t>2D Arcade Map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901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0597-1D54-4943-B62A-085811E2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6DF07-F4C3-4667-A9FA-481095F2C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Instead of turn-based the game will be real time.</a:t>
            </a:r>
          </a:p>
          <a:p>
            <a:r>
              <a:rPr lang="en-GB" dirty="0"/>
              <a:t>Power ups for both user and enemies for some ability boost (Homing missile, defence boost, speed boost, random crate).</a:t>
            </a:r>
          </a:p>
          <a:p>
            <a:r>
              <a:rPr lang="en-GB" dirty="0"/>
              <a:t>Random disaster events - Such as rockets falling from the sky to damage the player.</a:t>
            </a:r>
          </a:p>
          <a:p>
            <a:r>
              <a:rPr lang="en-GB" dirty="0"/>
              <a:t>Random environmental obstacles such as explosive barrels and mines. </a:t>
            </a:r>
          </a:p>
          <a:p>
            <a:r>
              <a:rPr lang="en-GB" dirty="0"/>
              <a:t>Difficulty – Add more/less enemies and increase/decrease the AI accuracy</a:t>
            </a:r>
          </a:p>
        </p:txBody>
      </p:sp>
    </p:spTree>
    <p:extLst>
      <p:ext uri="{BB962C8B-B14F-4D97-AF65-F5344CB8AC3E}">
        <p14:creationId xmlns:p14="http://schemas.microsoft.com/office/powerpoint/2010/main" val="339775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B522-F253-401E-9904-1938DD038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Preview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F00F9C-422A-461C-B497-8F064AE30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3988"/>
            <a:ext cx="10226879" cy="54410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19705A-527A-4D7C-933B-E3294C6BD1E6}"/>
              </a:ext>
            </a:extLst>
          </p:cNvPr>
          <p:cNvSpPr txBox="1"/>
          <p:nvPr/>
        </p:nvSpPr>
        <p:spPr>
          <a:xfrm>
            <a:off x="1283516" y="4177717"/>
            <a:ext cx="285226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E8598-547F-415F-8FED-5DA9E1546EDA}"/>
              </a:ext>
            </a:extLst>
          </p:cNvPr>
          <p:cNvSpPr txBox="1"/>
          <p:nvPr/>
        </p:nvSpPr>
        <p:spPr>
          <a:xfrm>
            <a:off x="2499919" y="5083728"/>
            <a:ext cx="35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D8BF0-9780-46B9-BF0F-F7D6DE252691}"/>
              </a:ext>
            </a:extLst>
          </p:cNvPr>
          <p:cNvSpPr txBox="1"/>
          <p:nvPr/>
        </p:nvSpPr>
        <p:spPr>
          <a:xfrm>
            <a:off x="1736521" y="2936147"/>
            <a:ext cx="35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6EC40-FC25-4BCE-ABFD-C5C6E1D2EF36}"/>
              </a:ext>
            </a:extLst>
          </p:cNvPr>
          <p:cNvSpPr txBox="1"/>
          <p:nvPr/>
        </p:nvSpPr>
        <p:spPr>
          <a:xfrm>
            <a:off x="5632858" y="4546833"/>
            <a:ext cx="3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D4CD5-BD1D-44BE-B54A-DCABF23E47EA}"/>
              </a:ext>
            </a:extLst>
          </p:cNvPr>
          <p:cNvSpPr txBox="1"/>
          <p:nvPr/>
        </p:nvSpPr>
        <p:spPr>
          <a:xfrm>
            <a:off x="6291743" y="4462943"/>
            <a:ext cx="37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96E42C-F13A-4B1E-8F2C-4ADB0014E133}"/>
              </a:ext>
            </a:extLst>
          </p:cNvPr>
          <p:cNvSpPr txBox="1"/>
          <p:nvPr/>
        </p:nvSpPr>
        <p:spPr>
          <a:xfrm>
            <a:off x="7172587" y="4546833"/>
            <a:ext cx="27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51884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5C116-0680-47AD-8E3E-853C1A86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Tech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6434A-600F-4D02-98EC-844178B67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Tiled map editor – A 2D Level editor for creating map and adding extra information used by the game.</a:t>
            </a:r>
          </a:p>
          <a:p>
            <a:r>
              <a:rPr lang="en-GB" dirty="0"/>
              <a:t>Phaser P2 physics – It works well with Tiled as it enables you to convert Tiled objects into collision objects, this makes the tank ground movement look far more natural.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419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299</Words>
  <Application>Microsoft Office PowerPoint</Application>
  <PresentationFormat>Widescreen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CI328 - Internet game design and development</vt:lpstr>
      <vt:lpstr>Similar Games</vt:lpstr>
      <vt:lpstr>Features to keep</vt:lpstr>
      <vt:lpstr>New features</vt:lpstr>
      <vt:lpstr>Game Preview</vt:lpstr>
      <vt:lpstr>Game Tech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CI360 - Mobile Application Development</dc:title>
  <dc:creator>harrys pitsillides</dc:creator>
  <cp:lastModifiedBy>harrys pitsillides</cp:lastModifiedBy>
  <cp:revision>18</cp:revision>
  <dcterms:created xsi:type="dcterms:W3CDTF">2017-10-29T16:51:09Z</dcterms:created>
  <dcterms:modified xsi:type="dcterms:W3CDTF">2017-10-30T01:29:06Z</dcterms:modified>
</cp:coreProperties>
</file>