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Used in Miliseconds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Explicit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182195975503062E-2"/>
                  <c:y val="-3.92477480617346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01-419F-8000-599C675B4CA2}"/>
                </c:ext>
              </c:extLst>
            </c:dLbl>
            <c:dLbl>
              <c:idx val="1"/>
              <c:layout>
                <c:manualLayout>
                  <c:x val="-3.6919998970716926E-2"/>
                  <c:y val="-5.88716220926021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01-419F-8000-599C675B4CA2}"/>
                </c:ext>
              </c:extLst>
            </c:dLbl>
            <c:dLbl>
              <c:idx val="2"/>
              <c:layout>
                <c:manualLayout>
                  <c:x val="-3.3652025114507746E-2"/>
                  <c:y val="-6.54129134362244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01-419F-8000-599C675B4CA2}"/>
                </c:ext>
              </c:extLst>
            </c:dLbl>
            <c:dLbl>
              <c:idx val="3"/>
              <c:layout>
                <c:manualLayout>
                  <c:x val="-4.0187972826926169E-2"/>
                  <c:y val="-6.54129134362244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01-419F-8000-599C675B4C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Sheet1!$B$1:$G$1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Sheet1!$B$2:$G$2</c:f>
              <c:numCache>
                <c:formatCode>General</c:formatCode>
                <c:ptCount val="6"/>
                <c:pt idx="0">
                  <c:v>0.14131199999999999</c:v>
                </c:pt>
                <c:pt idx="1">
                  <c:v>0.21781800000000001</c:v>
                </c:pt>
                <c:pt idx="2">
                  <c:v>0.388986</c:v>
                </c:pt>
                <c:pt idx="3">
                  <c:v>2.4160189999999999</c:v>
                </c:pt>
                <c:pt idx="4">
                  <c:v>20.473856000000001</c:v>
                </c:pt>
                <c:pt idx="5">
                  <c:v>205.72877500000001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01-419F-8000-599C675B4CA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Implicit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8708464487972835E-2"/>
                  <c:y val="3.60504838310690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01-419F-8000-599C675B4CA2}"/>
                </c:ext>
              </c:extLst>
            </c:dLbl>
            <c:dLbl>
              <c:idx val="1"/>
              <c:layout>
                <c:manualLayout>
                  <c:x val="-9.0841540986546981E-2"/>
                  <c:y val="3.8179654585511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01-419F-8000-599C675B4CA2}"/>
                </c:ext>
              </c:extLst>
            </c:dLbl>
            <c:dLbl>
              <c:idx val="2"/>
              <c:layout>
                <c:manualLayout>
                  <c:x val="-9.4109563390079476E-2"/>
                  <c:y val="4.17796280960419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01-419F-8000-599C675B4CA2}"/>
                </c:ext>
              </c:extLst>
            </c:dLbl>
            <c:dLbl>
              <c:idx val="3"/>
              <c:layout>
                <c:manualLayout>
                  <c:x val="-9.1085097513394317E-2"/>
                  <c:y val="4.39087988504845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A01-419F-8000-599C675B4C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Sheet1!$B$1:$G$1</c:f>
              <c:numCache>
                <c:formatCode>0.00E+00</c:formatCode>
                <c:ptCount val="6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7.1679999999999999E-3</c:v>
                </c:pt>
                <c:pt idx="1">
                  <c:v>7.1679999999999999E-3</c:v>
                </c:pt>
                <c:pt idx="2">
                  <c:v>1.4336E-2</c:v>
                </c:pt>
                <c:pt idx="3">
                  <c:v>7.8848000000000001E-2</c:v>
                </c:pt>
                <c:pt idx="4">
                  <c:v>0.72704000000000002</c:v>
                </c:pt>
                <c:pt idx="5">
                  <c:v>7.1884800000000002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A01-419F-8000-599C675B4C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77751263"/>
        <c:axId val="969676191"/>
      </c:lineChart>
      <c:catAx>
        <c:axId val="877751263"/>
        <c:scaling>
          <c:orientation val="minMax"/>
        </c:scaling>
        <c:delete val="0"/>
        <c:axPos val="b"/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676191"/>
        <c:crosses val="autoZero"/>
        <c:auto val="1"/>
        <c:lblAlgn val="ctr"/>
        <c:lblOffset val="100"/>
        <c:noMultiLvlLbl val="0"/>
      </c:catAx>
      <c:valAx>
        <c:axId val="96967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75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29C1B-2BD6-42F9-8B63-E375D4B60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A88F64-FC00-4A82-A483-87BB0D340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BD8C7-077A-46F9-A7B4-9A3299AC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15EEA-9696-4354-A5F1-77C15AC2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12322-A533-473C-861C-BD27BBF8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9F9A2-2E0E-4194-9F14-DBE6917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D5194-02EC-4220-850A-6A7863865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418D7-38B0-4E04-8624-0FB5D571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AF54C-156F-47E4-84EF-7BBFC951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D6BC9-42F3-4E4A-9316-BA7FBC2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EC99E3-DB4B-4A62-9005-30555B24E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4C444-7064-4924-A9AE-0EAF67CB1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3DBD5-DC45-46B9-AD6E-E428077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3BBC6-CC4F-4DAE-B063-40E5477A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126A2-E47E-450E-BE14-BCEE98F4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31646-518B-4653-965A-DE3A0615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9DC6F-58FB-4CB6-A09A-A5E15ED0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025FE-039E-45BF-B847-10A1404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639FD-1285-40A6-B645-41074707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C6474-0BE9-4975-B920-D4E78793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C114D-101B-478B-B352-E6BFD665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0C6C2-274B-4F9B-9878-C3609C62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A1F8E-6299-489B-9EA7-341570B2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07562-2807-48B0-849A-D666BCAB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04873-428D-4244-9AFC-F69BDA20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FBDF2-671A-4B7B-9340-7EE3FEFC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ADCCA-D4A1-4953-8E71-C5141FD33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CFA3C-86B0-4BE1-AB6F-7E58CC81C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F14C3-4D7B-4D07-A413-555301A1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46FBC-F1B6-4DCF-A987-465A74F0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155E7-85A0-4717-B7B6-57D80922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B11C-DF12-4FA2-A316-6A9958EB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A5C51-5B5A-45AC-A765-6F81E5FC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408DE3-77C9-4AD1-8546-B985E835B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1928F-B16B-41DD-812E-80156B2D8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3AAF8-8C80-4DD8-8CC5-5FCCF63DE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603DC4-2BA6-4FF4-A0D1-6FA88C14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EED5D0-F8BF-45D5-993D-8905D8D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0F4A4-F226-4103-BB81-52A41DB1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279D8-75A9-43BC-B6BF-1F49FAD4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61DB78-6480-47A2-8343-202D7A5C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D96F9-446C-47B9-8A45-2CD57F1A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EF8E84-0B2A-4AFF-9065-94FC7E8F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7CBE5B-1618-4305-82C6-7C3903C7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211BF-E7E9-479E-993B-2B5C7187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A829F-5A01-433E-A8E6-097F72A8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4271-2927-48E5-BCAC-219AECFC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BF2BF-4BCF-44C6-8DEC-C3EDA6F0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BE2469-FB8F-4FE3-9BD9-1F81322CB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D5098E-0AF7-4150-A695-F2DED448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110F9-0FF5-4973-AE03-D41FE9D6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83665-5F59-49EA-AF2F-F0555DF2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4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C04EC-7582-49EB-B101-E05CE54C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C3F599-7391-4FEF-82AB-58F074281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58F8C-C574-4707-A45C-7A70E6DE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3EADC8-11EF-4105-BD42-CFB550CD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9AF0A-8F82-4942-9168-64048DF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E2918-4055-45B4-81AC-6577A4D2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88338D-C68D-46ED-9470-694898DF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47F2A-A5C8-48B2-B71A-843155B2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868C1-C8D6-4091-BAA0-2154C1858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5DE0-F159-43BE-819F-BD123096E025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D9E1-00E9-4C42-B3BF-A8D4D1CB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E4AFC-DC19-4215-9F48-CE49A7649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CDB6C-76DA-4359-BC91-A9513CA39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 descr="电脑屏幕的照片&#10;&#10;描述已自动生成">
            <a:extLst>
              <a:ext uri="{FF2B5EF4-FFF2-40B4-BE49-F238E27FC236}">
                <a16:creationId xmlns:a16="http://schemas.microsoft.com/office/drawing/2014/main" id="{61FB0C53-F226-4938-8748-751675C7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374900"/>
            <a:ext cx="4927600" cy="3606800"/>
          </a:xfrm>
          <a:prstGeom prst="rect">
            <a:avLst/>
          </a:prstGeom>
        </p:spPr>
      </p:pic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FF4B1613-173B-4839-B716-E367A7A6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374900"/>
            <a:ext cx="4876800" cy="3606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DE5E4C-17A8-417A-99EA-2AAABDA28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5557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E46B22-D5DE-483D-AD30-1DE033F4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E8E9EA1-4345-4FDB-925D-E85AE129D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918247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630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1C8702-E7FE-4935-858B-B85C211A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/>
              <a:t>Discussion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9D5FF-8FC7-4989-8926-4FCF2B5F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Implicit Memory Control is extremely faster than Explicit Memory Control.</a:t>
            </a:r>
          </a:p>
          <a:p>
            <a:r>
              <a:rPr lang="en-US" sz="2400" dirty="0"/>
              <a:t>Time usage increases significantly while array length is greater than 1e5.</a:t>
            </a:r>
          </a:p>
        </p:txBody>
      </p:sp>
    </p:spTree>
    <p:extLst>
      <p:ext uri="{BB962C8B-B14F-4D97-AF65-F5344CB8AC3E}">
        <p14:creationId xmlns:p14="http://schemas.microsoft.com/office/powerpoint/2010/main" val="261585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Implementation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Harry Pan</dc:creator>
  <cp:lastModifiedBy>Harry Pan</cp:lastModifiedBy>
  <cp:revision>2</cp:revision>
  <dcterms:created xsi:type="dcterms:W3CDTF">2020-09-14T22:21:45Z</dcterms:created>
  <dcterms:modified xsi:type="dcterms:W3CDTF">2020-09-14T22:36:45Z</dcterms:modified>
</cp:coreProperties>
</file>