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20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itHub\Purdue_CGT620_Assigns\CS620_Lab4\Performa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Average Time Usage for Different Size of Decay Window (1544 frames)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Sheet1!$B$1:$F$1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cat>
          <c:val>
            <c:numRef>
              <c:f>Sheet1!$B$4:$F$4</c:f>
              <c:numCache>
                <c:formatCode>General</c:formatCode>
                <c:ptCount val="5"/>
                <c:pt idx="0">
                  <c:v>262.95500000000004</c:v>
                </c:pt>
                <c:pt idx="1">
                  <c:v>261.99700000000001</c:v>
                </c:pt>
                <c:pt idx="2">
                  <c:v>269.11</c:v>
                </c:pt>
                <c:pt idx="3">
                  <c:v>275.005</c:v>
                </c:pt>
                <c:pt idx="4">
                  <c:v>296.59500000000003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2-4F01-BAF3-7D86F365F6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3387168"/>
        <c:axId val="428595584"/>
      </c:barChart>
      <c:catAx>
        <c:axId val="36338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595584"/>
        <c:crosses val="autoZero"/>
        <c:auto val="1"/>
        <c:lblAlgn val="ctr"/>
        <c:lblOffset val="100"/>
        <c:noMultiLvlLbl val="0"/>
      </c:catAx>
      <c:valAx>
        <c:axId val="428595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387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C4CA0-842B-4651-9238-BFB1A965B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FB935B-61DC-45E5-A0F7-803FEDE29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A0E141-D211-443F-93C9-B3D4F72C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F7E0-B0A9-488E-95F9-AE031F55C9B2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CC14D5-5780-451E-9B5D-0499CC7E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63CD8F-A630-41A6-B00B-0BDEAE5C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6352-5D04-4E6F-9709-B701B60A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6981C-9C72-4F30-A30B-12CE0AA0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FDA64A-EE31-4E09-8B67-64C8F6806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FBEFE-9B6F-4373-A4F5-039D00A7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F7E0-B0A9-488E-95F9-AE031F55C9B2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8F6297-A4E9-440F-A904-89F08462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F7A54-1546-452D-8A1C-320C07B6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6352-5D04-4E6F-9709-B701B60A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1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87AB7D-2E6D-4354-9B0A-A57C5FCA2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96AFB3-99B4-4B5D-86D1-818F264F1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F6391D-4C1A-4546-B4B1-620EC65B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F7E0-B0A9-488E-95F9-AE031F55C9B2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9076AA-0915-46A4-80B0-1EC9BC4A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7C083-B577-4C46-9B8D-35135FAC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6352-5D04-4E6F-9709-B701B60A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5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40118-5BA3-4D78-B457-C1FEF6A8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01288-C7E2-456D-937F-2EDEAAD7E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EA4E0-7F5A-47C1-99AA-F959AC4AE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F7E0-B0A9-488E-95F9-AE031F55C9B2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C9550-F2B3-4408-B7D8-28A4A5E4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7BFDC4-2913-4212-8711-EDD372D0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6352-5D04-4E6F-9709-B701B60A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8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6AC64-4E0F-41B8-96C1-5BDED139A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50E3AD-A4A5-41E2-BCDC-B1D28639B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F7C2DF-B365-4CB5-B9E1-E8325AE4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F7E0-B0A9-488E-95F9-AE031F55C9B2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4F20E-1CE1-4B53-8FEE-F6602366E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71747F-9381-4540-966B-631A326A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6352-5D04-4E6F-9709-B701B60A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3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2D56A-4E39-4364-A540-6C1474F78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78F4C-83C1-41B5-9E43-B734A34AC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502E71-A067-447F-A452-64E3D1AB4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01DF52-0772-4C10-9B4C-9F279AC0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F7E0-B0A9-488E-95F9-AE031F55C9B2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0144E0-CCE6-4025-95B8-9081C9962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230321-A801-4F43-AC0A-B0FD02DE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6352-5D04-4E6F-9709-B701B60A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9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B79E7-FB09-4EF2-B3BB-886EB445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DDF8C5-8FE1-4B34-81F5-BBDD473AF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292A40-78E4-4013-B54B-0324CE74D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FC95CD-CF73-4584-B099-A08C6B5AB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E519D9-2D04-4158-A251-C25881332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B6736E-D2E4-4448-963E-A79F006A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F7E0-B0A9-488E-95F9-AE031F55C9B2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7F2C7E-41FE-4C03-B6CC-EAE116CB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1CC2EE-78A0-4928-929A-3FB5C781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6352-5D04-4E6F-9709-B701B60A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0A3EA-60EF-4980-A8A1-34EDB344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4D46CE-986D-47AE-AD83-3EA49B8A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F7E0-B0A9-488E-95F9-AE031F55C9B2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63416D-A7A6-4A00-B093-7B2CBC7F1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F3FB13-EA83-4355-9BE7-CFC7DCD1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6352-5D04-4E6F-9709-B701B60A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2405C6-63C8-4AF3-8E90-DE098205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F7E0-B0A9-488E-95F9-AE031F55C9B2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AE9944-2218-4696-BF1A-73F6AA13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AD9302-018E-4980-A5A5-89503E5A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6352-5D04-4E6F-9709-B701B60A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3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DB7AA-B385-4E8D-B743-C5B76B475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66D1D-5E4D-4ECE-9FEE-4E719D5D6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D52EE4-4F05-4358-AE98-F26A2DE70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B72A81-607D-4C05-839F-8AEBF00A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F7E0-B0A9-488E-95F9-AE031F55C9B2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2FDC67-7131-41A7-8D54-8F0C5FEA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397FE6-46F6-45AF-AAED-3F255042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6352-5D04-4E6F-9709-B701B60A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6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8D511-381D-43CE-A9CF-8B05C5E0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5167AF-702A-4C04-BF81-605EEBA12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577E4A-5E42-420A-B959-F2CBB67DD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453E2D-C626-4266-9956-3DE2F5780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F7E0-B0A9-488E-95F9-AE031F55C9B2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BC28A-118F-4394-AF3B-8FCCD950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4FA9CB-C032-44BA-9110-C60317F1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6352-5D04-4E6F-9709-B701B60A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9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0A9075-CE84-4089-ACB5-8F7FBF48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4BDEE2-368F-4A88-BC0A-4953405A8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47E327-8019-4294-8655-257889954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BF7E0-B0A9-488E-95F9-AE031F55C9B2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EAF764-6E8E-43A6-9ED0-14DFBDB5B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489ABA-4617-4090-A8A3-B3608ABE0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86352-5D04-4E6F-9709-B701B60A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05143-E741-4347-91FB-D0AD5D61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2AC1F-1543-477C-9265-9D740203B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Store </a:t>
            </a:r>
            <a:r>
              <a:rPr lang="en-US" sz="2000"/>
              <a:t>images in </a:t>
            </a:r>
            <a:r>
              <a:rPr lang="en-US" sz="2000" dirty="0"/>
              <a:t>circular buffer on GPU (unsigned char**). The size of buffer should be equal to the width of decay function.</a:t>
            </a:r>
          </a:p>
          <a:p>
            <a:r>
              <a:rPr lang="en-US" sz="2000" dirty="0"/>
              <a:t>Iterate all frames to get the accumulated results</a:t>
            </a:r>
          </a:p>
          <a:p>
            <a:r>
              <a:rPr lang="en-US" sz="2000" dirty="0"/>
              <a:t>Pop and push one frame to buffer for each iteration.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B1E97-C436-45DD-A3FC-6732F463CF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82" r="-1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00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2D91A80-424C-43FF-B36B-58B851DC5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0689B32-BB84-4A90-BF1A-A6F953D7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Different Decay Functions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 descr="图片包含 游戏机&#10;&#10;描述已自动生成">
            <a:extLst>
              <a:ext uri="{FF2B5EF4-FFF2-40B4-BE49-F238E27FC236}">
                <a16:creationId xmlns:a16="http://schemas.microsoft.com/office/drawing/2014/main" id="{0FFA6C82-1719-447E-AC62-64A12639B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62" y="1219505"/>
            <a:ext cx="3703320" cy="1851659"/>
          </a:xfrm>
          <a:prstGeom prst="rect">
            <a:avLst/>
          </a:prstGeom>
        </p:spPr>
      </p:pic>
      <p:pic>
        <p:nvPicPr>
          <p:cNvPr id="9" name="图片 8" descr="图片包含 照片, 建筑, 笼子, 金属&#10;&#10;描述已自动生成">
            <a:extLst>
              <a:ext uri="{FF2B5EF4-FFF2-40B4-BE49-F238E27FC236}">
                <a16:creationId xmlns:a16="http://schemas.microsoft.com/office/drawing/2014/main" id="{92253D9C-2E0B-44F4-A2C8-9271D02C7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454" y="1219505"/>
            <a:ext cx="3703320" cy="1851659"/>
          </a:xfrm>
          <a:prstGeom prst="rect">
            <a:avLst/>
          </a:prstGeom>
        </p:spPr>
      </p:pic>
      <p:pic>
        <p:nvPicPr>
          <p:cNvPr id="5" name="图片 4" descr="图片包含 室内, 照片, 挂, 镜子&#10;&#10;描述已自动生成">
            <a:extLst>
              <a:ext uri="{FF2B5EF4-FFF2-40B4-BE49-F238E27FC236}">
                <a16:creationId xmlns:a16="http://schemas.microsoft.com/office/drawing/2014/main" id="{E97B2F1E-CDFD-4842-A93A-603E63076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36" y="3892702"/>
            <a:ext cx="3703320" cy="1851659"/>
          </a:xfrm>
          <a:prstGeom prst="rect">
            <a:avLst/>
          </a:prstGeom>
        </p:spPr>
      </p:pic>
      <p:pic>
        <p:nvPicPr>
          <p:cNvPr id="11" name="图片 10" descr="图片包含 室内, 照片, 建筑, 窗户&#10;&#10;描述已自动生成">
            <a:extLst>
              <a:ext uri="{FF2B5EF4-FFF2-40B4-BE49-F238E27FC236}">
                <a16:creationId xmlns:a16="http://schemas.microsoft.com/office/drawing/2014/main" id="{864D5B68-DD49-4A34-AC86-84EB33106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454" y="3892703"/>
            <a:ext cx="3703320" cy="185165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33F189-37E5-483C-84B4-B4311BA96933}"/>
              </a:ext>
            </a:extLst>
          </p:cNvPr>
          <p:cNvSpPr txBox="1"/>
          <p:nvPr/>
        </p:nvSpPr>
        <p:spPr>
          <a:xfrm>
            <a:off x="5612234" y="3228238"/>
            <a:ext cx="132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Rectangle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DF70C5-0116-41ED-A70A-FF49C65C953C}"/>
              </a:ext>
            </a:extLst>
          </p:cNvPr>
          <p:cNvSpPr txBox="1"/>
          <p:nvPr/>
        </p:nvSpPr>
        <p:spPr>
          <a:xfrm>
            <a:off x="1744216" y="3228238"/>
            <a:ext cx="132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D399E82-C37A-45BC-87C6-C5A49BF8A85F}"/>
              </a:ext>
            </a:extLst>
          </p:cNvPr>
          <p:cNvSpPr txBox="1"/>
          <p:nvPr/>
        </p:nvSpPr>
        <p:spPr>
          <a:xfrm>
            <a:off x="1744215" y="5832121"/>
            <a:ext cx="132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Gauss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9048C99-FDB5-421E-B74D-191D00CA93AE}"/>
              </a:ext>
            </a:extLst>
          </p:cNvPr>
          <p:cNvSpPr txBox="1"/>
          <p:nvPr/>
        </p:nvSpPr>
        <p:spPr>
          <a:xfrm>
            <a:off x="5612233" y="5832121"/>
            <a:ext cx="132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Triangle</a:t>
            </a:r>
          </a:p>
        </p:txBody>
      </p:sp>
    </p:spTree>
    <p:extLst>
      <p:ext uri="{BB962C8B-B14F-4D97-AF65-F5344CB8AC3E}">
        <p14:creationId xmlns:p14="http://schemas.microsoft.com/office/powerpoint/2010/main" val="387865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4309E0D-0AE8-46C1-9757-759559069272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bottleneck is my HDD.  For example, if the window size is 4, the project processes around 6 frames per second. And each frame is around 5MB. Which means 30MB read &amp; write per second. I tried to run this on my SDD, and it’s two times faster.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DC90E8F7-2858-4539-A7BD-4CB119D0F0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7771163"/>
              </p:ext>
            </p:extLst>
          </p:nvPr>
        </p:nvGraphicFramePr>
        <p:xfrm>
          <a:off x="5405862" y="807593"/>
          <a:ext cx="6019331" cy="5239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6387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121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主题​​</vt:lpstr>
      <vt:lpstr>Implementation</vt:lpstr>
      <vt:lpstr>Different Decay Functions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</dc:title>
  <dc:creator>Harry Pan</dc:creator>
  <cp:lastModifiedBy>Harry Pan</cp:lastModifiedBy>
  <cp:revision>2</cp:revision>
  <dcterms:created xsi:type="dcterms:W3CDTF">2020-09-27T20:31:14Z</dcterms:created>
  <dcterms:modified xsi:type="dcterms:W3CDTF">2020-09-27T20:34:23Z</dcterms:modified>
</cp:coreProperties>
</file>