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Purdue_CGT620_Assigns\Random%20Faults%20CUDA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Time Used for Different </a:t>
            </a:r>
            <a:r>
              <a:rPr lang="en-US" altLang="zh-CN" dirty="0" err="1"/>
              <a:t>MaxSteps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67.3</c:v>
                </c:pt>
                <c:pt idx="1">
                  <c:v>110.7</c:v>
                </c:pt>
                <c:pt idx="2">
                  <c:v>243.3</c:v>
                </c:pt>
                <c:pt idx="3">
                  <c:v>567.20000000000005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7C-49BB-A850-CE9537F46FB4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CPU_MP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29.1</c:v>
                </c:pt>
                <c:pt idx="1">
                  <c:v>42.3</c:v>
                </c:pt>
                <c:pt idx="2">
                  <c:v>76.099999999999994</c:v>
                </c:pt>
                <c:pt idx="3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7C-49BB-A850-CE9537F46FB4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Sheet1!$B$1:$E$1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2.5</c:v>
                </c:pt>
                <c:pt idx="1">
                  <c:v>3</c:v>
                </c:pt>
                <c:pt idx="2">
                  <c:v>3.4</c:v>
                </c:pt>
                <c:pt idx="3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7C-49BB-A850-CE9537F46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254783"/>
        <c:axId val="543461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256</c:v>
                      </c:pt>
                      <c:pt idx="1">
                        <c:v>512</c:v>
                      </c:pt>
                      <c:pt idx="2">
                        <c:v>1024</c:v>
                      </c:pt>
                      <c:pt idx="3">
                        <c:v>2048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Sheet1!$B$1:$E$1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256</c:v>
                      </c:pt>
                      <c:pt idx="1">
                        <c:v>512</c:v>
                      </c:pt>
                      <c:pt idx="2">
                        <c:v>1024</c:v>
                      </c:pt>
                      <c:pt idx="3">
                        <c:v>2048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57C-49BB-A850-CE9537F46FB4}"/>
                  </c:ext>
                </c:extLst>
              </c15:ser>
            </c15:filteredLineSeries>
          </c:ext>
        </c:extLst>
      </c:lineChart>
      <c:catAx>
        <c:axId val="31025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461503"/>
        <c:crosses val="autoZero"/>
        <c:auto val="1"/>
        <c:lblAlgn val="ctr"/>
        <c:lblOffset val="100"/>
        <c:noMultiLvlLbl val="0"/>
      </c:catAx>
      <c:valAx>
        <c:axId val="54346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5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EED5D-C977-42D8-9430-5D707D6E43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0CBBDC-4118-4C1C-BA51-311B9D37E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Host: declare a vector of Line, iterate all of lines for each point on height map, increase/decrease the value depending it’s on the left/right side of a line.</a:t>
          </a:r>
        </a:p>
      </dgm:t>
    </dgm:pt>
    <dgm:pt modelId="{E160D9D3-343D-4CFB-9DCD-0318AFA2CCB1}" type="parTrans" cxnId="{2E1F9E90-E68D-433B-85A4-A3ABFF8984F6}">
      <dgm:prSet/>
      <dgm:spPr/>
      <dgm:t>
        <a:bodyPr/>
        <a:lstStyle/>
        <a:p>
          <a:endParaRPr lang="en-US"/>
        </a:p>
      </dgm:t>
    </dgm:pt>
    <dgm:pt modelId="{015FB0F4-93B2-4FFE-A384-706B85A80FC0}" type="sibTrans" cxnId="{2E1F9E90-E68D-433B-85A4-A3ABFF8984F6}">
      <dgm:prSet/>
      <dgm:spPr/>
      <dgm:t>
        <a:bodyPr/>
        <a:lstStyle/>
        <a:p>
          <a:endParaRPr lang="en-US"/>
        </a:p>
      </dgm:t>
    </dgm:pt>
    <dgm:pt modelId="{79AC9847-89C4-4EEB-AF71-3B23D94C5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Device: Use an array of Line stored in constant memory. The rest is same.</a:t>
          </a:r>
        </a:p>
      </dgm:t>
    </dgm:pt>
    <dgm:pt modelId="{9296FA04-E821-48AC-9EE8-F5218188E6B2}" type="parTrans" cxnId="{49435DCE-00E7-48BB-8E2B-280E38B0ADEF}">
      <dgm:prSet/>
      <dgm:spPr/>
      <dgm:t>
        <a:bodyPr/>
        <a:lstStyle/>
        <a:p>
          <a:endParaRPr lang="en-US"/>
        </a:p>
      </dgm:t>
    </dgm:pt>
    <dgm:pt modelId="{9324AC37-6F07-44B0-98A6-2D003AF830D4}" type="sibTrans" cxnId="{49435DCE-00E7-48BB-8E2B-280E38B0ADEF}">
      <dgm:prSet/>
      <dgm:spPr/>
      <dgm:t>
        <a:bodyPr/>
        <a:lstStyle/>
        <a:p>
          <a:endParaRPr lang="en-US"/>
        </a:p>
      </dgm:t>
    </dgm:pt>
    <dgm:pt modelId="{7A8CD0C8-48BD-4B50-9D92-2D572F6BF460}" type="pres">
      <dgm:prSet presAssocID="{7DFEED5D-C977-42D8-9430-5D707D6E4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68BECC-0A4D-445C-8304-7E8737016659}" type="pres">
      <dgm:prSet presAssocID="{3E0CBBDC-4118-4C1C-BA51-311B9D37E9D1}" presName="hierRoot1" presStyleCnt="0"/>
      <dgm:spPr/>
    </dgm:pt>
    <dgm:pt modelId="{26ADBD62-9FB9-4912-8924-6B1E1806E72D}" type="pres">
      <dgm:prSet presAssocID="{3E0CBBDC-4118-4C1C-BA51-311B9D37E9D1}" presName="composite" presStyleCnt="0"/>
      <dgm:spPr/>
    </dgm:pt>
    <dgm:pt modelId="{A4E61BD5-2679-4B48-916F-8BAB83B5AC01}" type="pres">
      <dgm:prSet presAssocID="{3E0CBBDC-4118-4C1C-BA51-311B9D37E9D1}" presName="background" presStyleLbl="node0" presStyleIdx="0" presStyleCnt="2"/>
      <dgm:spPr/>
    </dgm:pt>
    <dgm:pt modelId="{13CFD701-25F4-4649-9B09-F9A01ADEECBC}" type="pres">
      <dgm:prSet presAssocID="{3E0CBBDC-4118-4C1C-BA51-311B9D37E9D1}" presName="text" presStyleLbl="fgAcc0" presStyleIdx="0" presStyleCnt="2">
        <dgm:presLayoutVars>
          <dgm:chPref val="3"/>
        </dgm:presLayoutVars>
      </dgm:prSet>
      <dgm:spPr/>
    </dgm:pt>
    <dgm:pt modelId="{BD4FA605-C5A3-49FE-B36E-CD061451E269}" type="pres">
      <dgm:prSet presAssocID="{3E0CBBDC-4118-4C1C-BA51-311B9D37E9D1}" presName="hierChild2" presStyleCnt="0"/>
      <dgm:spPr/>
    </dgm:pt>
    <dgm:pt modelId="{769CAD6D-0984-4114-A0C0-DD567E6B6FAF}" type="pres">
      <dgm:prSet presAssocID="{79AC9847-89C4-4EEB-AF71-3B23D94C533A}" presName="hierRoot1" presStyleCnt="0"/>
      <dgm:spPr/>
    </dgm:pt>
    <dgm:pt modelId="{9685191C-40BC-4562-AF10-658C279FDBE6}" type="pres">
      <dgm:prSet presAssocID="{79AC9847-89C4-4EEB-AF71-3B23D94C533A}" presName="composite" presStyleCnt="0"/>
      <dgm:spPr/>
    </dgm:pt>
    <dgm:pt modelId="{8D02D732-D185-4339-885C-C20D7F7C47E6}" type="pres">
      <dgm:prSet presAssocID="{79AC9847-89C4-4EEB-AF71-3B23D94C533A}" presName="background" presStyleLbl="node0" presStyleIdx="1" presStyleCnt="2"/>
      <dgm:spPr/>
    </dgm:pt>
    <dgm:pt modelId="{1DE4CF53-D9CB-4715-8C05-F9E534CDA66B}" type="pres">
      <dgm:prSet presAssocID="{79AC9847-89C4-4EEB-AF71-3B23D94C533A}" presName="text" presStyleLbl="fgAcc0" presStyleIdx="1" presStyleCnt="2">
        <dgm:presLayoutVars>
          <dgm:chPref val="3"/>
        </dgm:presLayoutVars>
      </dgm:prSet>
      <dgm:spPr/>
    </dgm:pt>
    <dgm:pt modelId="{723B3705-9A9F-4CCE-B092-8C2125369151}" type="pres">
      <dgm:prSet presAssocID="{79AC9847-89C4-4EEB-AF71-3B23D94C533A}" presName="hierChild2" presStyleCnt="0"/>
      <dgm:spPr/>
    </dgm:pt>
  </dgm:ptLst>
  <dgm:cxnLst>
    <dgm:cxn modelId="{70EF5A10-10ED-4CA0-BCF8-3604B7AB358B}" type="presOf" srcId="{3E0CBBDC-4118-4C1C-BA51-311B9D37E9D1}" destId="{13CFD701-25F4-4649-9B09-F9A01ADEECBC}" srcOrd="0" destOrd="0" presId="urn:microsoft.com/office/officeart/2005/8/layout/hierarchy1"/>
    <dgm:cxn modelId="{B37FC342-7CBA-4064-8C58-31A409988178}" type="presOf" srcId="{7DFEED5D-C977-42D8-9430-5D707D6E4354}" destId="{7A8CD0C8-48BD-4B50-9D92-2D572F6BF460}" srcOrd="0" destOrd="0" presId="urn:microsoft.com/office/officeart/2005/8/layout/hierarchy1"/>
    <dgm:cxn modelId="{2E1F9E90-E68D-433B-85A4-A3ABFF8984F6}" srcId="{7DFEED5D-C977-42D8-9430-5D707D6E4354}" destId="{3E0CBBDC-4118-4C1C-BA51-311B9D37E9D1}" srcOrd="0" destOrd="0" parTransId="{E160D9D3-343D-4CFB-9DCD-0318AFA2CCB1}" sibTransId="{015FB0F4-93B2-4FFE-A384-706B85A80FC0}"/>
    <dgm:cxn modelId="{43B2789C-A131-4203-90F4-89F92F699239}" type="presOf" srcId="{79AC9847-89C4-4EEB-AF71-3B23D94C533A}" destId="{1DE4CF53-D9CB-4715-8C05-F9E534CDA66B}" srcOrd="0" destOrd="0" presId="urn:microsoft.com/office/officeart/2005/8/layout/hierarchy1"/>
    <dgm:cxn modelId="{49435DCE-00E7-48BB-8E2B-280E38B0ADEF}" srcId="{7DFEED5D-C977-42D8-9430-5D707D6E4354}" destId="{79AC9847-89C4-4EEB-AF71-3B23D94C533A}" srcOrd="1" destOrd="0" parTransId="{9296FA04-E821-48AC-9EE8-F5218188E6B2}" sibTransId="{9324AC37-6F07-44B0-98A6-2D003AF830D4}"/>
    <dgm:cxn modelId="{3516BECA-D1B1-449D-8C67-C9F5317CE841}" type="presParOf" srcId="{7A8CD0C8-48BD-4B50-9D92-2D572F6BF460}" destId="{2E68BECC-0A4D-445C-8304-7E8737016659}" srcOrd="0" destOrd="0" presId="urn:microsoft.com/office/officeart/2005/8/layout/hierarchy1"/>
    <dgm:cxn modelId="{F46AEEFA-1143-4446-879A-2B2F27F18040}" type="presParOf" srcId="{2E68BECC-0A4D-445C-8304-7E8737016659}" destId="{26ADBD62-9FB9-4912-8924-6B1E1806E72D}" srcOrd="0" destOrd="0" presId="urn:microsoft.com/office/officeart/2005/8/layout/hierarchy1"/>
    <dgm:cxn modelId="{1A53C79F-C066-422E-A981-EBEFB9CCBC2B}" type="presParOf" srcId="{26ADBD62-9FB9-4912-8924-6B1E1806E72D}" destId="{A4E61BD5-2679-4B48-916F-8BAB83B5AC01}" srcOrd="0" destOrd="0" presId="urn:microsoft.com/office/officeart/2005/8/layout/hierarchy1"/>
    <dgm:cxn modelId="{39947AD3-46C9-4278-BB69-4FA67544C46C}" type="presParOf" srcId="{26ADBD62-9FB9-4912-8924-6B1E1806E72D}" destId="{13CFD701-25F4-4649-9B09-F9A01ADEECBC}" srcOrd="1" destOrd="0" presId="urn:microsoft.com/office/officeart/2005/8/layout/hierarchy1"/>
    <dgm:cxn modelId="{8BEFE47C-4F05-4EF4-B02D-A20A3A381C69}" type="presParOf" srcId="{2E68BECC-0A4D-445C-8304-7E8737016659}" destId="{BD4FA605-C5A3-49FE-B36E-CD061451E269}" srcOrd="1" destOrd="0" presId="urn:microsoft.com/office/officeart/2005/8/layout/hierarchy1"/>
    <dgm:cxn modelId="{9900AFF0-2656-4FE7-9AC0-870CAE1AEDA1}" type="presParOf" srcId="{7A8CD0C8-48BD-4B50-9D92-2D572F6BF460}" destId="{769CAD6D-0984-4114-A0C0-DD567E6B6FAF}" srcOrd="1" destOrd="0" presId="urn:microsoft.com/office/officeart/2005/8/layout/hierarchy1"/>
    <dgm:cxn modelId="{BDC233A7-44C6-4093-91B7-9CCA43455D06}" type="presParOf" srcId="{769CAD6D-0984-4114-A0C0-DD567E6B6FAF}" destId="{9685191C-40BC-4562-AF10-658C279FDBE6}" srcOrd="0" destOrd="0" presId="urn:microsoft.com/office/officeart/2005/8/layout/hierarchy1"/>
    <dgm:cxn modelId="{26072E28-6ADC-4F98-8E71-944CFB1A1698}" type="presParOf" srcId="{9685191C-40BC-4562-AF10-658C279FDBE6}" destId="{8D02D732-D185-4339-885C-C20D7F7C47E6}" srcOrd="0" destOrd="0" presId="urn:microsoft.com/office/officeart/2005/8/layout/hierarchy1"/>
    <dgm:cxn modelId="{F73F5FE4-8E4F-478A-8F69-475753A182E7}" type="presParOf" srcId="{9685191C-40BC-4562-AF10-658C279FDBE6}" destId="{1DE4CF53-D9CB-4715-8C05-F9E534CDA66B}" srcOrd="1" destOrd="0" presId="urn:microsoft.com/office/officeart/2005/8/layout/hierarchy1"/>
    <dgm:cxn modelId="{C64B9581-B9D1-48A0-96E7-0C70385CDFAC}" type="presParOf" srcId="{769CAD6D-0984-4114-A0C0-DD567E6B6FAF}" destId="{723B3705-9A9F-4CCE-B092-8C21253691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61BD5-2679-4B48-916F-8BAB83B5AC01}">
      <dsp:nvSpPr>
        <dsp:cNvPr id="0" name=""/>
        <dsp:cNvSpPr/>
      </dsp:nvSpPr>
      <dsp:spPr>
        <a:xfrm>
          <a:off x="667" y="1965935"/>
          <a:ext cx="2343137" cy="1487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FD701-25F4-4649-9B09-F9A01ADEECBC}">
      <dsp:nvSpPr>
        <dsp:cNvPr id="0" name=""/>
        <dsp:cNvSpPr/>
      </dsp:nvSpPr>
      <dsp:spPr>
        <a:xfrm>
          <a:off x="261016" y="2213266"/>
          <a:ext cx="2343137" cy="1487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Host: declare a vector of Line, iterate all of lines for each point on height map, increase/decrease the value depending it’s on the left/right side of a line.</a:t>
          </a:r>
        </a:p>
      </dsp:txBody>
      <dsp:txXfrm>
        <a:off x="304595" y="2256845"/>
        <a:ext cx="2255979" cy="1400734"/>
      </dsp:txXfrm>
    </dsp:sp>
    <dsp:sp modelId="{8D02D732-D185-4339-885C-C20D7F7C47E6}">
      <dsp:nvSpPr>
        <dsp:cNvPr id="0" name=""/>
        <dsp:cNvSpPr/>
      </dsp:nvSpPr>
      <dsp:spPr>
        <a:xfrm>
          <a:off x="2864501" y="1965935"/>
          <a:ext cx="2343137" cy="1487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4CF53-D9CB-4715-8C05-F9E534CDA66B}">
      <dsp:nvSpPr>
        <dsp:cNvPr id="0" name=""/>
        <dsp:cNvSpPr/>
      </dsp:nvSpPr>
      <dsp:spPr>
        <a:xfrm>
          <a:off x="3124850" y="2213266"/>
          <a:ext cx="2343137" cy="1487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Device: Use an array of Line stored in constant memory. The rest is same.</a:t>
          </a:r>
        </a:p>
      </dsp:txBody>
      <dsp:txXfrm>
        <a:off x="3168429" y="2256845"/>
        <a:ext cx="2255979" cy="1400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8183A-09F5-4065-BCEF-65EBB9637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1CB-872B-49FB-8F38-3D3033275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5314C-419F-4D02-9E1B-7BBBB098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9BA1A-4A49-49FA-B6A1-294E746E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6E432-6C20-4C50-B03C-EE25AA98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03B26-B49A-4C39-B362-FE6ECED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D8194-2994-48DA-B81B-40A7CE94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5FB4-AE60-4A81-8007-525662D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D928B-A147-45B5-A839-A94E3098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0A2A-E11A-41CB-A51F-C660FE5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4FDF1A-79BA-4EF5-B084-524259AB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2DB96-EF1B-416D-86DF-C40AEFB9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1C59A-D916-4116-ABE7-A4CFA1C8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3B038-03B3-44F5-98E9-2F4D400F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6272-B141-4F61-B0DB-4635B7F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36FB-B63F-4685-B0DF-B3189A8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24673-3926-4D69-B3D9-33C77FF9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E0D1B-6034-4889-9545-48416D0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ED110-354E-47A0-90D6-A7E546E1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1989-A7EF-4BAC-AFEF-578BEFD4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088CB-F374-45D0-B164-7DB186CF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600B0-6A64-4156-A94D-C8E2DD87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7ADAE-5A51-4E9B-82B4-0B9186B4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1D1CE-4007-4A5B-94E4-AD5ACB16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B22B2-7E00-4821-9153-B8F1CBF0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DBF71-6ACF-48AA-B754-78F20C6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7FE1F-BE2C-42A1-9F6D-1FA4548C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A16BD-28E0-4B26-B651-9066B01D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E526E-603B-4342-BCF6-3E353955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57BA-9535-47B4-86BC-3D9535D6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8CCC5-E19E-4A29-80A3-4A64D56F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CB43-42E2-4388-B033-FCB89483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CBD2F-08BC-4072-9BCE-166C4BE9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E49FE-B9EC-4EFF-A50F-DC1C164C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6B4F5-0A9F-4408-8ED5-32C6F1C91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BD8F8-ECCF-438A-AF24-8610B464A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22AD8-FECE-41C9-9199-FC2757E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77BE46-F436-4A68-B6A0-2F8C7F3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AAAF10-9AB7-47D7-B931-E772532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BF24-861E-4C52-8696-D5133773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176E0-A385-4AE1-9F41-BE8B2ACB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BFBA4-A09B-4908-9C53-67D1BDCC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0A03D-6F13-4F7E-98C4-C203217A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75960-E5F5-441A-B5A9-C629B45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27F5A-9F5A-4B1E-B737-2147E047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CF3C9-902E-455B-B011-1F4C2473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CE1CC-45EC-479E-B7D7-F81E1BFF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BA3D-6D58-4FB0-A139-14B12ABF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38C1B-52BF-48CB-BD50-798B7ED5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11C1D-122B-4BE9-A7A2-43BE013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FB77-CEA9-4B3A-A733-27F219E9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ADC48-01E2-4B11-9245-B1F1C24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50C6-891A-4B1E-BDA8-43204ABF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E472B-38E7-4410-B899-0531C5C0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4D762-110B-422F-B028-3345B328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80748-525E-4AB0-86F0-3D95B191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D05CD-C25E-4C5D-A97B-7A222C3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BF35F-6B09-45C2-A17F-030E42D6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EBFA72-B7EB-4FB2-B82A-455BC37A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4F802-0710-41E8-B2F4-25E5EF9B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6035C-146B-496D-BB2E-EFAB9838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B26A-C01B-43DB-B718-F4CA9207E57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E6D13-924B-4B5C-9298-09F15A00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59641-7E93-4281-897A-A3D26C54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8697-A682-44CD-9785-4643CCFA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BAFF8-4CED-4127-8BB1-1E65CA6E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Faulting Lines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2EB6A-4EB6-4D65-B0C9-C9B3784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Yucong Pan</a:t>
            </a:r>
          </a:p>
          <a:p>
            <a:r>
              <a:rPr lang="en-US" sz="1500"/>
              <a:t>Pan311@purdue.edu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4EC66-5287-4435-8EAC-AFC5EC30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Implementation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450D0-021B-4FE9-B18D-05290AA8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4" b="1"/>
          <a:stretch/>
        </p:blipFill>
        <p:spPr>
          <a:xfrm>
            <a:off x="6524616" y="1904282"/>
            <a:ext cx="4829183" cy="3306545"/>
          </a:xfrm>
          <a:prstGeom prst="rect">
            <a:avLst/>
          </a:prstGeom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AA50A75-4A2D-497B-AF82-475674F0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548098"/>
              </p:ext>
            </p:extLst>
          </p:nvPr>
        </p:nvGraphicFramePr>
        <p:xfrm>
          <a:off x="712938" y="950575"/>
          <a:ext cx="5468655" cy="566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2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7E006-8E35-40F2-838F-C29F547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DF641B-D513-4A01-AC03-2BC7E47F0E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B573C1-33CC-44A9-8784-16409CB5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5853"/>
              </p:ext>
            </p:extLst>
          </p:nvPr>
        </p:nvGraphicFramePr>
        <p:xfrm>
          <a:off x="4572000" y="646906"/>
          <a:ext cx="304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0999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62498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9578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76360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9747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246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870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CPU_MP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621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04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401A26-C4E4-4F9E-816E-09C15110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1401B-3569-4378-8EFE-40084B3C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/>
              <a:t>GPU and constant memory is sooooooooooo fast.</a:t>
            </a:r>
          </a:p>
          <a:p>
            <a:r>
              <a:rPr lang="en-US" sz="2000"/>
              <a:t>The first call to GPU is slow (lazy initialization)</a:t>
            </a:r>
          </a:p>
          <a:p>
            <a:endParaRPr 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5A372-C2F5-4C6D-ACA2-32AF8F7B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0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Faulting Lines</vt:lpstr>
      <vt:lpstr>Implementation</vt:lpstr>
      <vt:lpstr>Analysis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Faulting Lines</dc:title>
  <dc:creator>Harry Pan</dc:creator>
  <cp:lastModifiedBy>Harry Pan</cp:lastModifiedBy>
  <cp:revision>1</cp:revision>
  <dcterms:created xsi:type="dcterms:W3CDTF">2020-10-06T22:14:49Z</dcterms:created>
  <dcterms:modified xsi:type="dcterms:W3CDTF">2020-10-06T22:15:57Z</dcterms:modified>
</cp:coreProperties>
</file>