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4B428-A6B4-4657-B636-607E6AC9A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E3B821-BAE3-470E-910B-2148C3F0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53FDD-DDFA-4001-A066-49A89310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FBC1C-195D-4C76-BFF8-B7F5420F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9BDAC-9116-4C2B-899A-E445822C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9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C6F53-A575-4540-8BDC-709AA6D2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77B2B-88A6-4835-BCB5-366847EE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4FC2F-6991-455D-8548-8B024272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F3690-86FB-47B0-95B7-FE5A16B0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D1F17-FC97-4494-8B51-C7AB31ED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11B6C4-0A22-4ABE-8BB8-479D71385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FAC30-C619-4F3A-873A-1ED53F1B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42BC5-A03B-441F-8C1C-BA44AA55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0A8BE-3A62-463F-A0D4-0DA633B9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353D3-41FF-4B0C-836E-E3AFC1FD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819AF-B682-4E0B-9488-DA26E470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DEDCA-98B0-4E10-8B83-21D0C7CE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70776-7D4A-4754-8693-77C088E6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32D8F-5E6E-4F32-97A5-67B6FA9A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9E545-75A9-41C4-AFA9-D4089E01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29C3E-5EC9-4812-8C13-C4A4CBF1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78A33-3845-45DD-BBE3-D2F48FE0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71526-C6F7-425B-A96C-DEA1E39B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5D19A-6B8E-4AE3-B7B4-B6B44F0E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F4A5D-2C69-4102-B8E8-006EE901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65F49-2AFC-483A-A71E-8987B26E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A5CC8-CA0A-41B0-8F77-33068166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FE963-1F13-4436-9B76-AD4CE673A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F928D-663C-47C2-831B-51C15642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5E269-CE81-4D1A-AE38-D5AC62BF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5575F-160A-4665-B188-21E34534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B6C3-0F46-41F1-B7E7-D13EA1F5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D6F3A-7144-4D32-B6EC-10EC0AAA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E4906-83F5-4570-823B-EC368868D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3F3EA-4276-4214-85EA-3909EA0AE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2AA086-EFE6-4E02-8388-EBA6C0B2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4AFE9A-DE9B-4088-9859-465A90D6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966E28-AB87-4B74-A1DC-70465D65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A42212-2D7A-4271-93D4-97B981F7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9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3936F-695B-48F9-AD58-2E034601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9B890-AF18-4C5D-A254-CEE0FEB2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A7950-356E-47BE-A248-4D49B2EA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07C24-0A03-471F-B45F-97BE430F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82AF4-A9E5-483A-8F73-B3641567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0D145-C9EE-48D2-BF0D-591FA5F3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07D32-0696-4477-998B-92A70FE8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39E54-EEE3-4FDE-9FA0-C3ED6AF5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76CF6-7B57-4A43-89DF-AF80DCE7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9FEBD7-E42C-4AB0-8296-7CFCD909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3306F-3DC8-4C3B-89E1-23D47EF1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2EEE6-E77A-479C-9798-48624D1A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57DA6-5AF2-49B2-9532-644098F8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0916-1842-42F3-BD18-283ECA01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F71C46-00B2-4C12-98E8-99A6DB68B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3CB4B-E261-42B0-8E52-47917966A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E134F-0C1B-4062-B02F-1F3D58D6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5D3213-04C8-4E79-8C9E-9B9C3D99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FE648-CEDD-4303-9C85-A50566B6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6CF1D9-CAED-4131-AE67-30898331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EA5B4-B388-41B2-8426-B40B6562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4E0E4-039C-4709-A0B8-AB0ADE2FA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C2CB-AF4A-44C4-A147-692324CF341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918B8-504E-421D-A5E7-5D42D566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89C04-A32E-4CBA-871A-38C9B01E8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AA14-94A9-4C28-B2E8-3334662EF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168D2-40EE-4709-B287-DC3AA7179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1730" y="2988222"/>
            <a:ext cx="10058400" cy="8815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Device Query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10D444-703C-40AD-9B20-E9EA2BCE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9" y="0"/>
            <a:ext cx="7372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3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3A1FA7C7-C9F9-4BD9-8224-B6361A09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616607"/>
            <a:ext cx="4742993" cy="1618640"/>
          </a:xfrm>
          <a:prstGeom prst="rect">
            <a:avLst/>
          </a:prstGeom>
        </p:spPr>
      </p:pic>
      <p:cxnSp>
        <p:nvCxnSpPr>
          <p:cNvPr id="79" name="Straight Connector 68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DB8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电脑屏幕截图&#10;&#10;描述已自动生成">
            <a:extLst>
              <a:ext uri="{FF2B5EF4-FFF2-40B4-BE49-F238E27FC236}">
                <a16:creationId xmlns:a16="http://schemas.microsoft.com/office/drawing/2014/main" id="{08DB3AA4-682D-4BFB-91AC-F3F458BAC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74" b="-3"/>
          <a:stretch/>
        </p:blipFill>
        <p:spPr>
          <a:xfrm>
            <a:off x="6343240" y="1123527"/>
            <a:ext cx="227228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Device Query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Query</dc:title>
  <dc:creator>Harry Pan</dc:creator>
  <cp:lastModifiedBy>Harry Pan</cp:lastModifiedBy>
  <cp:revision>1</cp:revision>
  <dcterms:created xsi:type="dcterms:W3CDTF">2020-09-05T23:26:18Z</dcterms:created>
  <dcterms:modified xsi:type="dcterms:W3CDTF">2020-09-05T23:28:02Z</dcterms:modified>
</cp:coreProperties>
</file>