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itHub\Purdue_CGT620_Assigns\Random%20Faults%20CUDA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Average Time Used for Different </a:t>
            </a:r>
            <a:r>
              <a:rPr lang="en-US" altLang="zh-CN" dirty="0" err="1"/>
              <a:t>MaxSteps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Sheet1!$A$2</c:f>
              <c:strCache>
                <c:ptCount val="1"/>
                <c:pt idx="0">
                  <c:v>CPU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Sheet1!$B$1:$E$1</c:f>
              <c:numCache>
                <c:formatCode>General</c:formatCode>
                <c:ptCount val="4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</c:numCache>
            </c:numRef>
          </c:cat>
          <c:val>
            <c:numRef>
              <c:f>Sheet1!$B$2:$E$2</c:f>
              <c:numCache>
                <c:formatCode>General</c:formatCode>
                <c:ptCount val="4"/>
                <c:pt idx="0">
                  <c:v>67.3</c:v>
                </c:pt>
                <c:pt idx="1">
                  <c:v>110.7</c:v>
                </c:pt>
                <c:pt idx="2">
                  <c:v>243.3</c:v>
                </c:pt>
                <c:pt idx="3">
                  <c:v>567.20000000000005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7C-49BB-A850-CE9537F46FB4}"/>
            </c:ext>
          </c:extLst>
        </c:ser>
        <c:ser>
          <c:idx val="2"/>
          <c:order val="2"/>
          <c:tx>
            <c:strRef>
              <c:f>Sheet1!$A$3</c:f>
              <c:strCache>
                <c:ptCount val="1"/>
                <c:pt idx="0">
                  <c:v>CPU_MP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Sheet1!$B$1:$E$1</c:f>
              <c:numCache>
                <c:formatCode>General</c:formatCode>
                <c:ptCount val="4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</c:numCache>
            </c:numRef>
          </c:cat>
          <c:val>
            <c:numRef>
              <c:f>Sheet1!$B$3:$E$3</c:f>
              <c:numCache>
                <c:formatCode>General</c:formatCode>
                <c:ptCount val="4"/>
                <c:pt idx="0">
                  <c:v>29.1</c:v>
                </c:pt>
                <c:pt idx="1">
                  <c:v>42.3</c:v>
                </c:pt>
                <c:pt idx="2">
                  <c:v>76.099999999999994</c:v>
                </c:pt>
                <c:pt idx="3">
                  <c:v>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7C-49BB-A850-CE9537F46FB4}"/>
            </c:ext>
          </c:extLst>
        </c:ser>
        <c:ser>
          <c:idx val="3"/>
          <c:order val="3"/>
          <c:tx>
            <c:strRef>
              <c:f>Sheet1!$A$4</c:f>
              <c:strCache>
                <c:ptCount val="1"/>
                <c:pt idx="0">
                  <c:v>GPU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Sheet1!$B$1:$E$1</c:f>
              <c:numCache>
                <c:formatCode>General</c:formatCode>
                <c:ptCount val="4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</c:numCache>
            </c:numRef>
          </c:cat>
          <c:val>
            <c:numRef>
              <c:f>Sheet1!$B$4:$E$4</c:f>
              <c:numCache>
                <c:formatCode>General</c:formatCode>
                <c:ptCount val="4"/>
                <c:pt idx="0">
                  <c:v>2.5</c:v>
                </c:pt>
                <c:pt idx="1">
                  <c:v>3</c:v>
                </c:pt>
                <c:pt idx="2">
                  <c:v>3.4</c:v>
                </c:pt>
                <c:pt idx="3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7C-49BB-A850-CE9537F46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0254783"/>
        <c:axId val="54346150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n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256</c:v>
                      </c:pt>
                      <c:pt idx="1">
                        <c:v>512</c:v>
                      </c:pt>
                      <c:pt idx="2">
                        <c:v>1024</c:v>
                      </c:pt>
                      <c:pt idx="3">
                        <c:v>2048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256</c:v>
                      </c:pt>
                      <c:pt idx="1">
                        <c:v>512</c:v>
                      </c:pt>
                      <c:pt idx="2">
                        <c:v>1024</c:v>
                      </c:pt>
                      <c:pt idx="3">
                        <c:v>2048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D57C-49BB-A850-CE9537F46FB4}"/>
                  </c:ext>
                </c:extLst>
              </c15:ser>
            </c15:filteredLineSeries>
          </c:ext>
        </c:extLst>
      </c:lineChart>
      <c:catAx>
        <c:axId val="31025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461503"/>
        <c:crosses val="autoZero"/>
        <c:auto val="1"/>
        <c:lblAlgn val="ctr"/>
        <c:lblOffset val="100"/>
        <c:noMultiLvlLbl val="0"/>
      </c:catAx>
      <c:valAx>
        <c:axId val="543461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254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FEED5D-C977-42D8-9430-5D707D6E43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E0CBBDC-4118-4C1C-BA51-311B9D37E9D1}">
      <dgm:prSet/>
      <dgm:spPr/>
      <dgm:t>
        <a:bodyPr/>
        <a:lstStyle/>
        <a:p>
          <a:r>
            <a:rPr lang="en-US"/>
            <a:t>Host: declare a vector of Line, iterate all of lines for each point on height map, increase/decrease the value depending it’s on the left/right side of a line.</a:t>
          </a:r>
        </a:p>
      </dgm:t>
    </dgm:pt>
    <dgm:pt modelId="{E160D9D3-343D-4CFB-9DCD-0318AFA2CCB1}" type="parTrans" cxnId="{2E1F9E90-E68D-433B-85A4-A3ABFF8984F6}">
      <dgm:prSet/>
      <dgm:spPr/>
      <dgm:t>
        <a:bodyPr/>
        <a:lstStyle/>
        <a:p>
          <a:endParaRPr lang="en-US"/>
        </a:p>
      </dgm:t>
    </dgm:pt>
    <dgm:pt modelId="{015FB0F4-93B2-4FFE-A384-706B85A80FC0}" type="sibTrans" cxnId="{2E1F9E90-E68D-433B-85A4-A3ABFF8984F6}">
      <dgm:prSet/>
      <dgm:spPr/>
      <dgm:t>
        <a:bodyPr/>
        <a:lstStyle/>
        <a:p>
          <a:endParaRPr lang="en-US"/>
        </a:p>
      </dgm:t>
    </dgm:pt>
    <dgm:pt modelId="{79AC9847-89C4-4EEB-AF71-3B23D94C533A}">
      <dgm:prSet/>
      <dgm:spPr/>
      <dgm:t>
        <a:bodyPr/>
        <a:lstStyle/>
        <a:p>
          <a:r>
            <a:rPr lang="en-US"/>
            <a:t>Device: Use an array of Line stored in constant memory. The rest is same.</a:t>
          </a:r>
        </a:p>
      </dgm:t>
    </dgm:pt>
    <dgm:pt modelId="{9296FA04-E821-48AC-9EE8-F5218188E6B2}" type="parTrans" cxnId="{49435DCE-00E7-48BB-8E2B-280E38B0ADEF}">
      <dgm:prSet/>
      <dgm:spPr/>
      <dgm:t>
        <a:bodyPr/>
        <a:lstStyle/>
        <a:p>
          <a:endParaRPr lang="en-US"/>
        </a:p>
      </dgm:t>
    </dgm:pt>
    <dgm:pt modelId="{9324AC37-6F07-44B0-98A6-2D003AF830D4}" type="sibTrans" cxnId="{49435DCE-00E7-48BB-8E2B-280E38B0ADEF}">
      <dgm:prSet/>
      <dgm:spPr/>
      <dgm:t>
        <a:bodyPr/>
        <a:lstStyle/>
        <a:p>
          <a:endParaRPr lang="en-US"/>
        </a:p>
      </dgm:t>
    </dgm:pt>
    <dgm:pt modelId="{D6848EDA-128A-40BD-9604-3EB523F80156}" type="pres">
      <dgm:prSet presAssocID="{7DFEED5D-C977-42D8-9430-5D707D6E4354}" presName="root" presStyleCnt="0">
        <dgm:presLayoutVars>
          <dgm:dir/>
          <dgm:resizeHandles val="exact"/>
        </dgm:presLayoutVars>
      </dgm:prSet>
      <dgm:spPr/>
    </dgm:pt>
    <dgm:pt modelId="{C192A4CF-3880-4B1A-921E-DB0749E9A83C}" type="pres">
      <dgm:prSet presAssocID="{3E0CBBDC-4118-4C1C-BA51-311B9D37E9D1}" presName="compNode" presStyleCnt="0"/>
      <dgm:spPr/>
    </dgm:pt>
    <dgm:pt modelId="{0E0F5B6F-8CBD-489C-82AD-63CF573E6FF1}" type="pres">
      <dgm:prSet presAssocID="{3E0CBBDC-4118-4C1C-BA51-311B9D37E9D1}" presName="bgRect" presStyleLbl="bgShp" presStyleIdx="0" presStyleCnt="2"/>
      <dgm:spPr/>
    </dgm:pt>
    <dgm:pt modelId="{BD2F1A6B-0F36-4687-9997-49E3D68581EA}" type="pres">
      <dgm:prSet presAssocID="{3E0CBBDC-4118-4C1C-BA51-311B9D37E9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A1AD116-A115-4F96-99A2-6E024566AC39}" type="pres">
      <dgm:prSet presAssocID="{3E0CBBDC-4118-4C1C-BA51-311B9D37E9D1}" presName="spaceRect" presStyleCnt="0"/>
      <dgm:spPr/>
    </dgm:pt>
    <dgm:pt modelId="{018B2DC3-715D-4D81-9747-773AE4F16D01}" type="pres">
      <dgm:prSet presAssocID="{3E0CBBDC-4118-4C1C-BA51-311B9D37E9D1}" presName="parTx" presStyleLbl="revTx" presStyleIdx="0" presStyleCnt="2">
        <dgm:presLayoutVars>
          <dgm:chMax val="0"/>
          <dgm:chPref val="0"/>
        </dgm:presLayoutVars>
      </dgm:prSet>
      <dgm:spPr/>
    </dgm:pt>
    <dgm:pt modelId="{F9EDB598-85EE-43CE-8E6D-D85D5A774B47}" type="pres">
      <dgm:prSet presAssocID="{015FB0F4-93B2-4FFE-A384-706B85A80FC0}" presName="sibTrans" presStyleCnt="0"/>
      <dgm:spPr/>
    </dgm:pt>
    <dgm:pt modelId="{FD0851FD-7F3D-4DCA-A5A3-483E53F6411E}" type="pres">
      <dgm:prSet presAssocID="{79AC9847-89C4-4EEB-AF71-3B23D94C533A}" presName="compNode" presStyleCnt="0"/>
      <dgm:spPr/>
    </dgm:pt>
    <dgm:pt modelId="{9F5BE5B7-6629-481F-8C08-2B2CE2779C62}" type="pres">
      <dgm:prSet presAssocID="{79AC9847-89C4-4EEB-AF71-3B23D94C533A}" presName="bgRect" presStyleLbl="bgShp" presStyleIdx="1" presStyleCnt="2"/>
      <dgm:spPr/>
    </dgm:pt>
    <dgm:pt modelId="{3687054A-367A-4426-B2DC-182DD434393F}" type="pres">
      <dgm:prSet presAssocID="{79AC9847-89C4-4EEB-AF71-3B23D94C53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处理器"/>
        </a:ext>
      </dgm:extLst>
    </dgm:pt>
    <dgm:pt modelId="{3B6FBF3F-05A2-43A3-AE31-34111AA732F5}" type="pres">
      <dgm:prSet presAssocID="{79AC9847-89C4-4EEB-AF71-3B23D94C533A}" presName="spaceRect" presStyleCnt="0"/>
      <dgm:spPr/>
    </dgm:pt>
    <dgm:pt modelId="{BE9831A0-CCA8-47A6-B302-7F030FB1A021}" type="pres">
      <dgm:prSet presAssocID="{79AC9847-89C4-4EEB-AF71-3B23D94C533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47FEE37-D237-4681-BF44-C308333F89EF}" type="presOf" srcId="{79AC9847-89C4-4EEB-AF71-3B23D94C533A}" destId="{BE9831A0-CCA8-47A6-B302-7F030FB1A021}" srcOrd="0" destOrd="0" presId="urn:microsoft.com/office/officeart/2018/2/layout/IconVerticalSolidList"/>
    <dgm:cxn modelId="{65D28086-4245-4F7A-A3E5-63A24B18E5CA}" type="presOf" srcId="{7DFEED5D-C977-42D8-9430-5D707D6E4354}" destId="{D6848EDA-128A-40BD-9604-3EB523F80156}" srcOrd="0" destOrd="0" presId="urn:microsoft.com/office/officeart/2018/2/layout/IconVerticalSolidList"/>
    <dgm:cxn modelId="{2E1F9E90-E68D-433B-85A4-A3ABFF8984F6}" srcId="{7DFEED5D-C977-42D8-9430-5D707D6E4354}" destId="{3E0CBBDC-4118-4C1C-BA51-311B9D37E9D1}" srcOrd="0" destOrd="0" parTransId="{E160D9D3-343D-4CFB-9DCD-0318AFA2CCB1}" sibTransId="{015FB0F4-93B2-4FFE-A384-706B85A80FC0}"/>
    <dgm:cxn modelId="{8341D09C-369F-4F9C-BF73-24350BAEF8D1}" type="presOf" srcId="{3E0CBBDC-4118-4C1C-BA51-311B9D37E9D1}" destId="{018B2DC3-715D-4D81-9747-773AE4F16D01}" srcOrd="0" destOrd="0" presId="urn:microsoft.com/office/officeart/2018/2/layout/IconVerticalSolidList"/>
    <dgm:cxn modelId="{49435DCE-00E7-48BB-8E2B-280E38B0ADEF}" srcId="{7DFEED5D-C977-42D8-9430-5D707D6E4354}" destId="{79AC9847-89C4-4EEB-AF71-3B23D94C533A}" srcOrd="1" destOrd="0" parTransId="{9296FA04-E821-48AC-9EE8-F5218188E6B2}" sibTransId="{9324AC37-6F07-44B0-98A6-2D003AF830D4}"/>
    <dgm:cxn modelId="{B47C886C-C3AE-4B7B-8B70-58749210A688}" type="presParOf" srcId="{D6848EDA-128A-40BD-9604-3EB523F80156}" destId="{C192A4CF-3880-4B1A-921E-DB0749E9A83C}" srcOrd="0" destOrd="0" presId="urn:microsoft.com/office/officeart/2018/2/layout/IconVerticalSolidList"/>
    <dgm:cxn modelId="{4E56EC41-9FF8-4AF1-A26B-4C33B5451D9B}" type="presParOf" srcId="{C192A4CF-3880-4B1A-921E-DB0749E9A83C}" destId="{0E0F5B6F-8CBD-489C-82AD-63CF573E6FF1}" srcOrd="0" destOrd="0" presId="urn:microsoft.com/office/officeart/2018/2/layout/IconVerticalSolidList"/>
    <dgm:cxn modelId="{843C9B24-507E-4C48-A2B4-3F221EF88E22}" type="presParOf" srcId="{C192A4CF-3880-4B1A-921E-DB0749E9A83C}" destId="{BD2F1A6B-0F36-4687-9997-49E3D68581EA}" srcOrd="1" destOrd="0" presId="urn:microsoft.com/office/officeart/2018/2/layout/IconVerticalSolidList"/>
    <dgm:cxn modelId="{9F62CC30-1E8D-4C23-9B6A-F3769B239721}" type="presParOf" srcId="{C192A4CF-3880-4B1A-921E-DB0749E9A83C}" destId="{8A1AD116-A115-4F96-99A2-6E024566AC39}" srcOrd="2" destOrd="0" presId="urn:microsoft.com/office/officeart/2018/2/layout/IconVerticalSolidList"/>
    <dgm:cxn modelId="{89C8C322-1C73-4654-BE2E-9D758AD18725}" type="presParOf" srcId="{C192A4CF-3880-4B1A-921E-DB0749E9A83C}" destId="{018B2DC3-715D-4D81-9747-773AE4F16D01}" srcOrd="3" destOrd="0" presId="urn:microsoft.com/office/officeart/2018/2/layout/IconVerticalSolidList"/>
    <dgm:cxn modelId="{1A7FA1E2-74F4-4E31-B3EE-9F2811699AFF}" type="presParOf" srcId="{D6848EDA-128A-40BD-9604-3EB523F80156}" destId="{F9EDB598-85EE-43CE-8E6D-D85D5A774B47}" srcOrd="1" destOrd="0" presId="urn:microsoft.com/office/officeart/2018/2/layout/IconVerticalSolidList"/>
    <dgm:cxn modelId="{47CC3BBD-7C48-4DD2-A4D2-36C460D28697}" type="presParOf" srcId="{D6848EDA-128A-40BD-9604-3EB523F80156}" destId="{FD0851FD-7F3D-4DCA-A5A3-483E53F6411E}" srcOrd="2" destOrd="0" presId="urn:microsoft.com/office/officeart/2018/2/layout/IconVerticalSolidList"/>
    <dgm:cxn modelId="{18F6C38B-6570-41C3-A03D-F61C06899FE5}" type="presParOf" srcId="{FD0851FD-7F3D-4DCA-A5A3-483E53F6411E}" destId="{9F5BE5B7-6629-481F-8C08-2B2CE2779C62}" srcOrd="0" destOrd="0" presId="urn:microsoft.com/office/officeart/2018/2/layout/IconVerticalSolidList"/>
    <dgm:cxn modelId="{05F0A768-4A18-413B-A96C-A53ED78D671C}" type="presParOf" srcId="{FD0851FD-7F3D-4DCA-A5A3-483E53F6411E}" destId="{3687054A-367A-4426-B2DC-182DD434393F}" srcOrd="1" destOrd="0" presId="urn:microsoft.com/office/officeart/2018/2/layout/IconVerticalSolidList"/>
    <dgm:cxn modelId="{4557F810-8E35-4F95-AE31-B1A4CC40874B}" type="presParOf" srcId="{FD0851FD-7F3D-4DCA-A5A3-483E53F6411E}" destId="{3B6FBF3F-05A2-43A3-AE31-34111AA732F5}" srcOrd="2" destOrd="0" presId="urn:microsoft.com/office/officeart/2018/2/layout/IconVerticalSolidList"/>
    <dgm:cxn modelId="{E05F7776-8990-4BB3-9ACA-17444C54596D}" type="presParOf" srcId="{FD0851FD-7F3D-4DCA-A5A3-483E53F6411E}" destId="{BE9831A0-CCA8-47A6-B302-7F030FB1A0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F5B6F-8CBD-489C-82AD-63CF573E6FF1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F1A6B-0F36-4687-9997-49E3D68581EA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B2DC3-715D-4D81-9747-773AE4F16D01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Host: declare a vector of Line, iterate all of lines for each point on height map, increase/decrease the value depending it’s on the left/right side of a line.</a:t>
          </a:r>
        </a:p>
      </dsp:txBody>
      <dsp:txXfrm>
        <a:off x="1509882" y="708097"/>
        <a:ext cx="9005717" cy="1307257"/>
      </dsp:txXfrm>
    </dsp:sp>
    <dsp:sp modelId="{9F5BE5B7-6629-481F-8C08-2B2CE2779C62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7054A-367A-4426-B2DC-182DD434393F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831A0-CCA8-47A6-B302-7F030FB1A021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Device: Use an array of Line stored in constant memory. The rest is same.</a:t>
          </a:r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8183A-09F5-4065-BCEF-65EBB9637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E041CB-872B-49FB-8F38-3D3033275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5314C-419F-4D02-9E1B-7BBBB098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9BA1A-4A49-49FA-B6A1-294E746E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6E432-6C20-4C50-B03C-EE25AA98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03B26-B49A-4C39-B362-FE6ECEDD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D8194-2994-48DA-B81B-40A7CE94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E5FB4-AE60-4A81-8007-525662DC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D928B-A147-45B5-A839-A94E3098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80A2A-E11A-41CB-A51F-C660FE5E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4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4FDF1A-79BA-4EF5-B084-524259ABB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22DB96-EF1B-416D-86DF-C40AEFB9F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1C59A-D916-4116-ABE7-A4CFA1C8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3B038-03B3-44F5-98E9-2F4D400F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B6272-B141-4F61-B0DB-4635B7F3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2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F36FB-B63F-4685-B0DF-B3189A87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24673-3926-4D69-B3D9-33C77FF9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E0D1B-6034-4889-9545-48416D0B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ED110-354E-47A0-90D6-A7E546E1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D1989-A7EF-4BAC-AFEF-578BEFD4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9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088CB-F374-45D0-B164-7DB186CF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C600B0-6A64-4156-A94D-C8E2DD87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7ADAE-5A51-4E9B-82B4-0B9186B4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1D1CE-4007-4A5B-94E4-AD5ACB16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B22B2-7E00-4821-9153-B8F1CBF0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9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DBF71-6ACF-48AA-B754-78F20C6A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7FE1F-BE2C-42A1-9F6D-1FA4548C6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5A16BD-28E0-4B26-B651-9066B01D2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E526E-603B-4342-BCF6-3E353955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E757BA-9535-47B4-86BC-3D9535D6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8CCC5-E19E-4A29-80A3-4A64D56F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4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8CB43-42E2-4388-B033-FCB89483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4CBD2F-08BC-4072-9BCE-166C4BE99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EE49FE-B9EC-4EFF-A50F-DC1C164C0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26B4F5-0A9F-4408-8ED5-32C6F1C91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4BD8F8-ECCF-438A-AF24-8610B464A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022AD8-FECE-41C9-9199-FC2757E7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77BE46-F436-4A68-B6A0-2F8C7F38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AAAF10-9AB7-47D7-B931-E772532B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DBF24-861E-4C52-8696-D5133773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6176E0-A385-4AE1-9F41-BE8B2ACB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7BFBA4-A09B-4908-9C53-67D1BDCC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D0A03D-6F13-4F7E-98C4-C203217A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A75960-E5F5-441A-B5A9-C629B455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C27F5A-9F5A-4B1E-B737-2147E047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6CF3C9-902E-455B-B011-1F4C2473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CE1CC-45EC-479E-B7D7-F81E1BFF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9BA3D-6D58-4FB0-A139-14B12ABF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138C1B-52BF-48CB-BD50-798B7ED58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11C1D-122B-4BE9-A7A2-43BE013B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7FB77-CEA9-4B3A-A733-27F219E9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ADC48-01E2-4B11-9245-B1F1C24B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250C6-891A-4B1E-BDA8-43204ABF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2E472B-38E7-4410-B899-0531C5C0B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4D762-110B-422F-B028-3345B3287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80748-525E-4AB0-86F0-3D95B191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D05CD-C25E-4C5D-A97B-7A222C36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EBF35F-6B09-45C2-A17F-030E42D6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7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EBFA72-B7EB-4FB2-B82A-455BC37A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4F802-0710-41E8-B2F4-25E5EF9B7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6035C-146B-496D-BB2E-EFAB9838D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E6D13-924B-4B5C-9298-09F15A008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59641-7E93-4281-897A-A3D26C54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8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0BAFF8-4CED-4127-8BB1-1E65CA6E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Faulting Lines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72EB6A-4EB6-4D65-B0C9-C9B37848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500"/>
              <a:t>Yucong Pan</a:t>
            </a:r>
          </a:p>
          <a:p>
            <a:r>
              <a:rPr lang="en-US" sz="1500"/>
              <a:t>Pan311@purdue.edu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7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24EC66-5287-4435-8EAC-AFC5EC30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AA50A75-4A2D-497B-AF82-475674F07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48131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526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7E006-8E35-40F2-838F-C29F5472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6DF641B-D513-4A01-AC03-2BC7E47F0E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B573C1-33CC-44A9-8784-16409CB5B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75853"/>
              </p:ext>
            </p:extLst>
          </p:nvPr>
        </p:nvGraphicFramePr>
        <p:xfrm>
          <a:off x="4572000" y="646906"/>
          <a:ext cx="3048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09999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62498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995781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776360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97470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2464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2870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CPU_MP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621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045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38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401A26-C4E4-4F9E-816E-09C15110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Discussion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1401B-3569-4378-8EFE-40084B3C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/>
              <a:t>GPU and constant memory is sooooooooooo fast.</a:t>
            </a:r>
          </a:p>
          <a:p>
            <a:r>
              <a:rPr lang="en-US" sz="2000"/>
              <a:t>The first call to GPU is slow (lazy initialization)</a:t>
            </a:r>
          </a:p>
          <a:p>
            <a:endParaRPr lang="en-US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C5A372-C2F5-4C6D-ACA2-32AF8F7B0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128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0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Faulting Lines</vt:lpstr>
      <vt:lpstr>Implementation</vt:lpstr>
      <vt:lpstr>Analysis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Faulting Lines</dc:title>
  <dc:creator>Harry Pan</dc:creator>
  <cp:lastModifiedBy>Harry Pan</cp:lastModifiedBy>
  <cp:revision>1</cp:revision>
  <dcterms:created xsi:type="dcterms:W3CDTF">2020-10-06T22:06:38Z</dcterms:created>
  <dcterms:modified xsi:type="dcterms:W3CDTF">2020-10-06T22:08:37Z</dcterms:modified>
</cp:coreProperties>
</file>