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EB9-71D2-4A9E-B0F4-07E4AAAAA92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5DE0-28DB-4385-9FE4-66B5911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7289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Structure</a:t>
            </a:r>
            <a:endParaRPr 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5305"/>
            <a:ext cx="9144000" cy="3402496"/>
          </a:xfrm>
        </p:spPr>
        <p:txBody>
          <a:bodyPr/>
          <a:lstStyle/>
          <a:p>
            <a:pPr algn="just"/>
            <a:r>
              <a:rPr lang="en-US" dirty="0" smtClean="0"/>
              <a:t>Class: Point, Edge, Face, Cube, Surface</a:t>
            </a:r>
          </a:p>
          <a:p>
            <a:pPr algn="just"/>
            <a:r>
              <a:rPr lang="en-US" dirty="0" smtClean="0"/>
              <a:t>Input:</a:t>
            </a:r>
          </a:p>
          <a:p>
            <a:pPr algn="just"/>
            <a:r>
              <a:rPr lang="en-US" dirty="0" smtClean="0"/>
              <a:t>A string which indicate the shape of the tree.( L-system)</a:t>
            </a:r>
          </a:p>
          <a:p>
            <a:pPr algn="just"/>
            <a:r>
              <a:rPr lang="en-US" dirty="0" smtClean="0"/>
              <a:t>Float angle</a:t>
            </a:r>
          </a:p>
          <a:p>
            <a:pPr algn="just"/>
            <a:r>
              <a:rPr lang="en-US" dirty="0" smtClean="0"/>
              <a:t>Float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29150" cy="2981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3842" y="1690688"/>
            <a:ext cx="491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Point stores its location, and two vectors of pointers for neighbor edges and faces. And a pointer to the new point after subdivision.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4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7632"/>
            <a:ext cx="8534400" cy="3562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3842" y="1690688"/>
            <a:ext cx="491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Edge stores two pointers of its endpoints. A vector of pointers of its neighbor faces. And pointers for the new edge point and two new edges it generated after subdivision.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6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10450" cy="3819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33930" y="1690688"/>
            <a:ext cx="438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a Face contains four pointers of its four edges. And several pointers of the new face point, new edges and new faces.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Neighbors?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constructor of Edge and Face, push it self to the primitives that form it. For instance: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3024981"/>
            <a:ext cx="4438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&amp; Surface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Cube is only used while creating the tree. It contains pointers of 12 edges, 8 points and 6 faces. It also have the function defining how to correctly connect all the cubes to for a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Surface only has vectors of different kinds of pointers, which will store all the primitives in the calculation. It’s the class I used to draw the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4773268"/>
            <a:ext cx="2676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Subdivide?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Assuming we already have a tree formed by cubes. We can simply implement </a:t>
            </a:r>
            <a:r>
              <a:rPr lang="en-US" dirty="0" err="1" smtClean="0"/>
              <a:t>Catmull</a:t>
            </a:r>
            <a:r>
              <a:rPr lang="en-US" dirty="0" smtClean="0"/>
              <a:t>-Clark Subdivision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time complexity of this method is O(n).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39" y="2684963"/>
            <a:ext cx="2418522" cy="26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159" y="1690688"/>
            <a:ext cx="3610273" cy="38649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32" y="1690688"/>
            <a:ext cx="3645711" cy="38649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43" y="1690688"/>
            <a:ext cx="3660232" cy="3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6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030" y="1825625"/>
            <a:ext cx="4677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259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Data Structure</vt:lpstr>
      <vt:lpstr>Point</vt:lpstr>
      <vt:lpstr>Edge</vt:lpstr>
      <vt:lpstr>Face</vt:lpstr>
      <vt:lpstr>How to Get Neighbors?</vt:lpstr>
      <vt:lpstr>Cube &amp; Surface</vt:lpstr>
      <vt:lpstr>How to Subdivide?</vt:lpstr>
      <vt:lpstr>Result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潘 玉聪</dc:creator>
  <cp:lastModifiedBy>潘 玉聪</cp:lastModifiedBy>
  <cp:revision>5</cp:revision>
  <dcterms:created xsi:type="dcterms:W3CDTF">2020-03-02T00:47:19Z</dcterms:created>
  <dcterms:modified xsi:type="dcterms:W3CDTF">2020-03-02T01:25:58Z</dcterms:modified>
</cp:coreProperties>
</file>