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52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7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3EF3-5417-4C64-816C-A43024A786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D31453-64A6-44E8-A02B-E0FBFAFF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Procedural Terrain Generation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project of CS590 Procedural Modeling of Purdue University</a:t>
            </a:r>
          </a:p>
        </p:txBody>
      </p:sp>
    </p:spTree>
    <p:extLst>
      <p:ext uri="{BB962C8B-B14F-4D97-AF65-F5344CB8AC3E}">
        <p14:creationId xmlns:p14="http://schemas.microsoft.com/office/powerpoint/2010/main" val="9629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3994"/>
          </a:xfrm>
        </p:spPr>
        <p:txBody>
          <a:bodyPr/>
          <a:lstStyle/>
          <a:p>
            <a:r>
              <a:rPr lang="en-US" dirty="0" smtClean="0"/>
              <a:t>Approximation of 1/f Noise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400474"/>
          </a:xfrm>
        </p:spPr>
        <p:txBody>
          <a:bodyPr/>
          <a:lstStyle/>
          <a:p>
            <a:r>
              <a:rPr lang="en-US" dirty="0" smtClean="0"/>
              <a:t>Midpoint </a:t>
            </a:r>
            <a:r>
              <a:rPr lang="en-US" dirty="0"/>
              <a:t>displacement </a:t>
            </a:r>
            <a:r>
              <a:rPr lang="en-US" dirty="0" smtClean="0"/>
              <a:t>method using diamond-square algorithm.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49578"/>
            <a:ext cx="6846336" cy="43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Diagram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64364"/>
                <a:ext cx="8915400" cy="44468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is the distance to a set of random points, starting from the closest to the </a:t>
                </a:r>
                <a:r>
                  <a:rPr lang="en-US" b="0" dirty="0" err="1" smtClean="0"/>
                  <a:t>farest</a:t>
                </a:r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64364"/>
                <a:ext cx="8915400" cy="4446857"/>
              </a:xfrm>
              <a:blipFill>
                <a:blip r:embed="rId2"/>
                <a:stretch>
                  <a:fillRect l="-479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568470"/>
            <a:ext cx="5567982" cy="41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Base Terrain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70383"/>
            <a:ext cx="8915400" cy="4340839"/>
          </a:xfrm>
        </p:spPr>
        <p:txBody>
          <a:bodyPr/>
          <a:lstStyle/>
          <a:p>
            <a:r>
              <a:rPr lang="en-US" dirty="0" smtClean="0"/>
              <a:t>Combination of 1/f noise and </a:t>
            </a:r>
            <a:r>
              <a:rPr lang="en-US" dirty="0" err="1" smtClean="0"/>
              <a:t>Voronoi</a:t>
            </a:r>
            <a:r>
              <a:rPr lang="en-US" dirty="0" smtClean="0"/>
              <a:t> diagram with a ratio of 2/3.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6800"/>
            <a:ext cx="6460434" cy="46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4022"/>
            <a:ext cx="7066260" cy="50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8914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49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幼圆</vt:lpstr>
      <vt:lpstr>Arial</vt:lpstr>
      <vt:lpstr>Cambria Math</vt:lpstr>
      <vt:lpstr>Century Gothic</vt:lpstr>
      <vt:lpstr>Wingdings 3</vt:lpstr>
      <vt:lpstr>丝状</vt:lpstr>
      <vt:lpstr>Real-time Procedural Terrain Generation</vt:lpstr>
      <vt:lpstr>Approximation of 1/f Noise</vt:lpstr>
      <vt:lpstr>Voronoi Diagram</vt:lpstr>
      <vt:lpstr>Generation of Base Terrain</vt:lpstr>
      <vt:lpstr>Texture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Procedural Terrain Generation</dc:title>
  <dc:creator>潘 玉聪</dc:creator>
  <cp:lastModifiedBy>潘 玉聪</cp:lastModifiedBy>
  <cp:revision>3</cp:revision>
  <dcterms:created xsi:type="dcterms:W3CDTF">2020-03-12T23:41:46Z</dcterms:created>
  <dcterms:modified xsi:type="dcterms:W3CDTF">2020-03-12T23:59:47Z</dcterms:modified>
</cp:coreProperties>
</file>