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</p:sldMasterIdLst>
  <p:notesMasterIdLst>
    <p:notesMasterId r:id="rId12"/>
  </p:notesMasterIdLst>
  <p:sldIdLst>
    <p:sldId id="256" r:id="rId2"/>
    <p:sldId id="257" r:id="rId3"/>
    <p:sldId id="263" r:id="rId4"/>
    <p:sldId id="265" r:id="rId5"/>
    <p:sldId id="258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epicgames.com/documentation/zh-cn/unreal-engine/setting-up-visual-studio-development-environment-for-cplusplus-projects-in-unreal-engine" TargetMode="External"/><Relationship Id="rId1" Type="http://schemas.openxmlformats.org/officeDocument/2006/relationships/hyperlink" Target="https://github.com/EpicGames/UnrealEngine.git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epicgames.com/documentation/zh-cn/unreal-engine/setting-up-visual-studio-development-environment-for-cplusplus-projects-in-unreal-engine" TargetMode="External"/><Relationship Id="rId1" Type="http://schemas.openxmlformats.org/officeDocument/2006/relationships/hyperlink" Target="https://github.com/EpicGames/UnrealEngine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9F145-0492-402F-A2E1-6F678ED47D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6FB3DD-C524-498B-A610-3F90C0FB1C67}">
      <dgm:prSet/>
      <dgm:spPr/>
      <dgm:t>
        <a:bodyPr/>
        <a:lstStyle/>
        <a:p>
          <a:r>
            <a:rPr lang="zh-CN"/>
            <a:t>不能通过</a:t>
          </a:r>
          <a:r>
            <a:rPr lang="en-US"/>
            <a:t>Epic</a:t>
          </a:r>
          <a:r>
            <a:rPr lang="zh-CN"/>
            <a:t>商城下载， 否则只能看到源码，但是无法编译</a:t>
          </a:r>
          <a:endParaRPr lang="en-US"/>
        </a:p>
      </dgm:t>
    </dgm:pt>
    <dgm:pt modelId="{EAD078C7-CB53-4D41-B240-420129585235}" type="parTrans" cxnId="{46B1B5F4-69CC-4C66-97A8-F905C8E1EE89}">
      <dgm:prSet/>
      <dgm:spPr/>
      <dgm:t>
        <a:bodyPr/>
        <a:lstStyle/>
        <a:p>
          <a:endParaRPr lang="en-US"/>
        </a:p>
      </dgm:t>
    </dgm:pt>
    <dgm:pt modelId="{65074393-FE5F-4DCB-8F55-ECAAEFC6D7C3}" type="sibTrans" cxnId="{46B1B5F4-69CC-4C66-97A8-F905C8E1EE89}">
      <dgm:prSet/>
      <dgm:spPr/>
      <dgm:t>
        <a:bodyPr/>
        <a:lstStyle/>
        <a:p>
          <a:endParaRPr lang="en-US"/>
        </a:p>
      </dgm:t>
    </dgm:pt>
    <dgm:pt modelId="{8391FEC2-AF10-4253-B5BE-8F74212955B3}">
      <dgm:prSet/>
      <dgm:spPr/>
      <dgm:t>
        <a:bodyPr/>
        <a:lstStyle/>
        <a:p>
          <a:r>
            <a:rPr lang="en-US" dirty="0"/>
            <a:t>git clone --branch=release --depth=1 </a:t>
          </a:r>
          <a:r>
            <a:rPr lang="en-US" dirty="0">
              <a:hlinkClick xmlns:r="http://schemas.openxmlformats.org/officeDocument/2006/relationships" r:id="rId1"/>
            </a:rPr>
            <a:t>https://github.com/EpicGames/UnrealEngine.git</a:t>
          </a:r>
          <a:endParaRPr lang="en-US" dirty="0"/>
        </a:p>
      </dgm:t>
    </dgm:pt>
    <dgm:pt modelId="{2ABB4D5F-C38C-4F51-B7CC-4005516A8B72}" type="parTrans" cxnId="{815E690F-9F24-47B4-AD75-73CC18D804BB}">
      <dgm:prSet/>
      <dgm:spPr/>
      <dgm:t>
        <a:bodyPr/>
        <a:lstStyle/>
        <a:p>
          <a:endParaRPr lang="en-US"/>
        </a:p>
      </dgm:t>
    </dgm:pt>
    <dgm:pt modelId="{F4654FCF-510B-4592-BBA0-66195653327E}" type="sibTrans" cxnId="{815E690F-9F24-47B4-AD75-73CC18D804BB}">
      <dgm:prSet/>
      <dgm:spPr/>
      <dgm:t>
        <a:bodyPr/>
        <a:lstStyle/>
        <a:p>
          <a:endParaRPr lang="en-US"/>
        </a:p>
      </dgm:t>
    </dgm:pt>
    <dgm:pt modelId="{8173381B-2A10-486D-8AEE-7DB8E7608CB3}">
      <dgm:prSet/>
      <dgm:spPr/>
      <dgm:t>
        <a:bodyPr/>
        <a:lstStyle/>
        <a:p>
          <a:r>
            <a:rPr lang="en-US"/>
            <a:t>cd .\UnrealEngine\</a:t>
          </a:r>
        </a:p>
      </dgm:t>
    </dgm:pt>
    <dgm:pt modelId="{BF3193BC-7520-42C5-8E5B-FF241B9F248C}" type="parTrans" cxnId="{A070AE87-5A3A-452A-951A-888136FC233B}">
      <dgm:prSet/>
      <dgm:spPr/>
      <dgm:t>
        <a:bodyPr/>
        <a:lstStyle/>
        <a:p>
          <a:endParaRPr lang="en-US"/>
        </a:p>
      </dgm:t>
    </dgm:pt>
    <dgm:pt modelId="{1F5CAA03-A484-4DFF-ACF8-1FFFD5AAAE67}" type="sibTrans" cxnId="{A070AE87-5A3A-452A-951A-888136FC233B}">
      <dgm:prSet/>
      <dgm:spPr/>
      <dgm:t>
        <a:bodyPr/>
        <a:lstStyle/>
        <a:p>
          <a:endParaRPr lang="en-US"/>
        </a:p>
      </dgm:t>
    </dgm:pt>
    <dgm:pt modelId="{65B10649-DCFA-4291-88C1-66C131F19538}">
      <dgm:prSet/>
      <dgm:spPr/>
      <dgm:t>
        <a:bodyPr/>
        <a:lstStyle/>
        <a:p>
          <a:r>
            <a:rPr lang="en-US"/>
            <a:t>.\Setup.bat</a:t>
          </a:r>
        </a:p>
      </dgm:t>
    </dgm:pt>
    <dgm:pt modelId="{715A6959-A7C7-431F-AC6A-55F1C477ECDD}" type="parTrans" cxnId="{CB23EBEE-D312-4121-B631-812E20765F68}">
      <dgm:prSet/>
      <dgm:spPr/>
      <dgm:t>
        <a:bodyPr/>
        <a:lstStyle/>
        <a:p>
          <a:endParaRPr lang="en-US"/>
        </a:p>
      </dgm:t>
    </dgm:pt>
    <dgm:pt modelId="{903F84E9-023E-477F-AD36-A90085E9C54E}" type="sibTrans" cxnId="{CB23EBEE-D312-4121-B631-812E20765F68}">
      <dgm:prSet/>
      <dgm:spPr/>
      <dgm:t>
        <a:bodyPr/>
        <a:lstStyle/>
        <a:p>
          <a:endParaRPr lang="en-US"/>
        </a:p>
      </dgm:t>
    </dgm:pt>
    <dgm:pt modelId="{EB2704BA-4B1D-40DE-80E4-163E0F8407C7}">
      <dgm:prSet/>
      <dgm:spPr/>
      <dgm:t>
        <a:bodyPr/>
        <a:lstStyle/>
        <a:p>
          <a:r>
            <a:rPr lang="en-US"/>
            <a:t>GenerateProjectFiles.bat</a:t>
          </a:r>
        </a:p>
      </dgm:t>
    </dgm:pt>
    <dgm:pt modelId="{ED60EB41-3837-434A-838D-1E763771B43B}" type="parTrans" cxnId="{ED742B3D-0F88-47A0-91DB-4A29FCDE8ADC}">
      <dgm:prSet/>
      <dgm:spPr/>
      <dgm:t>
        <a:bodyPr/>
        <a:lstStyle/>
        <a:p>
          <a:endParaRPr lang="en-US"/>
        </a:p>
      </dgm:t>
    </dgm:pt>
    <dgm:pt modelId="{4177B14D-82CC-4151-8F33-C95AACBBC05D}" type="sibTrans" cxnId="{ED742B3D-0F88-47A0-91DB-4A29FCDE8ADC}">
      <dgm:prSet/>
      <dgm:spPr/>
      <dgm:t>
        <a:bodyPr/>
        <a:lstStyle/>
        <a:p>
          <a:endParaRPr lang="en-US"/>
        </a:p>
      </dgm:t>
    </dgm:pt>
    <dgm:pt modelId="{E5809DA1-F907-403A-9AF9-6EA525AB78A8}">
      <dgm:prSet/>
      <dgm:spPr/>
      <dgm:t>
        <a:bodyPr/>
        <a:lstStyle/>
        <a:p>
          <a:r>
            <a:rPr lang="zh-CN" dirty="0"/>
            <a:t>通过</a:t>
          </a:r>
          <a:r>
            <a:rPr lang="en-US" dirty="0"/>
            <a:t>Rinder</a:t>
          </a:r>
          <a:r>
            <a:rPr lang="zh-CN" dirty="0"/>
            <a:t>打开</a:t>
          </a:r>
          <a:r>
            <a:rPr lang="en-US" altLang="zh-CN" dirty="0" err="1"/>
            <a:t>Default.uprojectdirs</a:t>
          </a:r>
          <a:r>
            <a:rPr lang="zh-CN" dirty="0"/>
            <a:t>即可（前提要有</a:t>
          </a:r>
          <a:r>
            <a:rPr lang="en-US" dirty="0"/>
            <a:t>VS</a:t>
          </a:r>
          <a:r>
            <a:rPr lang="zh-CN" dirty="0"/>
            <a:t>编译环境）</a:t>
          </a:r>
          <a:r>
            <a:rPr lang="en-US" altLang="zh-CN" dirty="0"/>
            <a:t>: </a:t>
          </a:r>
          <a:r>
            <a:rPr lang="en-US" altLang="zh-CN" dirty="0">
              <a:hlinkClick xmlns:r="http://schemas.openxmlformats.org/officeDocument/2006/relationships" r:id="rId2"/>
            </a:rPr>
            <a:t>UE</a:t>
          </a:r>
          <a:r>
            <a:rPr lang="zh-CN" altLang="en-US" dirty="0">
              <a:hlinkClick xmlns:r="http://schemas.openxmlformats.org/officeDocument/2006/relationships" r:id="rId2"/>
            </a:rPr>
            <a:t>官网教程</a:t>
          </a:r>
          <a:endParaRPr lang="en-US" dirty="0"/>
        </a:p>
      </dgm:t>
    </dgm:pt>
    <dgm:pt modelId="{1125EBAC-ACBE-484E-AC84-3BDDA0845BE9}" type="parTrans" cxnId="{011A3414-0B98-4219-A13F-43668E99876B}">
      <dgm:prSet/>
      <dgm:spPr/>
      <dgm:t>
        <a:bodyPr/>
        <a:lstStyle/>
        <a:p>
          <a:endParaRPr lang="en-US"/>
        </a:p>
      </dgm:t>
    </dgm:pt>
    <dgm:pt modelId="{75C7A5A3-F2E6-4815-829D-25CB3FC74561}" type="sibTrans" cxnId="{011A3414-0B98-4219-A13F-43668E99876B}">
      <dgm:prSet/>
      <dgm:spPr/>
      <dgm:t>
        <a:bodyPr/>
        <a:lstStyle/>
        <a:p>
          <a:endParaRPr lang="en-US"/>
        </a:p>
      </dgm:t>
    </dgm:pt>
    <dgm:pt modelId="{2A67C657-CFFA-4247-92A1-75EB7F14A3F2}" type="pres">
      <dgm:prSet presAssocID="{33D9F145-0492-402F-A2E1-6F678ED47D22}" presName="vert0" presStyleCnt="0">
        <dgm:presLayoutVars>
          <dgm:dir/>
          <dgm:animOne val="branch"/>
          <dgm:animLvl val="lvl"/>
        </dgm:presLayoutVars>
      </dgm:prSet>
      <dgm:spPr/>
    </dgm:pt>
    <dgm:pt modelId="{89381418-DEFA-46EE-BCEB-F052E6D4147E}" type="pres">
      <dgm:prSet presAssocID="{DA6FB3DD-C524-498B-A610-3F90C0FB1C67}" presName="thickLine" presStyleLbl="alignNode1" presStyleIdx="0" presStyleCnt="6"/>
      <dgm:spPr/>
    </dgm:pt>
    <dgm:pt modelId="{F73DAE12-326A-4E44-B5A7-22B60A18949A}" type="pres">
      <dgm:prSet presAssocID="{DA6FB3DD-C524-498B-A610-3F90C0FB1C67}" presName="horz1" presStyleCnt="0"/>
      <dgm:spPr/>
    </dgm:pt>
    <dgm:pt modelId="{EC2D832F-B384-4937-B942-0BBB86C44799}" type="pres">
      <dgm:prSet presAssocID="{DA6FB3DD-C524-498B-A610-3F90C0FB1C67}" presName="tx1" presStyleLbl="revTx" presStyleIdx="0" presStyleCnt="6"/>
      <dgm:spPr/>
    </dgm:pt>
    <dgm:pt modelId="{D948EE86-8238-40F0-A9DF-455EF9D0C852}" type="pres">
      <dgm:prSet presAssocID="{DA6FB3DD-C524-498B-A610-3F90C0FB1C67}" presName="vert1" presStyleCnt="0"/>
      <dgm:spPr/>
    </dgm:pt>
    <dgm:pt modelId="{8AF75856-09B4-4891-9BF1-5963BD248031}" type="pres">
      <dgm:prSet presAssocID="{8391FEC2-AF10-4253-B5BE-8F74212955B3}" presName="thickLine" presStyleLbl="alignNode1" presStyleIdx="1" presStyleCnt="6"/>
      <dgm:spPr/>
    </dgm:pt>
    <dgm:pt modelId="{19B575AF-15B6-4F46-887D-59D469421542}" type="pres">
      <dgm:prSet presAssocID="{8391FEC2-AF10-4253-B5BE-8F74212955B3}" presName="horz1" presStyleCnt="0"/>
      <dgm:spPr/>
    </dgm:pt>
    <dgm:pt modelId="{1DFAD9DB-4963-45FE-B44C-090C355BC2C1}" type="pres">
      <dgm:prSet presAssocID="{8391FEC2-AF10-4253-B5BE-8F74212955B3}" presName="tx1" presStyleLbl="revTx" presStyleIdx="1" presStyleCnt="6"/>
      <dgm:spPr/>
    </dgm:pt>
    <dgm:pt modelId="{0BB02649-A936-476A-A4F0-76B52900DD70}" type="pres">
      <dgm:prSet presAssocID="{8391FEC2-AF10-4253-B5BE-8F74212955B3}" presName="vert1" presStyleCnt="0"/>
      <dgm:spPr/>
    </dgm:pt>
    <dgm:pt modelId="{C020A61D-CA29-41EF-A466-BD9DD9DB7ED6}" type="pres">
      <dgm:prSet presAssocID="{8173381B-2A10-486D-8AEE-7DB8E7608CB3}" presName="thickLine" presStyleLbl="alignNode1" presStyleIdx="2" presStyleCnt="6"/>
      <dgm:spPr/>
    </dgm:pt>
    <dgm:pt modelId="{87512995-D6F3-4059-A359-44587AD13B74}" type="pres">
      <dgm:prSet presAssocID="{8173381B-2A10-486D-8AEE-7DB8E7608CB3}" presName="horz1" presStyleCnt="0"/>
      <dgm:spPr/>
    </dgm:pt>
    <dgm:pt modelId="{DDBD9030-7CA0-4903-81EC-6527A76CEE3C}" type="pres">
      <dgm:prSet presAssocID="{8173381B-2A10-486D-8AEE-7DB8E7608CB3}" presName="tx1" presStyleLbl="revTx" presStyleIdx="2" presStyleCnt="6"/>
      <dgm:spPr/>
    </dgm:pt>
    <dgm:pt modelId="{7FA1CDE7-4478-449F-A5C1-3D3AB0E324F1}" type="pres">
      <dgm:prSet presAssocID="{8173381B-2A10-486D-8AEE-7DB8E7608CB3}" presName="vert1" presStyleCnt="0"/>
      <dgm:spPr/>
    </dgm:pt>
    <dgm:pt modelId="{63641118-B990-4233-8D3E-8A5AB7567D31}" type="pres">
      <dgm:prSet presAssocID="{65B10649-DCFA-4291-88C1-66C131F19538}" presName="thickLine" presStyleLbl="alignNode1" presStyleIdx="3" presStyleCnt="6"/>
      <dgm:spPr/>
    </dgm:pt>
    <dgm:pt modelId="{8CB7C864-7346-4BD2-A7E1-6EFE5A14DE86}" type="pres">
      <dgm:prSet presAssocID="{65B10649-DCFA-4291-88C1-66C131F19538}" presName="horz1" presStyleCnt="0"/>
      <dgm:spPr/>
    </dgm:pt>
    <dgm:pt modelId="{D3599C38-A73F-426B-9A52-8716F7F0D6CA}" type="pres">
      <dgm:prSet presAssocID="{65B10649-DCFA-4291-88C1-66C131F19538}" presName="tx1" presStyleLbl="revTx" presStyleIdx="3" presStyleCnt="6"/>
      <dgm:spPr/>
    </dgm:pt>
    <dgm:pt modelId="{43F40D5B-ADE2-4A13-B902-C43DAF66AE17}" type="pres">
      <dgm:prSet presAssocID="{65B10649-DCFA-4291-88C1-66C131F19538}" presName="vert1" presStyleCnt="0"/>
      <dgm:spPr/>
    </dgm:pt>
    <dgm:pt modelId="{7B38CF8E-3BE5-43FC-8BED-E52AD1D9566B}" type="pres">
      <dgm:prSet presAssocID="{EB2704BA-4B1D-40DE-80E4-163E0F8407C7}" presName="thickLine" presStyleLbl="alignNode1" presStyleIdx="4" presStyleCnt="6"/>
      <dgm:spPr/>
    </dgm:pt>
    <dgm:pt modelId="{22AA94A9-90A8-4AEF-B097-9A722BCCA5AF}" type="pres">
      <dgm:prSet presAssocID="{EB2704BA-4B1D-40DE-80E4-163E0F8407C7}" presName="horz1" presStyleCnt="0"/>
      <dgm:spPr/>
    </dgm:pt>
    <dgm:pt modelId="{69219BE0-8040-46E7-878B-8CABEF9BEF90}" type="pres">
      <dgm:prSet presAssocID="{EB2704BA-4B1D-40DE-80E4-163E0F8407C7}" presName="tx1" presStyleLbl="revTx" presStyleIdx="4" presStyleCnt="6"/>
      <dgm:spPr/>
    </dgm:pt>
    <dgm:pt modelId="{AB63FF25-D90F-4918-B72C-1314068BACC3}" type="pres">
      <dgm:prSet presAssocID="{EB2704BA-4B1D-40DE-80E4-163E0F8407C7}" presName="vert1" presStyleCnt="0"/>
      <dgm:spPr/>
    </dgm:pt>
    <dgm:pt modelId="{94DFA281-3B05-45F1-AA8A-361F082602B1}" type="pres">
      <dgm:prSet presAssocID="{E5809DA1-F907-403A-9AF9-6EA525AB78A8}" presName="thickLine" presStyleLbl="alignNode1" presStyleIdx="5" presStyleCnt="6"/>
      <dgm:spPr/>
    </dgm:pt>
    <dgm:pt modelId="{AB0DCD42-2B20-4C61-8C15-21258DC7035A}" type="pres">
      <dgm:prSet presAssocID="{E5809DA1-F907-403A-9AF9-6EA525AB78A8}" presName="horz1" presStyleCnt="0"/>
      <dgm:spPr/>
    </dgm:pt>
    <dgm:pt modelId="{D0FE5C19-4097-46FA-9537-3EF7A626FC46}" type="pres">
      <dgm:prSet presAssocID="{E5809DA1-F907-403A-9AF9-6EA525AB78A8}" presName="tx1" presStyleLbl="revTx" presStyleIdx="5" presStyleCnt="6"/>
      <dgm:spPr/>
    </dgm:pt>
    <dgm:pt modelId="{40DA9434-031A-475A-88A9-8A833880EF41}" type="pres">
      <dgm:prSet presAssocID="{E5809DA1-F907-403A-9AF9-6EA525AB78A8}" presName="vert1" presStyleCnt="0"/>
      <dgm:spPr/>
    </dgm:pt>
  </dgm:ptLst>
  <dgm:cxnLst>
    <dgm:cxn modelId="{815E690F-9F24-47B4-AD75-73CC18D804BB}" srcId="{33D9F145-0492-402F-A2E1-6F678ED47D22}" destId="{8391FEC2-AF10-4253-B5BE-8F74212955B3}" srcOrd="1" destOrd="0" parTransId="{2ABB4D5F-C38C-4F51-B7CC-4005516A8B72}" sibTransId="{F4654FCF-510B-4592-BBA0-66195653327E}"/>
    <dgm:cxn modelId="{011A3414-0B98-4219-A13F-43668E99876B}" srcId="{33D9F145-0492-402F-A2E1-6F678ED47D22}" destId="{E5809DA1-F907-403A-9AF9-6EA525AB78A8}" srcOrd="5" destOrd="0" parTransId="{1125EBAC-ACBE-484E-AC84-3BDDA0845BE9}" sibTransId="{75C7A5A3-F2E6-4815-829D-25CB3FC74561}"/>
    <dgm:cxn modelId="{ED742B3D-0F88-47A0-91DB-4A29FCDE8ADC}" srcId="{33D9F145-0492-402F-A2E1-6F678ED47D22}" destId="{EB2704BA-4B1D-40DE-80E4-163E0F8407C7}" srcOrd="4" destOrd="0" parTransId="{ED60EB41-3837-434A-838D-1E763771B43B}" sibTransId="{4177B14D-82CC-4151-8F33-C95AACBBC05D}"/>
    <dgm:cxn modelId="{7CF85C49-70E4-4BDA-BB9F-83EA0D78B998}" type="presOf" srcId="{8173381B-2A10-486D-8AEE-7DB8E7608CB3}" destId="{DDBD9030-7CA0-4903-81EC-6527A76CEE3C}" srcOrd="0" destOrd="0" presId="urn:microsoft.com/office/officeart/2008/layout/LinedList"/>
    <dgm:cxn modelId="{026BDF4E-DC27-409D-9B9C-BD85130CF461}" type="presOf" srcId="{33D9F145-0492-402F-A2E1-6F678ED47D22}" destId="{2A67C657-CFFA-4247-92A1-75EB7F14A3F2}" srcOrd="0" destOrd="0" presId="urn:microsoft.com/office/officeart/2008/layout/LinedList"/>
    <dgm:cxn modelId="{0A3B3986-1E03-4C9D-A8E0-6F0C7F8C2FCF}" type="presOf" srcId="{DA6FB3DD-C524-498B-A610-3F90C0FB1C67}" destId="{EC2D832F-B384-4937-B942-0BBB86C44799}" srcOrd="0" destOrd="0" presId="urn:microsoft.com/office/officeart/2008/layout/LinedList"/>
    <dgm:cxn modelId="{A070AE87-5A3A-452A-951A-888136FC233B}" srcId="{33D9F145-0492-402F-A2E1-6F678ED47D22}" destId="{8173381B-2A10-486D-8AEE-7DB8E7608CB3}" srcOrd="2" destOrd="0" parTransId="{BF3193BC-7520-42C5-8E5B-FF241B9F248C}" sibTransId="{1F5CAA03-A484-4DFF-ACF8-1FFFD5AAAE67}"/>
    <dgm:cxn modelId="{8926E2A1-5DE3-402D-91F0-8257014F4384}" type="presOf" srcId="{EB2704BA-4B1D-40DE-80E4-163E0F8407C7}" destId="{69219BE0-8040-46E7-878B-8CABEF9BEF90}" srcOrd="0" destOrd="0" presId="urn:microsoft.com/office/officeart/2008/layout/LinedList"/>
    <dgm:cxn modelId="{7A23F7B8-E1C7-4A60-8370-7336837F2C95}" type="presOf" srcId="{65B10649-DCFA-4291-88C1-66C131F19538}" destId="{D3599C38-A73F-426B-9A52-8716F7F0D6CA}" srcOrd="0" destOrd="0" presId="urn:microsoft.com/office/officeart/2008/layout/LinedList"/>
    <dgm:cxn modelId="{15BA27E1-D0E3-4A0F-A972-78E9D4C3BBD0}" type="presOf" srcId="{E5809DA1-F907-403A-9AF9-6EA525AB78A8}" destId="{D0FE5C19-4097-46FA-9537-3EF7A626FC46}" srcOrd="0" destOrd="0" presId="urn:microsoft.com/office/officeart/2008/layout/LinedList"/>
    <dgm:cxn modelId="{DC2609EB-1BC3-4DA5-905B-BD13DFC1F27B}" type="presOf" srcId="{8391FEC2-AF10-4253-B5BE-8F74212955B3}" destId="{1DFAD9DB-4963-45FE-B44C-090C355BC2C1}" srcOrd="0" destOrd="0" presId="urn:microsoft.com/office/officeart/2008/layout/LinedList"/>
    <dgm:cxn modelId="{CB23EBEE-D312-4121-B631-812E20765F68}" srcId="{33D9F145-0492-402F-A2E1-6F678ED47D22}" destId="{65B10649-DCFA-4291-88C1-66C131F19538}" srcOrd="3" destOrd="0" parTransId="{715A6959-A7C7-431F-AC6A-55F1C477ECDD}" sibTransId="{903F84E9-023E-477F-AD36-A90085E9C54E}"/>
    <dgm:cxn modelId="{46B1B5F4-69CC-4C66-97A8-F905C8E1EE89}" srcId="{33D9F145-0492-402F-A2E1-6F678ED47D22}" destId="{DA6FB3DD-C524-498B-A610-3F90C0FB1C67}" srcOrd="0" destOrd="0" parTransId="{EAD078C7-CB53-4D41-B240-420129585235}" sibTransId="{65074393-FE5F-4DCB-8F55-ECAAEFC6D7C3}"/>
    <dgm:cxn modelId="{695AA023-56A7-42CB-BB75-254F795ED17B}" type="presParOf" srcId="{2A67C657-CFFA-4247-92A1-75EB7F14A3F2}" destId="{89381418-DEFA-46EE-BCEB-F052E6D4147E}" srcOrd="0" destOrd="0" presId="urn:microsoft.com/office/officeart/2008/layout/LinedList"/>
    <dgm:cxn modelId="{24A2D170-21EE-4D24-834D-D6C2219BA93F}" type="presParOf" srcId="{2A67C657-CFFA-4247-92A1-75EB7F14A3F2}" destId="{F73DAE12-326A-4E44-B5A7-22B60A18949A}" srcOrd="1" destOrd="0" presId="urn:microsoft.com/office/officeart/2008/layout/LinedList"/>
    <dgm:cxn modelId="{03C16CA4-756D-434C-81A0-0474DE249388}" type="presParOf" srcId="{F73DAE12-326A-4E44-B5A7-22B60A18949A}" destId="{EC2D832F-B384-4937-B942-0BBB86C44799}" srcOrd="0" destOrd="0" presId="urn:microsoft.com/office/officeart/2008/layout/LinedList"/>
    <dgm:cxn modelId="{2E0375E1-84C8-43E1-A28E-25192AC3D2C2}" type="presParOf" srcId="{F73DAE12-326A-4E44-B5A7-22B60A18949A}" destId="{D948EE86-8238-40F0-A9DF-455EF9D0C852}" srcOrd="1" destOrd="0" presId="urn:microsoft.com/office/officeart/2008/layout/LinedList"/>
    <dgm:cxn modelId="{8BD4581E-7923-4A76-81EF-FDCA6AD9FD5B}" type="presParOf" srcId="{2A67C657-CFFA-4247-92A1-75EB7F14A3F2}" destId="{8AF75856-09B4-4891-9BF1-5963BD248031}" srcOrd="2" destOrd="0" presId="urn:microsoft.com/office/officeart/2008/layout/LinedList"/>
    <dgm:cxn modelId="{DEBA96CC-3ED9-4A07-87F5-D8AA0CEF2CCB}" type="presParOf" srcId="{2A67C657-CFFA-4247-92A1-75EB7F14A3F2}" destId="{19B575AF-15B6-4F46-887D-59D469421542}" srcOrd="3" destOrd="0" presId="urn:microsoft.com/office/officeart/2008/layout/LinedList"/>
    <dgm:cxn modelId="{37BD6020-744C-4C28-946F-B21AB1241F5A}" type="presParOf" srcId="{19B575AF-15B6-4F46-887D-59D469421542}" destId="{1DFAD9DB-4963-45FE-B44C-090C355BC2C1}" srcOrd="0" destOrd="0" presId="urn:microsoft.com/office/officeart/2008/layout/LinedList"/>
    <dgm:cxn modelId="{DDDBF922-9334-4091-91C2-8C63C3BB655F}" type="presParOf" srcId="{19B575AF-15B6-4F46-887D-59D469421542}" destId="{0BB02649-A936-476A-A4F0-76B52900DD70}" srcOrd="1" destOrd="0" presId="urn:microsoft.com/office/officeart/2008/layout/LinedList"/>
    <dgm:cxn modelId="{37EEFE23-5BDF-438D-B169-01F1F235F880}" type="presParOf" srcId="{2A67C657-CFFA-4247-92A1-75EB7F14A3F2}" destId="{C020A61D-CA29-41EF-A466-BD9DD9DB7ED6}" srcOrd="4" destOrd="0" presId="urn:microsoft.com/office/officeart/2008/layout/LinedList"/>
    <dgm:cxn modelId="{403D20D5-D09C-4204-9CAC-DA18A3A51327}" type="presParOf" srcId="{2A67C657-CFFA-4247-92A1-75EB7F14A3F2}" destId="{87512995-D6F3-4059-A359-44587AD13B74}" srcOrd="5" destOrd="0" presId="urn:microsoft.com/office/officeart/2008/layout/LinedList"/>
    <dgm:cxn modelId="{FA1CAC0D-9F28-41E1-9DC3-27EF2231751D}" type="presParOf" srcId="{87512995-D6F3-4059-A359-44587AD13B74}" destId="{DDBD9030-7CA0-4903-81EC-6527A76CEE3C}" srcOrd="0" destOrd="0" presId="urn:microsoft.com/office/officeart/2008/layout/LinedList"/>
    <dgm:cxn modelId="{26B923DB-6728-40A0-806D-38A976C2D37D}" type="presParOf" srcId="{87512995-D6F3-4059-A359-44587AD13B74}" destId="{7FA1CDE7-4478-449F-A5C1-3D3AB0E324F1}" srcOrd="1" destOrd="0" presId="urn:microsoft.com/office/officeart/2008/layout/LinedList"/>
    <dgm:cxn modelId="{C069F84E-5232-48FD-9AA3-2B17F1171DB5}" type="presParOf" srcId="{2A67C657-CFFA-4247-92A1-75EB7F14A3F2}" destId="{63641118-B990-4233-8D3E-8A5AB7567D31}" srcOrd="6" destOrd="0" presId="urn:microsoft.com/office/officeart/2008/layout/LinedList"/>
    <dgm:cxn modelId="{9A24774F-3E76-4916-8F80-93204E90B400}" type="presParOf" srcId="{2A67C657-CFFA-4247-92A1-75EB7F14A3F2}" destId="{8CB7C864-7346-4BD2-A7E1-6EFE5A14DE86}" srcOrd="7" destOrd="0" presId="urn:microsoft.com/office/officeart/2008/layout/LinedList"/>
    <dgm:cxn modelId="{0038C12E-EC4F-4807-A47B-0E8F1E4EE2C7}" type="presParOf" srcId="{8CB7C864-7346-4BD2-A7E1-6EFE5A14DE86}" destId="{D3599C38-A73F-426B-9A52-8716F7F0D6CA}" srcOrd="0" destOrd="0" presId="urn:microsoft.com/office/officeart/2008/layout/LinedList"/>
    <dgm:cxn modelId="{373FDD66-78E5-429B-8C7A-FCFF729D0850}" type="presParOf" srcId="{8CB7C864-7346-4BD2-A7E1-6EFE5A14DE86}" destId="{43F40D5B-ADE2-4A13-B902-C43DAF66AE17}" srcOrd="1" destOrd="0" presId="urn:microsoft.com/office/officeart/2008/layout/LinedList"/>
    <dgm:cxn modelId="{2C5F8F7F-2937-4911-AA15-D84AFD61C1DE}" type="presParOf" srcId="{2A67C657-CFFA-4247-92A1-75EB7F14A3F2}" destId="{7B38CF8E-3BE5-43FC-8BED-E52AD1D9566B}" srcOrd="8" destOrd="0" presId="urn:microsoft.com/office/officeart/2008/layout/LinedList"/>
    <dgm:cxn modelId="{3BB5502B-03F1-4AA2-B724-19420DACE27A}" type="presParOf" srcId="{2A67C657-CFFA-4247-92A1-75EB7F14A3F2}" destId="{22AA94A9-90A8-4AEF-B097-9A722BCCA5AF}" srcOrd="9" destOrd="0" presId="urn:microsoft.com/office/officeart/2008/layout/LinedList"/>
    <dgm:cxn modelId="{00EFB486-46CE-44CC-A334-ED22BDD32D65}" type="presParOf" srcId="{22AA94A9-90A8-4AEF-B097-9A722BCCA5AF}" destId="{69219BE0-8040-46E7-878B-8CABEF9BEF90}" srcOrd="0" destOrd="0" presId="urn:microsoft.com/office/officeart/2008/layout/LinedList"/>
    <dgm:cxn modelId="{226A108D-C737-486A-96BA-CA0AC7F5911E}" type="presParOf" srcId="{22AA94A9-90A8-4AEF-B097-9A722BCCA5AF}" destId="{AB63FF25-D90F-4918-B72C-1314068BACC3}" srcOrd="1" destOrd="0" presId="urn:microsoft.com/office/officeart/2008/layout/LinedList"/>
    <dgm:cxn modelId="{0135C98C-AEBF-4D2A-BAD0-250CF6072980}" type="presParOf" srcId="{2A67C657-CFFA-4247-92A1-75EB7F14A3F2}" destId="{94DFA281-3B05-45F1-AA8A-361F082602B1}" srcOrd="10" destOrd="0" presId="urn:microsoft.com/office/officeart/2008/layout/LinedList"/>
    <dgm:cxn modelId="{B29A07B6-9172-4E86-9445-F9911D74D674}" type="presParOf" srcId="{2A67C657-CFFA-4247-92A1-75EB7F14A3F2}" destId="{AB0DCD42-2B20-4C61-8C15-21258DC7035A}" srcOrd="11" destOrd="0" presId="urn:microsoft.com/office/officeart/2008/layout/LinedList"/>
    <dgm:cxn modelId="{3267A0A0-1854-478F-B324-C2B4DBA951B6}" type="presParOf" srcId="{AB0DCD42-2B20-4C61-8C15-21258DC7035A}" destId="{D0FE5C19-4097-46FA-9537-3EF7A626FC46}" srcOrd="0" destOrd="0" presId="urn:microsoft.com/office/officeart/2008/layout/LinedList"/>
    <dgm:cxn modelId="{F94F279F-BB78-4213-BD74-24E246B330AD}" type="presParOf" srcId="{AB0DCD42-2B20-4C61-8C15-21258DC7035A}" destId="{40DA9434-031A-475A-88A9-8A833880EF4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7AF1C5-E564-4B51-9AE1-67E9E202EC6A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AEA04928-56A8-4DF8-A3AB-87279E9B22F0}">
      <dgm:prSet custT="1"/>
      <dgm:spPr/>
      <dgm:t>
        <a:bodyPr/>
        <a:lstStyle/>
        <a:p>
          <a:r>
            <a:rPr lang="en-US" sz="1400" dirty="0" err="1"/>
            <a:t>FEngineLoop</a:t>
          </a:r>
          <a:r>
            <a:rPr lang="en-US" sz="1400" dirty="0"/>
            <a:t>::</a:t>
          </a:r>
          <a:r>
            <a:rPr lang="en-US" sz="1400" dirty="0" err="1"/>
            <a:t>PreInit</a:t>
          </a:r>
          <a:endParaRPr lang="zh-CN" sz="1400" dirty="0"/>
        </a:p>
      </dgm:t>
    </dgm:pt>
    <dgm:pt modelId="{B2E5B547-9E13-4FA2-84DD-C885FAACACAB}" type="parTrans" cxnId="{265AFA3D-53DE-4E60-8E91-8FA110112143}">
      <dgm:prSet/>
      <dgm:spPr/>
      <dgm:t>
        <a:bodyPr/>
        <a:lstStyle/>
        <a:p>
          <a:endParaRPr lang="zh-CN" altLang="en-US"/>
        </a:p>
      </dgm:t>
    </dgm:pt>
    <dgm:pt modelId="{B1E41F28-CCBF-4801-9280-9A909D5392E9}" type="sibTrans" cxnId="{265AFA3D-53DE-4E60-8E91-8FA110112143}">
      <dgm:prSet/>
      <dgm:spPr/>
      <dgm:t>
        <a:bodyPr/>
        <a:lstStyle/>
        <a:p>
          <a:endParaRPr lang="zh-CN" altLang="en-US"/>
        </a:p>
      </dgm:t>
    </dgm:pt>
    <dgm:pt modelId="{2A774ED8-ADE2-4831-8587-FD88752739EA}">
      <dgm:prSet custT="1"/>
      <dgm:spPr/>
      <dgm:t>
        <a:bodyPr/>
        <a:lstStyle/>
        <a:p>
          <a:r>
            <a:rPr lang="en-US" sz="1000" dirty="0" err="1"/>
            <a:t>FEngineLoop</a:t>
          </a:r>
          <a:r>
            <a:rPr lang="en-US" sz="1000" dirty="0"/>
            <a:t>::</a:t>
          </a:r>
          <a:r>
            <a:rPr lang="en-US" sz="1000" dirty="0" err="1"/>
            <a:t>PreInitPreStartupScreen</a:t>
          </a:r>
          <a:endParaRPr lang="zh-CN" sz="1000" dirty="0"/>
        </a:p>
      </dgm:t>
    </dgm:pt>
    <dgm:pt modelId="{F91ED8D6-3109-41C7-A6AB-5EB16933E17A}" type="parTrans" cxnId="{1918DF6A-A6D3-4B57-ADF3-A6E0EF2E4A9C}">
      <dgm:prSet/>
      <dgm:spPr/>
      <dgm:t>
        <a:bodyPr/>
        <a:lstStyle/>
        <a:p>
          <a:endParaRPr lang="zh-CN" altLang="en-US"/>
        </a:p>
      </dgm:t>
    </dgm:pt>
    <dgm:pt modelId="{07B57718-D5A0-4E86-BC47-873E9A3202EB}" type="sibTrans" cxnId="{1918DF6A-A6D3-4B57-ADF3-A6E0EF2E4A9C}">
      <dgm:prSet/>
      <dgm:spPr/>
      <dgm:t>
        <a:bodyPr/>
        <a:lstStyle/>
        <a:p>
          <a:endParaRPr lang="zh-CN" altLang="en-US"/>
        </a:p>
      </dgm:t>
    </dgm:pt>
    <dgm:pt modelId="{414F411A-4A03-49DF-8340-9ED07574DB3F}">
      <dgm:prSet/>
      <dgm:spPr/>
      <dgm:t>
        <a:bodyPr/>
        <a:lstStyle/>
        <a:p>
          <a:r>
            <a:rPr lang="zh-CN" b="1" dirty="0">
              <a:solidFill>
                <a:schemeClr val="tx1"/>
              </a:solidFill>
            </a:rPr>
            <a:t>获取当前线程</a:t>
          </a:r>
          <a:r>
            <a:rPr lang="en-US" b="1" dirty="0">
              <a:solidFill>
                <a:schemeClr val="tx1"/>
              </a:solidFill>
            </a:rPr>
            <a:t>id, </a:t>
          </a:r>
          <a:r>
            <a:rPr lang="zh-CN" b="1" dirty="0">
              <a:solidFill>
                <a:schemeClr val="tx1"/>
              </a:solidFill>
            </a:rPr>
            <a:t>存储到全局变量中</a:t>
          </a:r>
        </a:p>
      </dgm:t>
    </dgm:pt>
    <dgm:pt modelId="{1ECD6139-D21C-4F93-A71F-FBE3E27B145C}" type="parTrans" cxnId="{5EC4610B-A7EF-4493-A5C6-DB3AB076EF97}">
      <dgm:prSet/>
      <dgm:spPr/>
      <dgm:t>
        <a:bodyPr/>
        <a:lstStyle/>
        <a:p>
          <a:endParaRPr lang="zh-CN" altLang="en-US"/>
        </a:p>
      </dgm:t>
    </dgm:pt>
    <dgm:pt modelId="{B270E742-3C03-4531-AC79-987F564A17FB}" type="sibTrans" cxnId="{5EC4610B-A7EF-4493-A5C6-DB3AB076EF97}">
      <dgm:prSet/>
      <dgm:spPr/>
      <dgm:t>
        <a:bodyPr/>
        <a:lstStyle/>
        <a:p>
          <a:endParaRPr lang="zh-CN" altLang="en-US"/>
        </a:p>
      </dgm:t>
    </dgm:pt>
    <dgm:pt modelId="{4DC84E7F-C7A7-499F-93FA-D192CEA56E6E}">
      <dgm:prSet/>
      <dgm:spPr/>
      <dgm:t>
        <a:bodyPr/>
        <a:lstStyle/>
        <a:p>
          <a:r>
            <a:rPr lang="zh-CN" dirty="0"/>
            <a:t>设置游戏线程数据</a:t>
          </a:r>
        </a:p>
      </dgm:t>
    </dgm:pt>
    <dgm:pt modelId="{4084354D-816E-4B71-95E0-B177147C0CD3}" type="parTrans" cxnId="{D8541195-79DB-4FD3-9D33-7B573A861687}">
      <dgm:prSet/>
      <dgm:spPr/>
      <dgm:t>
        <a:bodyPr/>
        <a:lstStyle/>
        <a:p>
          <a:endParaRPr lang="zh-CN" altLang="en-US"/>
        </a:p>
      </dgm:t>
    </dgm:pt>
    <dgm:pt modelId="{9B7ED897-D92A-44C2-A71B-3CB9D218E3EF}" type="sibTrans" cxnId="{D8541195-79DB-4FD3-9D33-7B573A861687}">
      <dgm:prSet/>
      <dgm:spPr/>
      <dgm:t>
        <a:bodyPr/>
        <a:lstStyle/>
        <a:p>
          <a:endParaRPr lang="zh-CN" altLang="en-US"/>
        </a:p>
      </dgm:t>
    </dgm:pt>
    <dgm:pt modelId="{22F94605-0FDA-472E-A07D-885349EC0044}">
      <dgm:prSet/>
      <dgm:spPr/>
      <dgm:t>
        <a:bodyPr/>
        <a:lstStyle/>
        <a:p>
          <a:r>
            <a:rPr lang="zh-CN" dirty="0"/>
            <a:t>将当前线程附加到</a:t>
          </a:r>
          <a:r>
            <a:rPr lang="en-US" dirty="0" err="1"/>
            <a:t>TaskGraph</a:t>
          </a:r>
          <a:r>
            <a:rPr lang="en-US" dirty="0"/>
            <a:t>. </a:t>
          </a:r>
          <a:endParaRPr lang="zh-CN" dirty="0"/>
        </a:p>
      </dgm:t>
    </dgm:pt>
    <dgm:pt modelId="{053CCC8A-C64C-4B4D-ABE0-04D08069CA40}" type="parTrans" cxnId="{1920ACFB-79EB-42C2-9329-A00F30662FFF}">
      <dgm:prSet/>
      <dgm:spPr/>
      <dgm:t>
        <a:bodyPr/>
        <a:lstStyle/>
        <a:p>
          <a:endParaRPr lang="zh-CN" altLang="en-US"/>
        </a:p>
      </dgm:t>
    </dgm:pt>
    <dgm:pt modelId="{94AAEFD4-E796-45E4-822A-AEBA85BF081E}" type="sibTrans" cxnId="{1920ACFB-79EB-42C2-9329-A00F30662FFF}">
      <dgm:prSet/>
      <dgm:spPr/>
      <dgm:t>
        <a:bodyPr/>
        <a:lstStyle/>
        <a:p>
          <a:endParaRPr lang="zh-CN" altLang="en-US"/>
        </a:p>
      </dgm:t>
    </dgm:pt>
    <dgm:pt modelId="{79DE5EEF-887F-4D0A-BF77-1F064E5AB65B}">
      <dgm:prSet custT="1"/>
      <dgm:spPr/>
      <dgm:t>
        <a:bodyPr/>
        <a:lstStyle/>
        <a:p>
          <a:r>
            <a:rPr lang="en-US" sz="1000" dirty="0" err="1"/>
            <a:t>FEngineLoop</a:t>
          </a:r>
          <a:r>
            <a:rPr lang="en-US" sz="1000" dirty="0"/>
            <a:t>::</a:t>
          </a:r>
          <a:r>
            <a:rPr lang="en-US" sz="1000" dirty="0" err="1"/>
            <a:t>PreInitPostStartupScreen</a:t>
          </a:r>
          <a:endParaRPr lang="zh-CN" sz="1000" dirty="0"/>
        </a:p>
      </dgm:t>
    </dgm:pt>
    <dgm:pt modelId="{68933999-67CF-40BA-B221-DA81BEDE0438}" type="parTrans" cxnId="{90387B3F-3FF3-4CBE-AF27-E8F085C03B31}">
      <dgm:prSet/>
      <dgm:spPr/>
      <dgm:t>
        <a:bodyPr/>
        <a:lstStyle/>
        <a:p>
          <a:endParaRPr lang="zh-CN" altLang="en-US"/>
        </a:p>
      </dgm:t>
    </dgm:pt>
    <dgm:pt modelId="{021036AB-49D1-499D-B0BA-C2CAC353E004}" type="sibTrans" cxnId="{90387B3F-3FF3-4CBE-AF27-E8F085C03B31}">
      <dgm:prSet/>
      <dgm:spPr/>
      <dgm:t>
        <a:bodyPr/>
        <a:lstStyle/>
        <a:p>
          <a:endParaRPr lang="zh-CN" altLang="en-US"/>
        </a:p>
      </dgm:t>
    </dgm:pt>
    <dgm:pt modelId="{46F359FF-931A-4097-9C8D-A5E54ED96BF0}">
      <dgm:prSet/>
      <dgm:spPr/>
      <dgm:t>
        <a:bodyPr/>
        <a:lstStyle/>
        <a:p>
          <a:r>
            <a:rPr lang="zh-CN"/>
            <a:t>初始化渲染进程</a:t>
          </a:r>
        </a:p>
      </dgm:t>
    </dgm:pt>
    <dgm:pt modelId="{0452C023-41C5-4D8F-A165-07F3088CB6ED}" type="parTrans" cxnId="{A8875DEA-53EF-4DE6-BF8C-5B05051D5FCA}">
      <dgm:prSet/>
      <dgm:spPr/>
      <dgm:t>
        <a:bodyPr/>
        <a:lstStyle/>
        <a:p>
          <a:endParaRPr lang="zh-CN" altLang="en-US"/>
        </a:p>
      </dgm:t>
    </dgm:pt>
    <dgm:pt modelId="{72332805-7B8E-4FC8-A79E-99B4D70C8BDA}" type="sibTrans" cxnId="{A8875DEA-53EF-4DE6-BF8C-5B05051D5FCA}">
      <dgm:prSet/>
      <dgm:spPr/>
      <dgm:t>
        <a:bodyPr/>
        <a:lstStyle/>
        <a:p>
          <a:endParaRPr lang="zh-CN" altLang="en-US"/>
        </a:p>
      </dgm:t>
    </dgm:pt>
    <dgm:pt modelId="{ADAA092C-D6AA-4155-8A56-F1EB489FFDF8}">
      <dgm:prSet/>
      <dgm:spPr/>
      <dgm:t>
        <a:bodyPr/>
        <a:lstStyle/>
        <a:p>
          <a:r>
            <a:rPr lang="zh-CN"/>
            <a:t>启动渲染进程</a:t>
          </a:r>
        </a:p>
      </dgm:t>
    </dgm:pt>
    <dgm:pt modelId="{3A981D29-2D17-424C-8890-409C698AB764}" type="parTrans" cxnId="{028497A8-CCC7-4B0F-996D-3A94C3A8AEBD}">
      <dgm:prSet/>
      <dgm:spPr/>
      <dgm:t>
        <a:bodyPr/>
        <a:lstStyle/>
        <a:p>
          <a:endParaRPr lang="zh-CN" altLang="en-US"/>
        </a:p>
      </dgm:t>
    </dgm:pt>
    <dgm:pt modelId="{B74CC6B2-D0A1-4248-B5EB-DB7EFF0A9552}" type="sibTrans" cxnId="{028497A8-CCC7-4B0F-996D-3A94C3A8AEBD}">
      <dgm:prSet/>
      <dgm:spPr/>
      <dgm:t>
        <a:bodyPr/>
        <a:lstStyle/>
        <a:p>
          <a:endParaRPr lang="zh-CN" altLang="en-US"/>
        </a:p>
      </dgm:t>
    </dgm:pt>
    <dgm:pt modelId="{321D27FF-EA6E-4D2A-B79F-89B385B290E4}">
      <dgm:prSet/>
      <dgm:spPr/>
      <dgm:t>
        <a:bodyPr/>
        <a:lstStyle/>
        <a:p>
          <a:r>
            <a:rPr lang="zh-CN" b="1" dirty="0">
              <a:solidFill>
                <a:schemeClr val="tx1"/>
              </a:solidFill>
            </a:rPr>
            <a:t>创建</a:t>
          </a:r>
          <a:r>
            <a:rPr lang="en-US" b="1" dirty="0">
              <a:solidFill>
                <a:schemeClr val="tx1"/>
              </a:solidFill>
            </a:rPr>
            <a:t>RHI</a:t>
          </a:r>
          <a:r>
            <a:rPr lang="zh-CN" b="1" dirty="0">
              <a:solidFill>
                <a:schemeClr val="tx1"/>
              </a:solidFill>
            </a:rPr>
            <a:t>线程</a:t>
          </a:r>
        </a:p>
      </dgm:t>
    </dgm:pt>
    <dgm:pt modelId="{AD0EF593-85DA-481F-9AA4-E696441703D2}" type="parTrans" cxnId="{30941999-32BD-4405-A1A4-60C4DA72E278}">
      <dgm:prSet/>
      <dgm:spPr/>
      <dgm:t>
        <a:bodyPr/>
        <a:lstStyle/>
        <a:p>
          <a:endParaRPr lang="zh-CN" altLang="en-US"/>
        </a:p>
      </dgm:t>
    </dgm:pt>
    <dgm:pt modelId="{12536AF4-F4C4-4A02-AC76-1BD53CDF2C23}" type="sibTrans" cxnId="{30941999-32BD-4405-A1A4-60C4DA72E278}">
      <dgm:prSet/>
      <dgm:spPr/>
      <dgm:t>
        <a:bodyPr/>
        <a:lstStyle/>
        <a:p>
          <a:endParaRPr lang="zh-CN" altLang="en-US"/>
        </a:p>
      </dgm:t>
    </dgm:pt>
    <dgm:pt modelId="{9E24E34B-780E-4A58-9542-5E848783FDE3}">
      <dgm:prSet/>
      <dgm:spPr/>
      <dgm:t>
        <a:bodyPr/>
        <a:lstStyle/>
        <a:p>
          <a:r>
            <a:rPr lang="zh-CN" b="1" dirty="0">
              <a:solidFill>
                <a:schemeClr val="tx1"/>
              </a:solidFill>
            </a:rPr>
            <a:t>创建渲染线程</a:t>
          </a:r>
        </a:p>
      </dgm:t>
    </dgm:pt>
    <dgm:pt modelId="{F72CC46A-41A9-409B-B0B1-0DF1147070FC}" type="parTrans" cxnId="{EF6C3D14-EA62-4A7D-9DF3-C07FD8779B12}">
      <dgm:prSet/>
      <dgm:spPr/>
      <dgm:t>
        <a:bodyPr/>
        <a:lstStyle/>
        <a:p>
          <a:endParaRPr lang="zh-CN" altLang="en-US"/>
        </a:p>
      </dgm:t>
    </dgm:pt>
    <dgm:pt modelId="{5BE35F4C-E977-4E99-9D40-B4C3F55AA2DB}" type="sibTrans" cxnId="{EF6C3D14-EA62-4A7D-9DF3-C07FD8779B12}">
      <dgm:prSet/>
      <dgm:spPr/>
      <dgm:t>
        <a:bodyPr/>
        <a:lstStyle/>
        <a:p>
          <a:endParaRPr lang="zh-CN" altLang="en-US"/>
        </a:p>
      </dgm:t>
    </dgm:pt>
    <dgm:pt modelId="{DAED84C3-9E0C-4F0D-8D4F-094ED2440B60}" type="pres">
      <dgm:prSet presAssocID="{797AF1C5-E564-4B51-9AE1-67E9E202EC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53F6FEF-2457-4FF1-93A4-6CE0CA434292}" type="pres">
      <dgm:prSet presAssocID="{AEA04928-56A8-4DF8-A3AB-87279E9B22F0}" presName="hierRoot1" presStyleCnt="0">
        <dgm:presLayoutVars>
          <dgm:hierBranch val="init"/>
        </dgm:presLayoutVars>
      </dgm:prSet>
      <dgm:spPr/>
    </dgm:pt>
    <dgm:pt modelId="{7199339A-2DB4-49D5-B83D-9916592CA646}" type="pres">
      <dgm:prSet presAssocID="{AEA04928-56A8-4DF8-A3AB-87279E9B22F0}" presName="rootComposite1" presStyleCnt="0"/>
      <dgm:spPr/>
    </dgm:pt>
    <dgm:pt modelId="{37C523AE-685F-4502-90E2-223F1E0A244D}" type="pres">
      <dgm:prSet presAssocID="{AEA04928-56A8-4DF8-A3AB-87279E9B22F0}" presName="rootText1" presStyleLbl="node0" presStyleIdx="0" presStyleCnt="1">
        <dgm:presLayoutVars>
          <dgm:chPref val="3"/>
        </dgm:presLayoutVars>
      </dgm:prSet>
      <dgm:spPr/>
    </dgm:pt>
    <dgm:pt modelId="{074C889C-193C-4B4E-A0DC-810468F407C4}" type="pres">
      <dgm:prSet presAssocID="{AEA04928-56A8-4DF8-A3AB-87279E9B22F0}" presName="rootConnector1" presStyleLbl="node1" presStyleIdx="0" presStyleCnt="0"/>
      <dgm:spPr/>
    </dgm:pt>
    <dgm:pt modelId="{5426359B-1AD2-4129-8445-41E2F7B9FCC1}" type="pres">
      <dgm:prSet presAssocID="{AEA04928-56A8-4DF8-A3AB-87279E9B22F0}" presName="hierChild2" presStyleCnt="0"/>
      <dgm:spPr/>
    </dgm:pt>
    <dgm:pt modelId="{0E425414-2FCF-465E-927F-929080BB6934}" type="pres">
      <dgm:prSet presAssocID="{F91ED8D6-3109-41C7-A6AB-5EB16933E17A}" presName="Name64" presStyleLbl="parChTrans1D2" presStyleIdx="0" presStyleCnt="2"/>
      <dgm:spPr/>
    </dgm:pt>
    <dgm:pt modelId="{D5B11487-BBBC-4A56-882B-727356A2AB86}" type="pres">
      <dgm:prSet presAssocID="{2A774ED8-ADE2-4831-8587-FD88752739EA}" presName="hierRoot2" presStyleCnt="0">
        <dgm:presLayoutVars>
          <dgm:hierBranch val="init"/>
        </dgm:presLayoutVars>
      </dgm:prSet>
      <dgm:spPr/>
    </dgm:pt>
    <dgm:pt modelId="{2E78C5F6-5B15-49AD-81A1-AF8354FFF43E}" type="pres">
      <dgm:prSet presAssocID="{2A774ED8-ADE2-4831-8587-FD88752739EA}" presName="rootComposite" presStyleCnt="0"/>
      <dgm:spPr/>
    </dgm:pt>
    <dgm:pt modelId="{E960EE49-F041-4543-8B48-2662E3A2C1EB}" type="pres">
      <dgm:prSet presAssocID="{2A774ED8-ADE2-4831-8587-FD88752739EA}" presName="rootText" presStyleLbl="node2" presStyleIdx="0" presStyleCnt="2">
        <dgm:presLayoutVars>
          <dgm:chPref val="3"/>
        </dgm:presLayoutVars>
      </dgm:prSet>
      <dgm:spPr/>
    </dgm:pt>
    <dgm:pt modelId="{BFDB34FC-0681-46CA-9BE7-EDC7429BC964}" type="pres">
      <dgm:prSet presAssocID="{2A774ED8-ADE2-4831-8587-FD88752739EA}" presName="rootConnector" presStyleLbl="node2" presStyleIdx="0" presStyleCnt="2"/>
      <dgm:spPr/>
    </dgm:pt>
    <dgm:pt modelId="{DBE4737B-7923-464B-B177-E3340F356CCD}" type="pres">
      <dgm:prSet presAssocID="{2A774ED8-ADE2-4831-8587-FD88752739EA}" presName="hierChild4" presStyleCnt="0"/>
      <dgm:spPr/>
    </dgm:pt>
    <dgm:pt modelId="{FD01D49B-CF6A-476A-99D5-95D3F9748322}" type="pres">
      <dgm:prSet presAssocID="{1ECD6139-D21C-4F93-A71F-FBE3E27B145C}" presName="Name64" presStyleLbl="parChTrans1D3" presStyleIdx="0" presStyleCnt="4"/>
      <dgm:spPr/>
    </dgm:pt>
    <dgm:pt modelId="{0DF4CF84-1FC7-46E0-B121-60C609F0E85F}" type="pres">
      <dgm:prSet presAssocID="{414F411A-4A03-49DF-8340-9ED07574DB3F}" presName="hierRoot2" presStyleCnt="0">
        <dgm:presLayoutVars>
          <dgm:hierBranch val="init"/>
        </dgm:presLayoutVars>
      </dgm:prSet>
      <dgm:spPr/>
    </dgm:pt>
    <dgm:pt modelId="{BBB399E6-1981-448A-9AD2-3FE93A87371E}" type="pres">
      <dgm:prSet presAssocID="{414F411A-4A03-49DF-8340-9ED07574DB3F}" presName="rootComposite" presStyleCnt="0"/>
      <dgm:spPr/>
    </dgm:pt>
    <dgm:pt modelId="{01CF5EE2-0255-4D69-800E-89D862A83B44}" type="pres">
      <dgm:prSet presAssocID="{414F411A-4A03-49DF-8340-9ED07574DB3F}" presName="rootText" presStyleLbl="node3" presStyleIdx="0" presStyleCnt="4" custScaleX="195034">
        <dgm:presLayoutVars>
          <dgm:chPref val="3"/>
        </dgm:presLayoutVars>
      </dgm:prSet>
      <dgm:spPr/>
    </dgm:pt>
    <dgm:pt modelId="{D58A71F1-4D7B-4CB2-9595-34041D940A67}" type="pres">
      <dgm:prSet presAssocID="{414F411A-4A03-49DF-8340-9ED07574DB3F}" presName="rootConnector" presStyleLbl="node3" presStyleIdx="0" presStyleCnt="4"/>
      <dgm:spPr/>
    </dgm:pt>
    <dgm:pt modelId="{00AB821A-2F34-4739-B08E-6C6FEAE9577C}" type="pres">
      <dgm:prSet presAssocID="{414F411A-4A03-49DF-8340-9ED07574DB3F}" presName="hierChild4" presStyleCnt="0"/>
      <dgm:spPr/>
    </dgm:pt>
    <dgm:pt modelId="{D7280F04-C54F-49A4-99C0-F8313BDCF1D5}" type="pres">
      <dgm:prSet presAssocID="{414F411A-4A03-49DF-8340-9ED07574DB3F}" presName="hierChild5" presStyleCnt="0"/>
      <dgm:spPr/>
    </dgm:pt>
    <dgm:pt modelId="{4A9889BD-1DD3-45E9-9436-1F7ED902B5AA}" type="pres">
      <dgm:prSet presAssocID="{4084354D-816E-4B71-95E0-B177147C0CD3}" presName="Name64" presStyleLbl="parChTrans1D3" presStyleIdx="1" presStyleCnt="4"/>
      <dgm:spPr/>
    </dgm:pt>
    <dgm:pt modelId="{9068291E-E583-46C9-ACE0-7102742F338A}" type="pres">
      <dgm:prSet presAssocID="{4DC84E7F-C7A7-499F-93FA-D192CEA56E6E}" presName="hierRoot2" presStyleCnt="0">
        <dgm:presLayoutVars>
          <dgm:hierBranch val="init"/>
        </dgm:presLayoutVars>
      </dgm:prSet>
      <dgm:spPr/>
    </dgm:pt>
    <dgm:pt modelId="{30299F73-4376-4005-8007-D9658F1570C5}" type="pres">
      <dgm:prSet presAssocID="{4DC84E7F-C7A7-499F-93FA-D192CEA56E6E}" presName="rootComposite" presStyleCnt="0"/>
      <dgm:spPr/>
    </dgm:pt>
    <dgm:pt modelId="{FDD2416A-2D5D-461F-BAE0-F7349879B1E3}" type="pres">
      <dgm:prSet presAssocID="{4DC84E7F-C7A7-499F-93FA-D192CEA56E6E}" presName="rootText" presStyleLbl="node3" presStyleIdx="1" presStyleCnt="4" custScaleX="145645">
        <dgm:presLayoutVars>
          <dgm:chPref val="3"/>
        </dgm:presLayoutVars>
      </dgm:prSet>
      <dgm:spPr/>
    </dgm:pt>
    <dgm:pt modelId="{661914A3-9641-4C01-9F6C-906D74349853}" type="pres">
      <dgm:prSet presAssocID="{4DC84E7F-C7A7-499F-93FA-D192CEA56E6E}" presName="rootConnector" presStyleLbl="node3" presStyleIdx="1" presStyleCnt="4"/>
      <dgm:spPr/>
    </dgm:pt>
    <dgm:pt modelId="{818A5E7B-1F45-42FA-B2D2-6ECCAB081CBC}" type="pres">
      <dgm:prSet presAssocID="{4DC84E7F-C7A7-499F-93FA-D192CEA56E6E}" presName="hierChild4" presStyleCnt="0"/>
      <dgm:spPr/>
    </dgm:pt>
    <dgm:pt modelId="{588CBC97-2615-42AB-9996-053E70A70CE7}" type="pres">
      <dgm:prSet presAssocID="{4DC84E7F-C7A7-499F-93FA-D192CEA56E6E}" presName="hierChild5" presStyleCnt="0"/>
      <dgm:spPr/>
    </dgm:pt>
    <dgm:pt modelId="{79F8BD27-7F47-4CD8-B282-14B0FFF61A0D}" type="pres">
      <dgm:prSet presAssocID="{053CCC8A-C64C-4B4D-ABE0-04D08069CA40}" presName="Name64" presStyleLbl="parChTrans1D3" presStyleIdx="2" presStyleCnt="4"/>
      <dgm:spPr/>
    </dgm:pt>
    <dgm:pt modelId="{195314B4-381A-4B58-9111-749B1ECEC36A}" type="pres">
      <dgm:prSet presAssocID="{22F94605-0FDA-472E-A07D-885349EC0044}" presName="hierRoot2" presStyleCnt="0">
        <dgm:presLayoutVars>
          <dgm:hierBranch val="init"/>
        </dgm:presLayoutVars>
      </dgm:prSet>
      <dgm:spPr/>
    </dgm:pt>
    <dgm:pt modelId="{EC2A3825-8D75-4E8C-8619-4EECE8EE4DD9}" type="pres">
      <dgm:prSet presAssocID="{22F94605-0FDA-472E-A07D-885349EC0044}" presName="rootComposite" presStyleCnt="0"/>
      <dgm:spPr/>
    </dgm:pt>
    <dgm:pt modelId="{BE24D115-1F62-4A7B-B5FD-F6A7581E993D}" type="pres">
      <dgm:prSet presAssocID="{22F94605-0FDA-472E-A07D-885349EC0044}" presName="rootText" presStyleLbl="node3" presStyleIdx="2" presStyleCnt="4" custScaleX="175494">
        <dgm:presLayoutVars>
          <dgm:chPref val="3"/>
        </dgm:presLayoutVars>
      </dgm:prSet>
      <dgm:spPr/>
    </dgm:pt>
    <dgm:pt modelId="{FC899F44-0C80-40C6-B1A9-71515C1F1028}" type="pres">
      <dgm:prSet presAssocID="{22F94605-0FDA-472E-A07D-885349EC0044}" presName="rootConnector" presStyleLbl="node3" presStyleIdx="2" presStyleCnt="4"/>
      <dgm:spPr/>
    </dgm:pt>
    <dgm:pt modelId="{30EFF486-EFF7-4605-90A4-53B10DBDC935}" type="pres">
      <dgm:prSet presAssocID="{22F94605-0FDA-472E-A07D-885349EC0044}" presName="hierChild4" presStyleCnt="0"/>
      <dgm:spPr/>
    </dgm:pt>
    <dgm:pt modelId="{CBDDF83B-CC72-44A0-BB69-A3A1B43DC4D1}" type="pres">
      <dgm:prSet presAssocID="{22F94605-0FDA-472E-A07D-885349EC0044}" presName="hierChild5" presStyleCnt="0"/>
      <dgm:spPr/>
    </dgm:pt>
    <dgm:pt modelId="{19F0C941-C26E-46BC-8EE6-6A60C2B2EA0B}" type="pres">
      <dgm:prSet presAssocID="{2A774ED8-ADE2-4831-8587-FD88752739EA}" presName="hierChild5" presStyleCnt="0"/>
      <dgm:spPr/>
    </dgm:pt>
    <dgm:pt modelId="{27C87088-BCC8-4CCB-B8E6-08410907FA62}" type="pres">
      <dgm:prSet presAssocID="{68933999-67CF-40BA-B221-DA81BEDE0438}" presName="Name64" presStyleLbl="parChTrans1D2" presStyleIdx="1" presStyleCnt="2"/>
      <dgm:spPr/>
    </dgm:pt>
    <dgm:pt modelId="{C3F41AA3-E8FF-4FA2-9518-A62928C3FE7A}" type="pres">
      <dgm:prSet presAssocID="{79DE5EEF-887F-4D0A-BF77-1F064E5AB65B}" presName="hierRoot2" presStyleCnt="0">
        <dgm:presLayoutVars>
          <dgm:hierBranch val="init"/>
        </dgm:presLayoutVars>
      </dgm:prSet>
      <dgm:spPr/>
    </dgm:pt>
    <dgm:pt modelId="{2C564F0D-F5A6-4107-BF92-4E796250DE89}" type="pres">
      <dgm:prSet presAssocID="{79DE5EEF-887F-4D0A-BF77-1F064E5AB65B}" presName="rootComposite" presStyleCnt="0"/>
      <dgm:spPr/>
    </dgm:pt>
    <dgm:pt modelId="{19FA5FCD-66A8-4912-A1EA-DCFF3079C6E3}" type="pres">
      <dgm:prSet presAssocID="{79DE5EEF-887F-4D0A-BF77-1F064E5AB65B}" presName="rootText" presStyleLbl="node2" presStyleIdx="1" presStyleCnt="2" custScaleX="105315">
        <dgm:presLayoutVars>
          <dgm:chPref val="3"/>
        </dgm:presLayoutVars>
      </dgm:prSet>
      <dgm:spPr/>
    </dgm:pt>
    <dgm:pt modelId="{FBB99D62-A5DE-41A4-B765-5A844BAAD5AB}" type="pres">
      <dgm:prSet presAssocID="{79DE5EEF-887F-4D0A-BF77-1F064E5AB65B}" presName="rootConnector" presStyleLbl="node2" presStyleIdx="1" presStyleCnt="2"/>
      <dgm:spPr/>
    </dgm:pt>
    <dgm:pt modelId="{03DA1A49-CDBC-44C2-9EFA-646DF6C2BD46}" type="pres">
      <dgm:prSet presAssocID="{79DE5EEF-887F-4D0A-BF77-1F064E5AB65B}" presName="hierChild4" presStyleCnt="0"/>
      <dgm:spPr/>
    </dgm:pt>
    <dgm:pt modelId="{B785FE4D-721C-43F1-A212-4672264E00A4}" type="pres">
      <dgm:prSet presAssocID="{0452C023-41C5-4D8F-A165-07F3088CB6ED}" presName="Name64" presStyleLbl="parChTrans1D3" presStyleIdx="3" presStyleCnt="4"/>
      <dgm:spPr/>
    </dgm:pt>
    <dgm:pt modelId="{15EA053C-184A-41BC-B6C0-E8AE26F9217D}" type="pres">
      <dgm:prSet presAssocID="{46F359FF-931A-4097-9C8D-A5E54ED96BF0}" presName="hierRoot2" presStyleCnt="0">
        <dgm:presLayoutVars>
          <dgm:hierBranch val="init"/>
        </dgm:presLayoutVars>
      </dgm:prSet>
      <dgm:spPr/>
    </dgm:pt>
    <dgm:pt modelId="{52F11638-62BD-4665-8009-02AC000EC38D}" type="pres">
      <dgm:prSet presAssocID="{46F359FF-931A-4097-9C8D-A5E54ED96BF0}" presName="rootComposite" presStyleCnt="0"/>
      <dgm:spPr/>
    </dgm:pt>
    <dgm:pt modelId="{C323ABD8-C1EA-4C81-84EB-F272635FEE89}" type="pres">
      <dgm:prSet presAssocID="{46F359FF-931A-4097-9C8D-A5E54ED96BF0}" presName="rootText" presStyleLbl="node3" presStyleIdx="3" presStyleCnt="4">
        <dgm:presLayoutVars>
          <dgm:chPref val="3"/>
        </dgm:presLayoutVars>
      </dgm:prSet>
      <dgm:spPr/>
    </dgm:pt>
    <dgm:pt modelId="{661A09B2-4061-410A-B540-4828DCC3EB47}" type="pres">
      <dgm:prSet presAssocID="{46F359FF-931A-4097-9C8D-A5E54ED96BF0}" presName="rootConnector" presStyleLbl="node3" presStyleIdx="3" presStyleCnt="4"/>
      <dgm:spPr/>
    </dgm:pt>
    <dgm:pt modelId="{1B27248B-A99F-4711-9E62-000507213306}" type="pres">
      <dgm:prSet presAssocID="{46F359FF-931A-4097-9C8D-A5E54ED96BF0}" presName="hierChild4" presStyleCnt="0"/>
      <dgm:spPr/>
    </dgm:pt>
    <dgm:pt modelId="{0963C83A-C038-4E2D-84C8-5573D5030317}" type="pres">
      <dgm:prSet presAssocID="{3A981D29-2D17-424C-8890-409C698AB764}" presName="Name64" presStyleLbl="parChTrans1D4" presStyleIdx="0" presStyleCnt="3"/>
      <dgm:spPr/>
    </dgm:pt>
    <dgm:pt modelId="{51F807D2-A087-4417-BA85-81640395E67A}" type="pres">
      <dgm:prSet presAssocID="{ADAA092C-D6AA-4155-8A56-F1EB489FFDF8}" presName="hierRoot2" presStyleCnt="0">
        <dgm:presLayoutVars>
          <dgm:hierBranch val="init"/>
        </dgm:presLayoutVars>
      </dgm:prSet>
      <dgm:spPr/>
    </dgm:pt>
    <dgm:pt modelId="{78771390-E77F-4ED1-8F1D-454C2DD5B3F4}" type="pres">
      <dgm:prSet presAssocID="{ADAA092C-D6AA-4155-8A56-F1EB489FFDF8}" presName="rootComposite" presStyleCnt="0"/>
      <dgm:spPr/>
    </dgm:pt>
    <dgm:pt modelId="{437F2CD2-E7DE-4790-BFC6-950BF2480CCE}" type="pres">
      <dgm:prSet presAssocID="{ADAA092C-D6AA-4155-8A56-F1EB489FFDF8}" presName="rootText" presStyleLbl="node4" presStyleIdx="0" presStyleCnt="3">
        <dgm:presLayoutVars>
          <dgm:chPref val="3"/>
        </dgm:presLayoutVars>
      </dgm:prSet>
      <dgm:spPr/>
    </dgm:pt>
    <dgm:pt modelId="{800EF01F-B092-447B-88A7-6B7AE1114379}" type="pres">
      <dgm:prSet presAssocID="{ADAA092C-D6AA-4155-8A56-F1EB489FFDF8}" presName="rootConnector" presStyleLbl="node4" presStyleIdx="0" presStyleCnt="3"/>
      <dgm:spPr/>
    </dgm:pt>
    <dgm:pt modelId="{3DAF9803-FC3C-40C8-A377-6D29B26D5505}" type="pres">
      <dgm:prSet presAssocID="{ADAA092C-D6AA-4155-8A56-F1EB489FFDF8}" presName="hierChild4" presStyleCnt="0"/>
      <dgm:spPr/>
    </dgm:pt>
    <dgm:pt modelId="{05767859-6BE8-4C69-B7D3-98125C2DAEEF}" type="pres">
      <dgm:prSet presAssocID="{AD0EF593-85DA-481F-9AA4-E696441703D2}" presName="Name64" presStyleLbl="parChTrans1D4" presStyleIdx="1" presStyleCnt="3"/>
      <dgm:spPr/>
    </dgm:pt>
    <dgm:pt modelId="{67032B01-A0E3-4CC1-97B8-2D9D27AA7FA9}" type="pres">
      <dgm:prSet presAssocID="{321D27FF-EA6E-4D2A-B79F-89B385B290E4}" presName="hierRoot2" presStyleCnt="0">
        <dgm:presLayoutVars>
          <dgm:hierBranch val="init"/>
        </dgm:presLayoutVars>
      </dgm:prSet>
      <dgm:spPr/>
    </dgm:pt>
    <dgm:pt modelId="{6B9926FA-3FDA-475F-B115-83EA5C84FB3A}" type="pres">
      <dgm:prSet presAssocID="{321D27FF-EA6E-4D2A-B79F-89B385B290E4}" presName="rootComposite" presStyleCnt="0"/>
      <dgm:spPr/>
    </dgm:pt>
    <dgm:pt modelId="{82E986F4-9209-49FE-A6DC-23896547CB53}" type="pres">
      <dgm:prSet presAssocID="{321D27FF-EA6E-4D2A-B79F-89B385B290E4}" presName="rootText" presStyleLbl="node4" presStyleIdx="1" presStyleCnt="3">
        <dgm:presLayoutVars>
          <dgm:chPref val="3"/>
        </dgm:presLayoutVars>
      </dgm:prSet>
      <dgm:spPr/>
    </dgm:pt>
    <dgm:pt modelId="{17D8CA3A-724E-4E32-95A7-184C638CB376}" type="pres">
      <dgm:prSet presAssocID="{321D27FF-EA6E-4D2A-B79F-89B385B290E4}" presName="rootConnector" presStyleLbl="node4" presStyleIdx="1" presStyleCnt="3"/>
      <dgm:spPr/>
    </dgm:pt>
    <dgm:pt modelId="{71BA3FCB-FEF5-4B04-BFA3-C3F0F50AB95B}" type="pres">
      <dgm:prSet presAssocID="{321D27FF-EA6E-4D2A-B79F-89B385B290E4}" presName="hierChild4" presStyleCnt="0"/>
      <dgm:spPr/>
    </dgm:pt>
    <dgm:pt modelId="{6EFE3E37-9409-485D-B221-1F83DF858AF9}" type="pres">
      <dgm:prSet presAssocID="{321D27FF-EA6E-4D2A-B79F-89B385B290E4}" presName="hierChild5" presStyleCnt="0"/>
      <dgm:spPr/>
    </dgm:pt>
    <dgm:pt modelId="{D81A43B5-FD32-4865-9700-DC71B979C1B5}" type="pres">
      <dgm:prSet presAssocID="{F72CC46A-41A9-409B-B0B1-0DF1147070FC}" presName="Name64" presStyleLbl="parChTrans1D4" presStyleIdx="2" presStyleCnt="3"/>
      <dgm:spPr/>
    </dgm:pt>
    <dgm:pt modelId="{D4D33241-3934-4064-A751-7AC8A38A383B}" type="pres">
      <dgm:prSet presAssocID="{9E24E34B-780E-4A58-9542-5E848783FDE3}" presName="hierRoot2" presStyleCnt="0">
        <dgm:presLayoutVars>
          <dgm:hierBranch val="init"/>
        </dgm:presLayoutVars>
      </dgm:prSet>
      <dgm:spPr/>
    </dgm:pt>
    <dgm:pt modelId="{24D85C25-A7DF-4627-84E2-A9A94576E293}" type="pres">
      <dgm:prSet presAssocID="{9E24E34B-780E-4A58-9542-5E848783FDE3}" presName="rootComposite" presStyleCnt="0"/>
      <dgm:spPr/>
    </dgm:pt>
    <dgm:pt modelId="{881A2897-3049-4B3D-B1A6-B0B2D923B240}" type="pres">
      <dgm:prSet presAssocID="{9E24E34B-780E-4A58-9542-5E848783FDE3}" presName="rootText" presStyleLbl="node4" presStyleIdx="2" presStyleCnt="3">
        <dgm:presLayoutVars>
          <dgm:chPref val="3"/>
        </dgm:presLayoutVars>
      </dgm:prSet>
      <dgm:spPr/>
    </dgm:pt>
    <dgm:pt modelId="{577C3C4A-117D-4047-89B1-831CCF269705}" type="pres">
      <dgm:prSet presAssocID="{9E24E34B-780E-4A58-9542-5E848783FDE3}" presName="rootConnector" presStyleLbl="node4" presStyleIdx="2" presStyleCnt="3"/>
      <dgm:spPr/>
    </dgm:pt>
    <dgm:pt modelId="{D27B4543-292E-434C-BE5F-E5D375F31AB7}" type="pres">
      <dgm:prSet presAssocID="{9E24E34B-780E-4A58-9542-5E848783FDE3}" presName="hierChild4" presStyleCnt="0"/>
      <dgm:spPr/>
    </dgm:pt>
    <dgm:pt modelId="{54B10814-06D5-425C-BECE-A5F775AB8D26}" type="pres">
      <dgm:prSet presAssocID="{9E24E34B-780E-4A58-9542-5E848783FDE3}" presName="hierChild5" presStyleCnt="0"/>
      <dgm:spPr/>
    </dgm:pt>
    <dgm:pt modelId="{5395E9CC-79A5-4AB0-8EA4-FAA6389E239D}" type="pres">
      <dgm:prSet presAssocID="{ADAA092C-D6AA-4155-8A56-F1EB489FFDF8}" presName="hierChild5" presStyleCnt="0"/>
      <dgm:spPr/>
    </dgm:pt>
    <dgm:pt modelId="{BA6C9C43-5E8F-4871-866B-5163DD7B0D3C}" type="pres">
      <dgm:prSet presAssocID="{46F359FF-931A-4097-9C8D-A5E54ED96BF0}" presName="hierChild5" presStyleCnt="0"/>
      <dgm:spPr/>
    </dgm:pt>
    <dgm:pt modelId="{FAB52612-A91E-42F3-888F-04A8293EEA55}" type="pres">
      <dgm:prSet presAssocID="{79DE5EEF-887F-4D0A-BF77-1F064E5AB65B}" presName="hierChild5" presStyleCnt="0"/>
      <dgm:spPr/>
    </dgm:pt>
    <dgm:pt modelId="{A5250AB0-9BBC-463B-8247-4D57842BA720}" type="pres">
      <dgm:prSet presAssocID="{AEA04928-56A8-4DF8-A3AB-87279E9B22F0}" presName="hierChild3" presStyleCnt="0"/>
      <dgm:spPr/>
    </dgm:pt>
  </dgm:ptLst>
  <dgm:cxnLst>
    <dgm:cxn modelId="{FA0F2B02-84A3-40BE-A50A-6DFF8AD54A4C}" type="presOf" srcId="{AEA04928-56A8-4DF8-A3AB-87279E9B22F0}" destId="{37C523AE-685F-4502-90E2-223F1E0A244D}" srcOrd="0" destOrd="0" presId="urn:microsoft.com/office/officeart/2009/3/layout/HorizontalOrganizationChart"/>
    <dgm:cxn modelId="{5EC4610B-A7EF-4493-A5C6-DB3AB076EF97}" srcId="{2A774ED8-ADE2-4831-8587-FD88752739EA}" destId="{414F411A-4A03-49DF-8340-9ED07574DB3F}" srcOrd="0" destOrd="0" parTransId="{1ECD6139-D21C-4F93-A71F-FBE3E27B145C}" sibTransId="{B270E742-3C03-4531-AC79-987F564A17FB}"/>
    <dgm:cxn modelId="{EF6C3D14-EA62-4A7D-9DF3-C07FD8779B12}" srcId="{ADAA092C-D6AA-4155-8A56-F1EB489FFDF8}" destId="{9E24E34B-780E-4A58-9542-5E848783FDE3}" srcOrd="1" destOrd="0" parTransId="{F72CC46A-41A9-409B-B0B1-0DF1147070FC}" sibTransId="{5BE35F4C-E977-4E99-9D40-B4C3F55AA2DB}"/>
    <dgm:cxn modelId="{067A181E-7229-46DD-B418-0947897709FD}" type="presOf" srcId="{ADAA092C-D6AA-4155-8A56-F1EB489FFDF8}" destId="{437F2CD2-E7DE-4790-BFC6-950BF2480CCE}" srcOrd="0" destOrd="0" presId="urn:microsoft.com/office/officeart/2009/3/layout/HorizontalOrganizationChart"/>
    <dgm:cxn modelId="{00BC941E-54EF-49FE-B0FD-B9D1CA6D3249}" type="presOf" srcId="{797AF1C5-E564-4B51-9AE1-67E9E202EC6A}" destId="{DAED84C3-9E0C-4F0D-8D4F-094ED2440B60}" srcOrd="0" destOrd="0" presId="urn:microsoft.com/office/officeart/2009/3/layout/HorizontalOrganizationChart"/>
    <dgm:cxn modelId="{C6F7AD22-E2F2-4AD9-ABE6-C68BAB2BE074}" type="presOf" srcId="{22F94605-0FDA-472E-A07D-885349EC0044}" destId="{FC899F44-0C80-40C6-B1A9-71515C1F1028}" srcOrd="1" destOrd="0" presId="urn:microsoft.com/office/officeart/2009/3/layout/HorizontalOrganizationChart"/>
    <dgm:cxn modelId="{F8428834-B9C0-4BF8-A55C-B4CE1FF54543}" type="presOf" srcId="{053CCC8A-C64C-4B4D-ABE0-04D08069CA40}" destId="{79F8BD27-7F47-4CD8-B282-14B0FFF61A0D}" srcOrd="0" destOrd="0" presId="urn:microsoft.com/office/officeart/2009/3/layout/HorizontalOrganizationChart"/>
    <dgm:cxn modelId="{C5081E36-D431-4753-ADB6-52E372BF8508}" type="presOf" srcId="{AD0EF593-85DA-481F-9AA4-E696441703D2}" destId="{05767859-6BE8-4C69-B7D3-98125C2DAEEF}" srcOrd="0" destOrd="0" presId="urn:microsoft.com/office/officeart/2009/3/layout/HorizontalOrganizationChart"/>
    <dgm:cxn modelId="{1DFF3B37-0E54-45BC-82D5-0AE8C897F2FD}" type="presOf" srcId="{2A774ED8-ADE2-4831-8587-FD88752739EA}" destId="{E960EE49-F041-4543-8B48-2662E3A2C1EB}" srcOrd="0" destOrd="0" presId="urn:microsoft.com/office/officeart/2009/3/layout/HorizontalOrganizationChart"/>
    <dgm:cxn modelId="{567B2C3C-52E2-4BE2-A52B-9F71BFD7C430}" type="presOf" srcId="{AEA04928-56A8-4DF8-A3AB-87279E9B22F0}" destId="{074C889C-193C-4B4E-A0DC-810468F407C4}" srcOrd="1" destOrd="0" presId="urn:microsoft.com/office/officeart/2009/3/layout/HorizontalOrganizationChart"/>
    <dgm:cxn modelId="{265AFA3D-53DE-4E60-8E91-8FA110112143}" srcId="{797AF1C5-E564-4B51-9AE1-67E9E202EC6A}" destId="{AEA04928-56A8-4DF8-A3AB-87279E9B22F0}" srcOrd="0" destOrd="0" parTransId="{B2E5B547-9E13-4FA2-84DD-C885FAACACAB}" sibTransId="{B1E41F28-CCBF-4801-9280-9A909D5392E9}"/>
    <dgm:cxn modelId="{90387B3F-3FF3-4CBE-AF27-E8F085C03B31}" srcId="{AEA04928-56A8-4DF8-A3AB-87279E9B22F0}" destId="{79DE5EEF-887F-4D0A-BF77-1F064E5AB65B}" srcOrd="1" destOrd="0" parTransId="{68933999-67CF-40BA-B221-DA81BEDE0438}" sibTransId="{021036AB-49D1-499D-B0BA-C2CAC353E004}"/>
    <dgm:cxn modelId="{394C8C5C-5C37-4454-86B3-1A9363E97669}" type="presOf" srcId="{321D27FF-EA6E-4D2A-B79F-89B385B290E4}" destId="{82E986F4-9209-49FE-A6DC-23896547CB53}" srcOrd="0" destOrd="0" presId="urn:microsoft.com/office/officeart/2009/3/layout/HorizontalOrganizationChart"/>
    <dgm:cxn modelId="{AADC9B5D-377F-464D-9994-866002694A20}" type="presOf" srcId="{22F94605-0FDA-472E-A07D-885349EC0044}" destId="{BE24D115-1F62-4A7B-B5FD-F6A7581E993D}" srcOrd="0" destOrd="0" presId="urn:microsoft.com/office/officeart/2009/3/layout/HorizontalOrganizationChart"/>
    <dgm:cxn modelId="{A8EBD160-A1AE-40C1-8976-7DFDF3FFC182}" type="presOf" srcId="{321D27FF-EA6E-4D2A-B79F-89B385B290E4}" destId="{17D8CA3A-724E-4E32-95A7-184C638CB376}" srcOrd="1" destOrd="0" presId="urn:microsoft.com/office/officeart/2009/3/layout/HorizontalOrganizationChart"/>
    <dgm:cxn modelId="{24912541-7460-4BBB-8CA7-2ADC83E00CEF}" type="presOf" srcId="{F72CC46A-41A9-409B-B0B1-0DF1147070FC}" destId="{D81A43B5-FD32-4865-9700-DC71B979C1B5}" srcOrd="0" destOrd="0" presId="urn:microsoft.com/office/officeart/2009/3/layout/HorizontalOrganizationChart"/>
    <dgm:cxn modelId="{0CF54647-E66D-4E50-98F3-0E5BCB7C84D6}" type="presOf" srcId="{1ECD6139-D21C-4F93-A71F-FBE3E27B145C}" destId="{FD01D49B-CF6A-476A-99D5-95D3F9748322}" srcOrd="0" destOrd="0" presId="urn:microsoft.com/office/officeart/2009/3/layout/HorizontalOrganizationChart"/>
    <dgm:cxn modelId="{1918DF6A-A6D3-4B57-ADF3-A6E0EF2E4A9C}" srcId="{AEA04928-56A8-4DF8-A3AB-87279E9B22F0}" destId="{2A774ED8-ADE2-4831-8587-FD88752739EA}" srcOrd="0" destOrd="0" parTransId="{F91ED8D6-3109-41C7-A6AB-5EB16933E17A}" sibTransId="{07B57718-D5A0-4E86-BC47-873E9A3202EB}"/>
    <dgm:cxn modelId="{94AAEF4B-1DEE-461F-99DB-8C623D2E7558}" type="presOf" srcId="{9E24E34B-780E-4A58-9542-5E848783FDE3}" destId="{577C3C4A-117D-4047-89B1-831CCF269705}" srcOrd="1" destOrd="0" presId="urn:microsoft.com/office/officeart/2009/3/layout/HorizontalOrganizationChart"/>
    <dgm:cxn modelId="{AE06D46C-A858-4F51-BD24-D2E56CE073D2}" type="presOf" srcId="{68933999-67CF-40BA-B221-DA81BEDE0438}" destId="{27C87088-BCC8-4CCB-B8E6-08410907FA62}" srcOrd="0" destOrd="0" presId="urn:microsoft.com/office/officeart/2009/3/layout/HorizontalOrganizationChart"/>
    <dgm:cxn modelId="{05FE3571-20C9-48CF-BAC2-632CAB67D28E}" type="presOf" srcId="{414F411A-4A03-49DF-8340-9ED07574DB3F}" destId="{01CF5EE2-0255-4D69-800E-89D862A83B44}" srcOrd="0" destOrd="0" presId="urn:microsoft.com/office/officeart/2009/3/layout/HorizontalOrganizationChart"/>
    <dgm:cxn modelId="{CC85FE71-8296-4ED5-B09C-15A93778BDC1}" type="presOf" srcId="{414F411A-4A03-49DF-8340-9ED07574DB3F}" destId="{D58A71F1-4D7B-4CB2-9595-34041D940A67}" srcOrd="1" destOrd="0" presId="urn:microsoft.com/office/officeart/2009/3/layout/HorizontalOrganizationChart"/>
    <dgm:cxn modelId="{A668C754-1F14-426D-87C1-18B41EA81252}" type="presOf" srcId="{4084354D-816E-4B71-95E0-B177147C0CD3}" destId="{4A9889BD-1DD3-45E9-9436-1F7ED902B5AA}" srcOrd="0" destOrd="0" presId="urn:microsoft.com/office/officeart/2009/3/layout/HorizontalOrganizationChart"/>
    <dgm:cxn modelId="{7E492059-AD33-458C-B389-EE77B6A16CC2}" type="presOf" srcId="{4DC84E7F-C7A7-499F-93FA-D192CEA56E6E}" destId="{661914A3-9641-4C01-9F6C-906D74349853}" srcOrd="1" destOrd="0" presId="urn:microsoft.com/office/officeart/2009/3/layout/HorizontalOrganizationChart"/>
    <dgm:cxn modelId="{3E7B307D-840D-497D-B4CA-0055B41BC45E}" type="presOf" srcId="{F91ED8D6-3109-41C7-A6AB-5EB16933E17A}" destId="{0E425414-2FCF-465E-927F-929080BB6934}" srcOrd="0" destOrd="0" presId="urn:microsoft.com/office/officeart/2009/3/layout/HorizontalOrganizationChart"/>
    <dgm:cxn modelId="{54DED587-9022-41BA-A438-1506453D0EC2}" type="presOf" srcId="{0452C023-41C5-4D8F-A165-07F3088CB6ED}" destId="{B785FE4D-721C-43F1-A212-4672264E00A4}" srcOrd="0" destOrd="0" presId="urn:microsoft.com/office/officeart/2009/3/layout/HorizontalOrganizationChart"/>
    <dgm:cxn modelId="{F3502091-85C4-4FFD-8F26-329DF04B0A09}" type="presOf" srcId="{9E24E34B-780E-4A58-9542-5E848783FDE3}" destId="{881A2897-3049-4B3D-B1A6-B0B2D923B240}" srcOrd="0" destOrd="0" presId="urn:microsoft.com/office/officeart/2009/3/layout/HorizontalOrganizationChart"/>
    <dgm:cxn modelId="{D8541195-79DB-4FD3-9D33-7B573A861687}" srcId="{2A774ED8-ADE2-4831-8587-FD88752739EA}" destId="{4DC84E7F-C7A7-499F-93FA-D192CEA56E6E}" srcOrd="1" destOrd="0" parTransId="{4084354D-816E-4B71-95E0-B177147C0CD3}" sibTransId="{9B7ED897-D92A-44C2-A71B-3CB9D218E3EF}"/>
    <dgm:cxn modelId="{30941999-32BD-4405-A1A4-60C4DA72E278}" srcId="{ADAA092C-D6AA-4155-8A56-F1EB489FFDF8}" destId="{321D27FF-EA6E-4D2A-B79F-89B385B290E4}" srcOrd="0" destOrd="0" parTransId="{AD0EF593-85DA-481F-9AA4-E696441703D2}" sibTransId="{12536AF4-F4C4-4A02-AC76-1BD53CDF2C23}"/>
    <dgm:cxn modelId="{4864359E-2060-4FDA-B7B3-17C734B181E8}" type="presOf" srcId="{46F359FF-931A-4097-9C8D-A5E54ED96BF0}" destId="{C323ABD8-C1EA-4C81-84EB-F272635FEE89}" srcOrd="0" destOrd="0" presId="urn:microsoft.com/office/officeart/2009/3/layout/HorizontalOrganizationChart"/>
    <dgm:cxn modelId="{028497A8-CCC7-4B0F-996D-3A94C3A8AEBD}" srcId="{46F359FF-931A-4097-9C8D-A5E54ED96BF0}" destId="{ADAA092C-D6AA-4155-8A56-F1EB489FFDF8}" srcOrd="0" destOrd="0" parTransId="{3A981D29-2D17-424C-8890-409C698AB764}" sibTransId="{B74CC6B2-D0A1-4248-B5EB-DB7EFF0A9552}"/>
    <dgm:cxn modelId="{EFAB1AAC-1762-4A7C-B85D-03A168AE3243}" type="presOf" srcId="{79DE5EEF-887F-4D0A-BF77-1F064E5AB65B}" destId="{FBB99D62-A5DE-41A4-B765-5A844BAAD5AB}" srcOrd="1" destOrd="0" presId="urn:microsoft.com/office/officeart/2009/3/layout/HorizontalOrganizationChart"/>
    <dgm:cxn modelId="{6406F0C0-EEFC-49C0-8B4F-DF2438C54B70}" type="presOf" srcId="{ADAA092C-D6AA-4155-8A56-F1EB489FFDF8}" destId="{800EF01F-B092-447B-88A7-6B7AE1114379}" srcOrd="1" destOrd="0" presId="urn:microsoft.com/office/officeart/2009/3/layout/HorizontalOrganizationChart"/>
    <dgm:cxn modelId="{03D278DA-D87D-493A-BAB4-2EA53D58F46D}" type="presOf" srcId="{2A774ED8-ADE2-4831-8587-FD88752739EA}" destId="{BFDB34FC-0681-46CA-9BE7-EDC7429BC964}" srcOrd="1" destOrd="0" presId="urn:microsoft.com/office/officeart/2009/3/layout/HorizontalOrganizationChart"/>
    <dgm:cxn modelId="{3F1A88DA-3001-49D2-A788-51D08FBCFD9F}" type="presOf" srcId="{4DC84E7F-C7A7-499F-93FA-D192CEA56E6E}" destId="{FDD2416A-2D5D-461F-BAE0-F7349879B1E3}" srcOrd="0" destOrd="0" presId="urn:microsoft.com/office/officeart/2009/3/layout/HorizontalOrganizationChart"/>
    <dgm:cxn modelId="{5800D8E8-C6E5-4044-AD43-B5A42EB9EB72}" type="presOf" srcId="{46F359FF-931A-4097-9C8D-A5E54ED96BF0}" destId="{661A09B2-4061-410A-B540-4828DCC3EB47}" srcOrd="1" destOrd="0" presId="urn:microsoft.com/office/officeart/2009/3/layout/HorizontalOrganizationChart"/>
    <dgm:cxn modelId="{A8875DEA-53EF-4DE6-BF8C-5B05051D5FCA}" srcId="{79DE5EEF-887F-4D0A-BF77-1F064E5AB65B}" destId="{46F359FF-931A-4097-9C8D-A5E54ED96BF0}" srcOrd="0" destOrd="0" parTransId="{0452C023-41C5-4D8F-A165-07F3088CB6ED}" sibTransId="{72332805-7B8E-4FC8-A79E-99B4D70C8BDA}"/>
    <dgm:cxn modelId="{14C865F1-33ED-4B17-A6B0-11EDBFBADDCD}" type="presOf" srcId="{79DE5EEF-887F-4D0A-BF77-1F064E5AB65B}" destId="{19FA5FCD-66A8-4912-A1EA-DCFF3079C6E3}" srcOrd="0" destOrd="0" presId="urn:microsoft.com/office/officeart/2009/3/layout/HorizontalOrganizationChart"/>
    <dgm:cxn modelId="{67EF50FA-2F3F-4776-BF29-4C3649A06B35}" type="presOf" srcId="{3A981D29-2D17-424C-8890-409C698AB764}" destId="{0963C83A-C038-4E2D-84C8-5573D5030317}" srcOrd="0" destOrd="0" presId="urn:microsoft.com/office/officeart/2009/3/layout/HorizontalOrganizationChart"/>
    <dgm:cxn modelId="{1920ACFB-79EB-42C2-9329-A00F30662FFF}" srcId="{2A774ED8-ADE2-4831-8587-FD88752739EA}" destId="{22F94605-0FDA-472E-A07D-885349EC0044}" srcOrd="2" destOrd="0" parTransId="{053CCC8A-C64C-4B4D-ABE0-04D08069CA40}" sibTransId="{94AAEFD4-E796-45E4-822A-AEBA85BF081E}"/>
    <dgm:cxn modelId="{D466C6A3-2902-4125-9F81-BC8D195D4B62}" type="presParOf" srcId="{DAED84C3-9E0C-4F0D-8D4F-094ED2440B60}" destId="{253F6FEF-2457-4FF1-93A4-6CE0CA434292}" srcOrd="0" destOrd="0" presId="urn:microsoft.com/office/officeart/2009/3/layout/HorizontalOrganizationChart"/>
    <dgm:cxn modelId="{5060DA1A-ED46-41D5-B16C-36D54C4D4FCE}" type="presParOf" srcId="{253F6FEF-2457-4FF1-93A4-6CE0CA434292}" destId="{7199339A-2DB4-49D5-B83D-9916592CA646}" srcOrd="0" destOrd="0" presId="urn:microsoft.com/office/officeart/2009/3/layout/HorizontalOrganizationChart"/>
    <dgm:cxn modelId="{AED5734D-BF0C-4F58-8206-650909E7145B}" type="presParOf" srcId="{7199339A-2DB4-49D5-B83D-9916592CA646}" destId="{37C523AE-685F-4502-90E2-223F1E0A244D}" srcOrd="0" destOrd="0" presId="urn:microsoft.com/office/officeart/2009/3/layout/HorizontalOrganizationChart"/>
    <dgm:cxn modelId="{08891896-68BA-4095-8E5A-DF47E55F5625}" type="presParOf" srcId="{7199339A-2DB4-49D5-B83D-9916592CA646}" destId="{074C889C-193C-4B4E-A0DC-810468F407C4}" srcOrd="1" destOrd="0" presId="urn:microsoft.com/office/officeart/2009/3/layout/HorizontalOrganizationChart"/>
    <dgm:cxn modelId="{AFD2431F-90D8-4300-9070-8C3A5082BCE8}" type="presParOf" srcId="{253F6FEF-2457-4FF1-93A4-6CE0CA434292}" destId="{5426359B-1AD2-4129-8445-41E2F7B9FCC1}" srcOrd="1" destOrd="0" presId="urn:microsoft.com/office/officeart/2009/3/layout/HorizontalOrganizationChart"/>
    <dgm:cxn modelId="{3A707CCD-2895-4253-8493-85544A28EB5B}" type="presParOf" srcId="{5426359B-1AD2-4129-8445-41E2F7B9FCC1}" destId="{0E425414-2FCF-465E-927F-929080BB6934}" srcOrd="0" destOrd="0" presId="urn:microsoft.com/office/officeart/2009/3/layout/HorizontalOrganizationChart"/>
    <dgm:cxn modelId="{9EBBEE09-BB9E-48A2-B66E-F6CF624A8B19}" type="presParOf" srcId="{5426359B-1AD2-4129-8445-41E2F7B9FCC1}" destId="{D5B11487-BBBC-4A56-882B-727356A2AB86}" srcOrd="1" destOrd="0" presId="urn:microsoft.com/office/officeart/2009/3/layout/HorizontalOrganizationChart"/>
    <dgm:cxn modelId="{B7ECE134-F0C8-46CB-B5C4-455C9AE53D3C}" type="presParOf" srcId="{D5B11487-BBBC-4A56-882B-727356A2AB86}" destId="{2E78C5F6-5B15-49AD-81A1-AF8354FFF43E}" srcOrd="0" destOrd="0" presId="urn:microsoft.com/office/officeart/2009/3/layout/HorizontalOrganizationChart"/>
    <dgm:cxn modelId="{A6E09A64-B1CC-4847-B1A5-4C337BCC46FB}" type="presParOf" srcId="{2E78C5F6-5B15-49AD-81A1-AF8354FFF43E}" destId="{E960EE49-F041-4543-8B48-2662E3A2C1EB}" srcOrd="0" destOrd="0" presId="urn:microsoft.com/office/officeart/2009/3/layout/HorizontalOrganizationChart"/>
    <dgm:cxn modelId="{2E0D6EC9-0A34-4670-82CC-F7802E6F05A2}" type="presParOf" srcId="{2E78C5F6-5B15-49AD-81A1-AF8354FFF43E}" destId="{BFDB34FC-0681-46CA-9BE7-EDC7429BC964}" srcOrd="1" destOrd="0" presId="urn:microsoft.com/office/officeart/2009/3/layout/HorizontalOrganizationChart"/>
    <dgm:cxn modelId="{D17B802E-5E4A-487C-9CF6-C8F2624D3A48}" type="presParOf" srcId="{D5B11487-BBBC-4A56-882B-727356A2AB86}" destId="{DBE4737B-7923-464B-B177-E3340F356CCD}" srcOrd="1" destOrd="0" presId="urn:microsoft.com/office/officeart/2009/3/layout/HorizontalOrganizationChart"/>
    <dgm:cxn modelId="{60A056C3-A8B6-4D95-97DA-62CD080B9AD6}" type="presParOf" srcId="{DBE4737B-7923-464B-B177-E3340F356CCD}" destId="{FD01D49B-CF6A-476A-99D5-95D3F9748322}" srcOrd="0" destOrd="0" presId="urn:microsoft.com/office/officeart/2009/3/layout/HorizontalOrganizationChart"/>
    <dgm:cxn modelId="{8EE956E6-7C28-4CBD-9D0E-FCF58ADCFF4D}" type="presParOf" srcId="{DBE4737B-7923-464B-B177-E3340F356CCD}" destId="{0DF4CF84-1FC7-46E0-B121-60C609F0E85F}" srcOrd="1" destOrd="0" presId="urn:microsoft.com/office/officeart/2009/3/layout/HorizontalOrganizationChart"/>
    <dgm:cxn modelId="{6DD5B1C1-9483-4EA7-BD13-30BB61E4955C}" type="presParOf" srcId="{0DF4CF84-1FC7-46E0-B121-60C609F0E85F}" destId="{BBB399E6-1981-448A-9AD2-3FE93A87371E}" srcOrd="0" destOrd="0" presId="urn:microsoft.com/office/officeart/2009/3/layout/HorizontalOrganizationChart"/>
    <dgm:cxn modelId="{7D409802-0A21-4FDC-9846-FAF14E1F5558}" type="presParOf" srcId="{BBB399E6-1981-448A-9AD2-3FE93A87371E}" destId="{01CF5EE2-0255-4D69-800E-89D862A83B44}" srcOrd="0" destOrd="0" presId="urn:microsoft.com/office/officeart/2009/3/layout/HorizontalOrganizationChart"/>
    <dgm:cxn modelId="{DA2AFEF6-26AB-45BA-86C2-9B6AE3250EE1}" type="presParOf" srcId="{BBB399E6-1981-448A-9AD2-3FE93A87371E}" destId="{D58A71F1-4D7B-4CB2-9595-34041D940A67}" srcOrd="1" destOrd="0" presId="urn:microsoft.com/office/officeart/2009/3/layout/HorizontalOrganizationChart"/>
    <dgm:cxn modelId="{2EDB3939-4947-445B-961C-096F4E15F5C6}" type="presParOf" srcId="{0DF4CF84-1FC7-46E0-B121-60C609F0E85F}" destId="{00AB821A-2F34-4739-B08E-6C6FEAE9577C}" srcOrd="1" destOrd="0" presId="urn:microsoft.com/office/officeart/2009/3/layout/HorizontalOrganizationChart"/>
    <dgm:cxn modelId="{3BB7102A-7AB4-477B-A775-F9268329BF64}" type="presParOf" srcId="{0DF4CF84-1FC7-46E0-B121-60C609F0E85F}" destId="{D7280F04-C54F-49A4-99C0-F8313BDCF1D5}" srcOrd="2" destOrd="0" presId="urn:microsoft.com/office/officeart/2009/3/layout/HorizontalOrganizationChart"/>
    <dgm:cxn modelId="{29DDEB64-DDCE-4CBF-8AAF-D21A6BF62EAE}" type="presParOf" srcId="{DBE4737B-7923-464B-B177-E3340F356CCD}" destId="{4A9889BD-1DD3-45E9-9436-1F7ED902B5AA}" srcOrd="2" destOrd="0" presId="urn:microsoft.com/office/officeart/2009/3/layout/HorizontalOrganizationChart"/>
    <dgm:cxn modelId="{BF88227C-A6A3-4B61-AD56-A7334BEBE022}" type="presParOf" srcId="{DBE4737B-7923-464B-B177-E3340F356CCD}" destId="{9068291E-E583-46C9-ACE0-7102742F338A}" srcOrd="3" destOrd="0" presId="urn:microsoft.com/office/officeart/2009/3/layout/HorizontalOrganizationChart"/>
    <dgm:cxn modelId="{36826170-2A00-418B-B4DB-7C5A442BBAA5}" type="presParOf" srcId="{9068291E-E583-46C9-ACE0-7102742F338A}" destId="{30299F73-4376-4005-8007-D9658F1570C5}" srcOrd="0" destOrd="0" presId="urn:microsoft.com/office/officeart/2009/3/layout/HorizontalOrganizationChart"/>
    <dgm:cxn modelId="{978E36D1-6260-4D2A-A756-C0744805017D}" type="presParOf" srcId="{30299F73-4376-4005-8007-D9658F1570C5}" destId="{FDD2416A-2D5D-461F-BAE0-F7349879B1E3}" srcOrd="0" destOrd="0" presId="urn:microsoft.com/office/officeart/2009/3/layout/HorizontalOrganizationChart"/>
    <dgm:cxn modelId="{9CB5CF53-0263-4780-ACA5-050F8307952C}" type="presParOf" srcId="{30299F73-4376-4005-8007-D9658F1570C5}" destId="{661914A3-9641-4C01-9F6C-906D74349853}" srcOrd="1" destOrd="0" presId="urn:microsoft.com/office/officeart/2009/3/layout/HorizontalOrganizationChart"/>
    <dgm:cxn modelId="{D633A07E-EE8B-4C1C-8F6F-CC164D12B016}" type="presParOf" srcId="{9068291E-E583-46C9-ACE0-7102742F338A}" destId="{818A5E7B-1F45-42FA-B2D2-6ECCAB081CBC}" srcOrd="1" destOrd="0" presId="urn:microsoft.com/office/officeart/2009/3/layout/HorizontalOrganizationChart"/>
    <dgm:cxn modelId="{B529D40A-AE20-4873-B366-1D6ACD932572}" type="presParOf" srcId="{9068291E-E583-46C9-ACE0-7102742F338A}" destId="{588CBC97-2615-42AB-9996-053E70A70CE7}" srcOrd="2" destOrd="0" presId="urn:microsoft.com/office/officeart/2009/3/layout/HorizontalOrganizationChart"/>
    <dgm:cxn modelId="{11957D19-A1CC-4D27-9683-108FCAFDA3BA}" type="presParOf" srcId="{DBE4737B-7923-464B-B177-E3340F356CCD}" destId="{79F8BD27-7F47-4CD8-B282-14B0FFF61A0D}" srcOrd="4" destOrd="0" presId="urn:microsoft.com/office/officeart/2009/3/layout/HorizontalOrganizationChart"/>
    <dgm:cxn modelId="{FFA3669E-8AC2-4E9D-84A7-8A159048199D}" type="presParOf" srcId="{DBE4737B-7923-464B-B177-E3340F356CCD}" destId="{195314B4-381A-4B58-9111-749B1ECEC36A}" srcOrd="5" destOrd="0" presId="urn:microsoft.com/office/officeart/2009/3/layout/HorizontalOrganizationChart"/>
    <dgm:cxn modelId="{9447C441-BF96-4165-AEB1-CDD083E09730}" type="presParOf" srcId="{195314B4-381A-4B58-9111-749B1ECEC36A}" destId="{EC2A3825-8D75-4E8C-8619-4EECE8EE4DD9}" srcOrd="0" destOrd="0" presId="urn:microsoft.com/office/officeart/2009/3/layout/HorizontalOrganizationChart"/>
    <dgm:cxn modelId="{068FF739-F644-426E-8A4E-1B77FE2FA84E}" type="presParOf" srcId="{EC2A3825-8D75-4E8C-8619-4EECE8EE4DD9}" destId="{BE24D115-1F62-4A7B-B5FD-F6A7581E993D}" srcOrd="0" destOrd="0" presId="urn:microsoft.com/office/officeart/2009/3/layout/HorizontalOrganizationChart"/>
    <dgm:cxn modelId="{714644DF-A13C-40BD-8686-42408A3450CF}" type="presParOf" srcId="{EC2A3825-8D75-4E8C-8619-4EECE8EE4DD9}" destId="{FC899F44-0C80-40C6-B1A9-71515C1F1028}" srcOrd="1" destOrd="0" presId="urn:microsoft.com/office/officeart/2009/3/layout/HorizontalOrganizationChart"/>
    <dgm:cxn modelId="{52A865C5-F928-4757-9510-CD7A6B41DED5}" type="presParOf" srcId="{195314B4-381A-4B58-9111-749B1ECEC36A}" destId="{30EFF486-EFF7-4605-90A4-53B10DBDC935}" srcOrd="1" destOrd="0" presId="urn:microsoft.com/office/officeart/2009/3/layout/HorizontalOrganizationChart"/>
    <dgm:cxn modelId="{D03FC89D-362E-4752-9EF8-749A6D4AD20D}" type="presParOf" srcId="{195314B4-381A-4B58-9111-749B1ECEC36A}" destId="{CBDDF83B-CC72-44A0-BB69-A3A1B43DC4D1}" srcOrd="2" destOrd="0" presId="urn:microsoft.com/office/officeart/2009/3/layout/HorizontalOrganizationChart"/>
    <dgm:cxn modelId="{5ABA8758-F743-4D72-AF5F-91394D172D7C}" type="presParOf" srcId="{D5B11487-BBBC-4A56-882B-727356A2AB86}" destId="{19F0C941-C26E-46BC-8EE6-6A60C2B2EA0B}" srcOrd="2" destOrd="0" presId="urn:microsoft.com/office/officeart/2009/3/layout/HorizontalOrganizationChart"/>
    <dgm:cxn modelId="{390AAEDB-5E7F-4174-B2AF-339A4FDC5DEF}" type="presParOf" srcId="{5426359B-1AD2-4129-8445-41E2F7B9FCC1}" destId="{27C87088-BCC8-4CCB-B8E6-08410907FA62}" srcOrd="2" destOrd="0" presId="urn:microsoft.com/office/officeart/2009/3/layout/HorizontalOrganizationChart"/>
    <dgm:cxn modelId="{4EAB0EF0-13EC-4ED7-9EC7-A9143AFA7746}" type="presParOf" srcId="{5426359B-1AD2-4129-8445-41E2F7B9FCC1}" destId="{C3F41AA3-E8FF-4FA2-9518-A62928C3FE7A}" srcOrd="3" destOrd="0" presId="urn:microsoft.com/office/officeart/2009/3/layout/HorizontalOrganizationChart"/>
    <dgm:cxn modelId="{3F0227A5-C580-4FF7-A2F5-ECF075918798}" type="presParOf" srcId="{C3F41AA3-E8FF-4FA2-9518-A62928C3FE7A}" destId="{2C564F0D-F5A6-4107-BF92-4E796250DE89}" srcOrd="0" destOrd="0" presId="urn:microsoft.com/office/officeart/2009/3/layout/HorizontalOrganizationChart"/>
    <dgm:cxn modelId="{4AA691E8-59CF-4047-A421-8BF01552218E}" type="presParOf" srcId="{2C564F0D-F5A6-4107-BF92-4E796250DE89}" destId="{19FA5FCD-66A8-4912-A1EA-DCFF3079C6E3}" srcOrd="0" destOrd="0" presId="urn:microsoft.com/office/officeart/2009/3/layout/HorizontalOrganizationChart"/>
    <dgm:cxn modelId="{6A249857-5BBE-4F3C-99BA-0B45BA948939}" type="presParOf" srcId="{2C564F0D-F5A6-4107-BF92-4E796250DE89}" destId="{FBB99D62-A5DE-41A4-B765-5A844BAAD5AB}" srcOrd="1" destOrd="0" presId="urn:microsoft.com/office/officeart/2009/3/layout/HorizontalOrganizationChart"/>
    <dgm:cxn modelId="{AEEE77E9-B216-4122-A99C-60ACB16C7294}" type="presParOf" srcId="{C3F41AA3-E8FF-4FA2-9518-A62928C3FE7A}" destId="{03DA1A49-CDBC-44C2-9EFA-646DF6C2BD46}" srcOrd="1" destOrd="0" presId="urn:microsoft.com/office/officeart/2009/3/layout/HorizontalOrganizationChart"/>
    <dgm:cxn modelId="{0C6D9EB2-C793-4A55-A1B8-E3E004CA6361}" type="presParOf" srcId="{03DA1A49-CDBC-44C2-9EFA-646DF6C2BD46}" destId="{B785FE4D-721C-43F1-A212-4672264E00A4}" srcOrd="0" destOrd="0" presId="urn:microsoft.com/office/officeart/2009/3/layout/HorizontalOrganizationChart"/>
    <dgm:cxn modelId="{84D9B14F-6AED-4F23-8756-E31F6CC865DD}" type="presParOf" srcId="{03DA1A49-CDBC-44C2-9EFA-646DF6C2BD46}" destId="{15EA053C-184A-41BC-B6C0-E8AE26F9217D}" srcOrd="1" destOrd="0" presId="urn:microsoft.com/office/officeart/2009/3/layout/HorizontalOrganizationChart"/>
    <dgm:cxn modelId="{CBF2C46F-1C58-4B6C-AAC6-20881D8F53FD}" type="presParOf" srcId="{15EA053C-184A-41BC-B6C0-E8AE26F9217D}" destId="{52F11638-62BD-4665-8009-02AC000EC38D}" srcOrd="0" destOrd="0" presId="urn:microsoft.com/office/officeart/2009/3/layout/HorizontalOrganizationChart"/>
    <dgm:cxn modelId="{685D2606-997D-4FF6-AD11-2A86D293A846}" type="presParOf" srcId="{52F11638-62BD-4665-8009-02AC000EC38D}" destId="{C323ABD8-C1EA-4C81-84EB-F272635FEE89}" srcOrd="0" destOrd="0" presId="urn:microsoft.com/office/officeart/2009/3/layout/HorizontalOrganizationChart"/>
    <dgm:cxn modelId="{856EB890-D75B-4104-83F2-6401CAD62C0C}" type="presParOf" srcId="{52F11638-62BD-4665-8009-02AC000EC38D}" destId="{661A09B2-4061-410A-B540-4828DCC3EB47}" srcOrd="1" destOrd="0" presId="urn:microsoft.com/office/officeart/2009/3/layout/HorizontalOrganizationChart"/>
    <dgm:cxn modelId="{4F8C83D0-95BB-404F-86D9-8ACE0BD4B83B}" type="presParOf" srcId="{15EA053C-184A-41BC-B6C0-E8AE26F9217D}" destId="{1B27248B-A99F-4711-9E62-000507213306}" srcOrd="1" destOrd="0" presId="urn:microsoft.com/office/officeart/2009/3/layout/HorizontalOrganizationChart"/>
    <dgm:cxn modelId="{7C870881-D6AF-45CA-B2C4-8635E81C9EFC}" type="presParOf" srcId="{1B27248B-A99F-4711-9E62-000507213306}" destId="{0963C83A-C038-4E2D-84C8-5573D5030317}" srcOrd="0" destOrd="0" presId="urn:microsoft.com/office/officeart/2009/3/layout/HorizontalOrganizationChart"/>
    <dgm:cxn modelId="{DFABAB3A-92B6-4F60-A519-5271DA7AB643}" type="presParOf" srcId="{1B27248B-A99F-4711-9E62-000507213306}" destId="{51F807D2-A087-4417-BA85-81640395E67A}" srcOrd="1" destOrd="0" presId="urn:microsoft.com/office/officeart/2009/3/layout/HorizontalOrganizationChart"/>
    <dgm:cxn modelId="{ADC45D0F-7EC1-45F3-9B5D-9EADD2498755}" type="presParOf" srcId="{51F807D2-A087-4417-BA85-81640395E67A}" destId="{78771390-E77F-4ED1-8F1D-454C2DD5B3F4}" srcOrd="0" destOrd="0" presId="urn:microsoft.com/office/officeart/2009/3/layout/HorizontalOrganizationChart"/>
    <dgm:cxn modelId="{758C1EAD-549D-4A93-B8B4-1D624E78D8CE}" type="presParOf" srcId="{78771390-E77F-4ED1-8F1D-454C2DD5B3F4}" destId="{437F2CD2-E7DE-4790-BFC6-950BF2480CCE}" srcOrd="0" destOrd="0" presId="urn:microsoft.com/office/officeart/2009/3/layout/HorizontalOrganizationChart"/>
    <dgm:cxn modelId="{BC16DC58-3CE3-42A0-B3A4-E01ADEA75FE6}" type="presParOf" srcId="{78771390-E77F-4ED1-8F1D-454C2DD5B3F4}" destId="{800EF01F-B092-447B-88A7-6B7AE1114379}" srcOrd="1" destOrd="0" presId="urn:microsoft.com/office/officeart/2009/3/layout/HorizontalOrganizationChart"/>
    <dgm:cxn modelId="{6DC82C9D-010C-4605-A411-C2DAF0F2105A}" type="presParOf" srcId="{51F807D2-A087-4417-BA85-81640395E67A}" destId="{3DAF9803-FC3C-40C8-A377-6D29B26D5505}" srcOrd="1" destOrd="0" presId="urn:microsoft.com/office/officeart/2009/3/layout/HorizontalOrganizationChart"/>
    <dgm:cxn modelId="{F08D5588-CF3E-4DF2-8741-6D67A8EFC3B2}" type="presParOf" srcId="{3DAF9803-FC3C-40C8-A377-6D29B26D5505}" destId="{05767859-6BE8-4C69-B7D3-98125C2DAEEF}" srcOrd="0" destOrd="0" presId="urn:microsoft.com/office/officeart/2009/3/layout/HorizontalOrganizationChart"/>
    <dgm:cxn modelId="{CC814EC1-8D73-4884-848E-B63C85304DAE}" type="presParOf" srcId="{3DAF9803-FC3C-40C8-A377-6D29B26D5505}" destId="{67032B01-A0E3-4CC1-97B8-2D9D27AA7FA9}" srcOrd="1" destOrd="0" presId="urn:microsoft.com/office/officeart/2009/3/layout/HorizontalOrganizationChart"/>
    <dgm:cxn modelId="{476AB7CC-3556-4EFF-8F9C-669AD1571B85}" type="presParOf" srcId="{67032B01-A0E3-4CC1-97B8-2D9D27AA7FA9}" destId="{6B9926FA-3FDA-475F-B115-83EA5C84FB3A}" srcOrd="0" destOrd="0" presId="urn:microsoft.com/office/officeart/2009/3/layout/HorizontalOrganizationChart"/>
    <dgm:cxn modelId="{53E522F8-AF72-4416-99C6-9016EEC5293D}" type="presParOf" srcId="{6B9926FA-3FDA-475F-B115-83EA5C84FB3A}" destId="{82E986F4-9209-49FE-A6DC-23896547CB53}" srcOrd="0" destOrd="0" presId="urn:microsoft.com/office/officeart/2009/3/layout/HorizontalOrganizationChart"/>
    <dgm:cxn modelId="{F8893727-EC87-4D5D-8734-3C5A6A43CF0F}" type="presParOf" srcId="{6B9926FA-3FDA-475F-B115-83EA5C84FB3A}" destId="{17D8CA3A-724E-4E32-95A7-184C638CB376}" srcOrd="1" destOrd="0" presId="urn:microsoft.com/office/officeart/2009/3/layout/HorizontalOrganizationChart"/>
    <dgm:cxn modelId="{7519F0EC-82D4-4CB3-9176-3A2E8A17C073}" type="presParOf" srcId="{67032B01-A0E3-4CC1-97B8-2D9D27AA7FA9}" destId="{71BA3FCB-FEF5-4B04-BFA3-C3F0F50AB95B}" srcOrd="1" destOrd="0" presId="urn:microsoft.com/office/officeart/2009/3/layout/HorizontalOrganizationChart"/>
    <dgm:cxn modelId="{3C9F9F52-42C3-45A2-B113-03E5CC1212C2}" type="presParOf" srcId="{67032B01-A0E3-4CC1-97B8-2D9D27AA7FA9}" destId="{6EFE3E37-9409-485D-B221-1F83DF858AF9}" srcOrd="2" destOrd="0" presId="urn:microsoft.com/office/officeart/2009/3/layout/HorizontalOrganizationChart"/>
    <dgm:cxn modelId="{7351E8DA-0D4F-489D-A3B1-85B2FCA3FCE8}" type="presParOf" srcId="{3DAF9803-FC3C-40C8-A377-6D29B26D5505}" destId="{D81A43B5-FD32-4865-9700-DC71B979C1B5}" srcOrd="2" destOrd="0" presId="urn:microsoft.com/office/officeart/2009/3/layout/HorizontalOrganizationChart"/>
    <dgm:cxn modelId="{7FEBF625-53AE-430A-91A7-5C660E37B52E}" type="presParOf" srcId="{3DAF9803-FC3C-40C8-A377-6D29B26D5505}" destId="{D4D33241-3934-4064-A751-7AC8A38A383B}" srcOrd="3" destOrd="0" presId="urn:microsoft.com/office/officeart/2009/3/layout/HorizontalOrganizationChart"/>
    <dgm:cxn modelId="{737B9867-A1FA-40C2-8373-E2F7561B1CB3}" type="presParOf" srcId="{D4D33241-3934-4064-A751-7AC8A38A383B}" destId="{24D85C25-A7DF-4627-84E2-A9A94576E293}" srcOrd="0" destOrd="0" presId="urn:microsoft.com/office/officeart/2009/3/layout/HorizontalOrganizationChart"/>
    <dgm:cxn modelId="{90D64D9C-928A-4AC5-9DC4-A462D0E7351D}" type="presParOf" srcId="{24D85C25-A7DF-4627-84E2-A9A94576E293}" destId="{881A2897-3049-4B3D-B1A6-B0B2D923B240}" srcOrd="0" destOrd="0" presId="urn:microsoft.com/office/officeart/2009/3/layout/HorizontalOrganizationChart"/>
    <dgm:cxn modelId="{93263EED-9605-4205-B833-0EC6C0CAC260}" type="presParOf" srcId="{24D85C25-A7DF-4627-84E2-A9A94576E293}" destId="{577C3C4A-117D-4047-89B1-831CCF269705}" srcOrd="1" destOrd="0" presId="urn:microsoft.com/office/officeart/2009/3/layout/HorizontalOrganizationChart"/>
    <dgm:cxn modelId="{2CA10A08-DECF-44B7-BCBA-C6EF358636ED}" type="presParOf" srcId="{D4D33241-3934-4064-A751-7AC8A38A383B}" destId="{D27B4543-292E-434C-BE5F-E5D375F31AB7}" srcOrd="1" destOrd="0" presId="urn:microsoft.com/office/officeart/2009/3/layout/HorizontalOrganizationChart"/>
    <dgm:cxn modelId="{25893A27-803E-4DF9-87B8-C3198E9907C5}" type="presParOf" srcId="{D4D33241-3934-4064-A751-7AC8A38A383B}" destId="{54B10814-06D5-425C-BECE-A5F775AB8D26}" srcOrd="2" destOrd="0" presId="urn:microsoft.com/office/officeart/2009/3/layout/HorizontalOrganizationChart"/>
    <dgm:cxn modelId="{C26EF837-69B5-4AB9-813A-58349E941476}" type="presParOf" srcId="{51F807D2-A087-4417-BA85-81640395E67A}" destId="{5395E9CC-79A5-4AB0-8EA4-FAA6389E239D}" srcOrd="2" destOrd="0" presId="urn:microsoft.com/office/officeart/2009/3/layout/HorizontalOrganizationChart"/>
    <dgm:cxn modelId="{791FA8B4-076F-4112-8261-62D773787871}" type="presParOf" srcId="{15EA053C-184A-41BC-B6C0-E8AE26F9217D}" destId="{BA6C9C43-5E8F-4871-866B-5163DD7B0D3C}" srcOrd="2" destOrd="0" presId="urn:microsoft.com/office/officeart/2009/3/layout/HorizontalOrganizationChart"/>
    <dgm:cxn modelId="{4EF3D6C3-7130-4ACE-98B9-F1E95D93D8AD}" type="presParOf" srcId="{C3F41AA3-E8FF-4FA2-9518-A62928C3FE7A}" destId="{FAB52612-A91E-42F3-888F-04A8293EEA55}" srcOrd="2" destOrd="0" presId="urn:microsoft.com/office/officeart/2009/3/layout/HorizontalOrganizationChart"/>
    <dgm:cxn modelId="{D642F4CF-7BA8-40C6-B9FC-180DB1548C16}" type="presParOf" srcId="{253F6FEF-2457-4FF1-93A4-6CE0CA434292}" destId="{A5250AB0-9BBC-463B-8247-4D57842BA720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150A48-254D-4968-8254-9A53FCAC1AA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343360D-78A8-46F2-8A79-90E7952403BD}">
      <dgm:prSet/>
      <dgm:spPr/>
      <dgm:t>
        <a:bodyPr/>
        <a:lstStyle/>
        <a:p>
          <a:r>
            <a:rPr lang="en-US" dirty="0" err="1"/>
            <a:t>UGameEngine</a:t>
          </a:r>
          <a:r>
            <a:rPr lang="en-US" dirty="0"/>
            <a:t>::Tick</a:t>
          </a:r>
          <a:endParaRPr lang="zh-CN" dirty="0"/>
        </a:p>
      </dgm:t>
    </dgm:pt>
    <dgm:pt modelId="{5EA5EA59-CB6C-4DDB-B14C-55B6A761D13E}" type="parTrans" cxnId="{03E0B80F-E891-4013-A3F9-736747AEBF54}">
      <dgm:prSet/>
      <dgm:spPr/>
      <dgm:t>
        <a:bodyPr/>
        <a:lstStyle/>
        <a:p>
          <a:endParaRPr lang="zh-CN" altLang="en-US"/>
        </a:p>
      </dgm:t>
    </dgm:pt>
    <dgm:pt modelId="{B1F3876F-FC0B-4F18-A45A-98AE167EEF35}" type="sibTrans" cxnId="{03E0B80F-E891-4013-A3F9-736747AEBF54}">
      <dgm:prSet/>
      <dgm:spPr/>
      <dgm:t>
        <a:bodyPr/>
        <a:lstStyle/>
        <a:p>
          <a:endParaRPr lang="zh-CN" altLang="en-US"/>
        </a:p>
      </dgm:t>
    </dgm:pt>
    <dgm:pt modelId="{3D39101C-D48F-448D-B15B-969D39E0BB1B}">
      <dgm:prSet/>
      <dgm:spPr/>
      <dgm:t>
        <a:bodyPr/>
        <a:lstStyle/>
        <a:p>
          <a:r>
            <a:rPr lang="zh-CN"/>
            <a:t>重绘视口</a:t>
          </a:r>
        </a:p>
      </dgm:t>
    </dgm:pt>
    <dgm:pt modelId="{2D8D3624-967D-4072-AFD3-74998D7D71AE}" type="parTrans" cxnId="{8F8F2D95-0BF6-4B0A-8244-8C8A4FC029EB}">
      <dgm:prSet/>
      <dgm:spPr/>
      <dgm:t>
        <a:bodyPr/>
        <a:lstStyle/>
        <a:p>
          <a:endParaRPr lang="zh-CN" altLang="en-US"/>
        </a:p>
      </dgm:t>
    </dgm:pt>
    <dgm:pt modelId="{9B67967C-8F4D-4B76-8C3C-E09D6317A091}" type="sibTrans" cxnId="{8F8F2D95-0BF6-4B0A-8244-8C8A4FC029EB}">
      <dgm:prSet/>
      <dgm:spPr/>
      <dgm:t>
        <a:bodyPr/>
        <a:lstStyle/>
        <a:p>
          <a:endParaRPr lang="zh-CN" altLang="en-US"/>
        </a:p>
      </dgm:t>
    </dgm:pt>
    <dgm:pt modelId="{2376A4B1-E958-4ED4-9C97-A4D3FE5A886B}">
      <dgm:prSet/>
      <dgm:spPr/>
      <dgm:t>
        <a:bodyPr/>
        <a:lstStyle/>
        <a:p>
          <a:r>
            <a:rPr lang="zh-CN" dirty="0"/>
            <a:t>触发视口的绘制逻辑</a:t>
          </a:r>
        </a:p>
      </dgm:t>
    </dgm:pt>
    <dgm:pt modelId="{D57067EB-53A7-4BD8-B47F-E622F07EDE81}" type="parTrans" cxnId="{B71CCFA2-5B42-4227-B5ED-D64E67AB5ACA}">
      <dgm:prSet/>
      <dgm:spPr/>
      <dgm:t>
        <a:bodyPr/>
        <a:lstStyle/>
        <a:p>
          <a:endParaRPr lang="zh-CN" altLang="en-US"/>
        </a:p>
      </dgm:t>
    </dgm:pt>
    <dgm:pt modelId="{73028133-2802-424B-9C55-E9831671DE3A}" type="sibTrans" cxnId="{B71CCFA2-5B42-4227-B5ED-D64E67AB5ACA}">
      <dgm:prSet/>
      <dgm:spPr/>
      <dgm:t>
        <a:bodyPr/>
        <a:lstStyle/>
        <a:p>
          <a:endParaRPr lang="zh-CN" altLang="en-US"/>
        </a:p>
      </dgm:t>
    </dgm:pt>
    <dgm:pt modelId="{8A8B1086-638E-4A9F-BF23-861C6988C63C}">
      <dgm:prSet/>
      <dgm:spPr/>
      <dgm:t>
        <a:bodyPr/>
        <a:lstStyle/>
        <a:p>
          <a:r>
            <a:rPr lang="zh-CN"/>
            <a:t>准备渲染数据，生成 </a:t>
          </a:r>
          <a:r>
            <a:rPr lang="en-US"/>
            <a:t>FSceneViewFamily </a:t>
          </a:r>
          <a:endParaRPr lang="zh-CN"/>
        </a:p>
      </dgm:t>
    </dgm:pt>
    <dgm:pt modelId="{37912118-9C80-492D-9861-FEEAE7F363F5}" type="parTrans" cxnId="{C1BB79C8-EE5E-4D2A-AF6F-692D919EED3B}">
      <dgm:prSet/>
      <dgm:spPr/>
      <dgm:t>
        <a:bodyPr/>
        <a:lstStyle/>
        <a:p>
          <a:endParaRPr lang="zh-CN" altLang="en-US"/>
        </a:p>
      </dgm:t>
    </dgm:pt>
    <dgm:pt modelId="{FAC5A78D-7624-4F45-AC42-7FDBC029B9DD}" type="sibTrans" cxnId="{C1BB79C8-EE5E-4D2A-AF6F-692D919EED3B}">
      <dgm:prSet/>
      <dgm:spPr/>
      <dgm:t>
        <a:bodyPr/>
        <a:lstStyle/>
        <a:p>
          <a:endParaRPr lang="zh-CN" altLang="en-US"/>
        </a:p>
      </dgm:t>
    </dgm:pt>
    <dgm:pt modelId="{6211B247-A01C-427E-ABF0-66B38360C1D5}">
      <dgm:prSet/>
      <dgm:spPr/>
      <dgm:t>
        <a:bodyPr/>
        <a:lstStyle/>
        <a:p>
          <a:r>
            <a:rPr lang="zh-CN"/>
            <a:t>根据摄像机的状态视图信息，生成 </a:t>
          </a:r>
          <a:r>
            <a:rPr lang="en-US"/>
            <a:t>FSceneView</a:t>
          </a:r>
          <a:endParaRPr lang="zh-CN"/>
        </a:p>
      </dgm:t>
    </dgm:pt>
    <dgm:pt modelId="{9CF24315-A1FE-40EE-936C-3F37C1173E89}" type="parTrans" cxnId="{4F145C9C-450C-487E-A74A-213B65268D71}">
      <dgm:prSet/>
      <dgm:spPr/>
      <dgm:t>
        <a:bodyPr/>
        <a:lstStyle/>
        <a:p>
          <a:endParaRPr lang="zh-CN" altLang="en-US"/>
        </a:p>
      </dgm:t>
    </dgm:pt>
    <dgm:pt modelId="{C5AD6FB3-1359-45D4-9D3F-012CE96E1952}" type="sibTrans" cxnId="{4F145C9C-450C-487E-A74A-213B65268D71}">
      <dgm:prSet/>
      <dgm:spPr/>
      <dgm:t>
        <a:bodyPr/>
        <a:lstStyle/>
        <a:p>
          <a:endParaRPr lang="zh-CN" altLang="en-US"/>
        </a:p>
      </dgm:t>
    </dgm:pt>
    <dgm:pt modelId="{5DED862A-9AB3-4423-A132-BE6AF4AE9DAF}">
      <dgm:prSet/>
      <dgm:spPr/>
      <dgm:t>
        <a:bodyPr/>
        <a:lstStyle/>
        <a:p>
          <a:r>
            <a:rPr lang="zh-CN"/>
            <a:t>启动整个渲染流程，将渲染结果输出到屏幕</a:t>
          </a:r>
        </a:p>
      </dgm:t>
    </dgm:pt>
    <dgm:pt modelId="{4E27F1C1-37E3-4D77-B1C1-88B0E1EB2AFA}" type="parTrans" cxnId="{A8BF4B5A-9BD2-4A17-9B8A-A3CBE4FCB831}">
      <dgm:prSet/>
      <dgm:spPr/>
      <dgm:t>
        <a:bodyPr/>
        <a:lstStyle/>
        <a:p>
          <a:endParaRPr lang="zh-CN" altLang="en-US"/>
        </a:p>
      </dgm:t>
    </dgm:pt>
    <dgm:pt modelId="{4F09EEAF-2D4A-42C9-8CF3-CEFCABD60B74}" type="sibTrans" cxnId="{A8BF4B5A-9BD2-4A17-9B8A-A3CBE4FCB831}">
      <dgm:prSet/>
      <dgm:spPr/>
      <dgm:t>
        <a:bodyPr/>
        <a:lstStyle/>
        <a:p>
          <a:endParaRPr lang="zh-CN" altLang="en-US"/>
        </a:p>
      </dgm:t>
    </dgm:pt>
    <dgm:pt modelId="{6B0F5C40-78DF-46B5-901C-F59C065022A6}">
      <dgm:prSet/>
      <dgm:spPr/>
      <dgm:t>
        <a:bodyPr/>
        <a:lstStyle/>
        <a:p>
          <a:r>
            <a:rPr lang="zh-CN"/>
            <a:t>更新与场景相关的数据和状态</a:t>
          </a:r>
        </a:p>
      </dgm:t>
    </dgm:pt>
    <dgm:pt modelId="{6911A056-0832-46F7-9AB3-D41CBFDCF47E}" type="parTrans" cxnId="{45AA73DA-2ED8-471A-856D-4D5857EB2D40}">
      <dgm:prSet/>
      <dgm:spPr/>
      <dgm:t>
        <a:bodyPr/>
        <a:lstStyle/>
        <a:p>
          <a:endParaRPr lang="zh-CN" altLang="en-US"/>
        </a:p>
      </dgm:t>
    </dgm:pt>
    <dgm:pt modelId="{621DCA1D-1C4F-458C-AAA2-4E5A0E6686C7}" type="sibTrans" cxnId="{45AA73DA-2ED8-471A-856D-4D5857EB2D40}">
      <dgm:prSet/>
      <dgm:spPr/>
      <dgm:t>
        <a:bodyPr/>
        <a:lstStyle/>
        <a:p>
          <a:endParaRPr lang="zh-CN" altLang="en-US"/>
        </a:p>
      </dgm:t>
    </dgm:pt>
    <dgm:pt modelId="{03200FCC-970E-4BDC-BF4B-7F09FE07E78B}">
      <dgm:prSet/>
      <dgm:spPr/>
      <dgm:t>
        <a:bodyPr/>
        <a:lstStyle/>
        <a:p>
          <a:r>
            <a:rPr lang="zh-CN" dirty="0"/>
            <a:t>创建适当的 </a:t>
          </a:r>
          <a:r>
            <a:rPr lang="en-US" dirty="0" err="1"/>
            <a:t>FSceneRenderer</a:t>
          </a:r>
          <a:endParaRPr lang="zh-CN" dirty="0"/>
        </a:p>
      </dgm:t>
    </dgm:pt>
    <dgm:pt modelId="{0D45C777-A13A-4165-9777-C5C86EE8F0A2}" type="parTrans" cxnId="{A3A49CCE-E496-4847-9C0F-C93628FACAB0}">
      <dgm:prSet/>
      <dgm:spPr/>
      <dgm:t>
        <a:bodyPr/>
        <a:lstStyle/>
        <a:p>
          <a:endParaRPr lang="zh-CN" altLang="en-US"/>
        </a:p>
      </dgm:t>
    </dgm:pt>
    <dgm:pt modelId="{94CF3306-043B-4D48-92CD-DE99D815E5F9}" type="sibTrans" cxnId="{A3A49CCE-E496-4847-9C0F-C93628FACAB0}">
      <dgm:prSet/>
      <dgm:spPr/>
      <dgm:t>
        <a:bodyPr/>
        <a:lstStyle/>
        <a:p>
          <a:endParaRPr lang="zh-CN" altLang="en-US"/>
        </a:p>
      </dgm:t>
    </dgm:pt>
    <dgm:pt modelId="{D0B32841-70D5-4178-AA3B-55ADFCEC0913}">
      <dgm:prSet/>
      <dgm:spPr/>
      <dgm:t>
        <a:bodyPr/>
        <a:lstStyle/>
        <a:p>
          <a:r>
            <a:rPr lang="zh-CN" b="1" dirty="0">
              <a:solidFill>
                <a:srgbClr val="FF0000"/>
              </a:solidFill>
            </a:rPr>
            <a:t>将渲染任务提交到渲染线程执行</a:t>
          </a:r>
        </a:p>
      </dgm:t>
    </dgm:pt>
    <dgm:pt modelId="{F05B1918-154C-4205-86F3-70E61D58A931}" type="parTrans" cxnId="{94BA1629-BF4E-4553-8DD8-9007153B3144}">
      <dgm:prSet/>
      <dgm:spPr/>
      <dgm:t>
        <a:bodyPr/>
        <a:lstStyle/>
        <a:p>
          <a:endParaRPr lang="zh-CN" altLang="en-US"/>
        </a:p>
      </dgm:t>
    </dgm:pt>
    <dgm:pt modelId="{B0C68016-9ED9-49C7-A744-C16F3D80399A}" type="sibTrans" cxnId="{94BA1629-BF4E-4553-8DD8-9007153B3144}">
      <dgm:prSet/>
      <dgm:spPr/>
      <dgm:t>
        <a:bodyPr/>
        <a:lstStyle/>
        <a:p>
          <a:endParaRPr lang="zh-CN" altLang="en-US"/>
        </a:p>
      </dgm:t>
    </dgm:pt>
    <dgm:pt modelId="{A970FA7D-D743-41F5-ABF1-C806B87EAE1F}">
      <dgm:prSet/>
      <dgm:spPr/>
      <dgm:t>
        <a:bodyPr/>
        <a:lstStyle/>
        <a:p>
          <a:r>
            <a:rPr lang="zh-CN" dirty="0"/>
            <a:t>处理渲染任务</a:t>
          </a:r>
        </a:p>
      </dgm:t>
    </dgm:pt>
    <dgm:pt modelId="{98496E54-CA4A-4337-994C-0745052EF107}" type="parTrans" cxnId="{3B029BEF-4EAA-4379-836F-49ACF541B6C9}">
      <dgm:prSet/>
      <dgm:spPr/>
      <dgm:t>
        <a:bodyPr/>
        <a:lstStyle/>
        <a:p>
          <a:endParaRPr lang="zh-CN" altLang="en-US"/>
        </a:p>
      </dgm:t>
    </dgm:pt>
    <dgm:pt modelId="{103841C3-86FD-4361-A925-0B67A3ED7BEF}" type="sibTrans" cxnId="{3B029BEF-4EAA-4379-836F-49ACF541B6C9}">
      <dgm:prSet/>
      <dgm:spPr/>
      <dgm:t>
        <a:bodyPr/>
        <a:lstStyle/>
        <a:p>
          <a:endParaRPr lang="zh-CN" altLang="en-US"/>
        </a:p>
      </dgm:t>
    </dgm:pt>
    <dgm:pt modelId="{732A9A4D-7865-4E6A-AB19-A7E773B79E85}">
      <dgm:prSet/>
      <dgm:spPr/>
      <dgm:t>
        <a:bodyPr/>
        <a:lstStyle/>
        <a:p>
          <a:r>
            <a:rPr lang="zh-CN"/>
            <a:t>执行渲染操作</a:t>
          </a:r>
        </a:p>
      </dgm:t>
    </dgm:pt>
    <dgm:pt modelId="{AAC009DE-3B10-4C65-9A5C-731DD0B49A9C}" type="parTrans" cxnId="{AFD117FE-1C5D-48AB-8D49-63DE50B243B7}">
      <dgm:prSet/>
      <dgm:spPr/>
      <dgm:t>
        <a:bodyPr/>
        <a:lstStyle/>
        <a:p>
          <a:endParaRPr lang="zh-CN" altLang="en-US"/>
        </a:p>
      </dgm:t>
    </dgm:pt>
    <dgm:pt modelId="{8E935F4E-87F1-4A76-8A82-7AC8DD4E8549}" type="sibTrans" cxnId="{AFD117FE-1C5D-48AB-8D49-63DE50B243B7}">
      <dgm:prSet/>
      <dgm:spPr/>
      <dgm:t>
        <a:bodyPr/>
        <a:lstStyle/>
        <a:p>
          <a:endParaRPr lang="zh-CN" altLang="en-US"/>
        </a:p>
      </dgm:t>
    </dgm:pt>
    <dgm:pt modelId="{F33911F3-095C-4FEA-8493-B40B995ACA38}" type="pres">
      <dgm:prSet presAssocID="{18150A48-254D-4968-8254-9A53FCAC1AA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94CDB66-63A6-41FE-A1CA-70880EF8F633}" type="pres">
      <dgm:prSet presAssocID="{B343360D-78A8-46F2-8A79-90E7952403BD}" presName="root1" presStyleCnt="0"/>
      <dgm:spPr/>
    </dgm:pt>
    <dgm:pt modelId="{759FEE46-0F86-45C6-BAD6-A7109DCD6D06}" type="pres">
      <dgm:prSet presAssocID="{B343360D-78A8-46F2-8A79-90E7952403BD}" presName="LevelOneTextNode" presStyleLbl="node0" presStyleIdx="0" presStyleCnt="1">
        <dgm:presLayoutVars>
          <dgm:chPref val="3"/>
        </dgm:presLayoutVars>
      </dgm:prSet>
      <dgm:spPr/>
    </dgm:pt>
    <dgm:pt modelId="{D4E14129-A0AB-472F-83EF-FE67F5D5B965}" type="pres">
      <dgm:prSet presAssocID="{B343360D-78A8-46F2-8A79-90E7952403BD}" presName="level2hierChild" presStyleCnt="0"/>
      <dgm:spPr/>
    </dgm:pt>
    <dgm:pt modelId="{B7AC1359-9D0D-4F6D-92D1-30B23A688650}" type="pres">
      <dgm:prSet presAssocID="{2D8D3624-967D-4072-AFD3-74998D7D71AE}" presName="conn2-1" presStyleLbl="parChTrans1D2" presStyleIdx="0" presStyleCnt="1"/>
      <dgm:spPr/>
    </dgm:pt>
    <dgm:pt modelId="{BA974DB2-2768-4B78-90C0-819910CB6405}" type="pres">
      <dgm:prSet presAssocID="{2D8D3624-967D-4072-AFD3-74998D7D71AE}" presName="connTx" presStyleLbl="parChTrans1D2" presStyleIdx="0" presStyleCnt="1"/>
      <dgm:spPr/>
    </dgm:pt>
    <dgm:pt modelId="{1CA3BF8E-DD8F-410D-A5BE-2BF5C4D9DF12}" type="pres">
      <dgm:prSet presAssocID="{3D39101C-D48F-448D-B15B-969D39E0BB1B}" presName="root2" presStyleCnt="0"/>
      <dgm:spPr/>
    </dgm:pt>
    <dgm:pt modelId="{3DB9CE0F-1305-4118-8479-DE4F5A465A39}" type="pres">
      <dgm:prSet presAssocID="{3D39101C-D48F-448D-B15B-969D39E0BB1B}" presName="LevelTwoTextNode" presStyleLbl="node2" presStyleIdx="0" presStyleCnt="1">
        <dgm:presLayoutVars>
          <dgm:chPref val="3"/>
        </dgm:presLayoutVars>
      </dgm:prSet>
      <dgm:spPr/>
    </dgm:pt>
    <dgm:pt modelId="{3B74B974-CAB2-430B-9E87-73BD03571677}" type="pres">
      <dgm:prSet presAssocID="{3D39101C-D48F-448D-B15B-969D39E0BB1B}" presName="level3hierChild" presStyleCnt="0"/>
      <dgm:spPr/>
    </dgm:pt>
    <dgm:pt modelId="{19226C71-967C-49E9-8828-87C4ABBF9457}" type="pres">
      <dgm:prSet presAssocID="{D57067EB-53A7-4BD8-B47F-E622F07EDE81}" presName="conn2-1" presStyleLbl="parChTrans1D3" presStyleIdx="0" presStyleCnt="1"/>
      <dgm:spPr/>
    </dgm:pt>
    <dgm:pt modelId="{35896802-1748-4CAB-8C87-3CF48E84E9EE}" type="pres">
      <dgm:prSet presAssocID="{D57067EB-53A7-4BD8-B47F-E622F07EDE81}" presName="connTx" presStyleLbl="parChTrans1D3" presStyleIdx="0" presStyleCnt="1"/>
      <dgm:spPr/>
    </dgm:pt>
    <dgm:pt modelId="{C5A308FD-341F-4DB3-9F1F-BC7AA95E8663}" type="pres">
      <dgm:prSet presAssocID="{2376A4B1-E958-4ED4-9C97-A4D3FE5A886B}" presName="root2" presStyleCnt="0"/>
      <dgm:spPr/>
    </dgm:pt>
    <dgm:pt modelId="{71DA18B6-ACCA-4B01-A74E-1C017812A8B2}" type="pres">
      <dgm:prSet presAssocID="{2376A4B1-E958-4ED4-9C97-A4D3FE5A886B}" presName="LevelTwoTextNode" presStyleLbl="node3" presStyleIdx="0" presStyleCnt="1">
        <dgm:presLayoutVars>
          <dgm:chPref val="3"/>
        </dgm:presLayoutVars>
      </dgm:prSet>
      <dgm:spPr/>
    </dgm:pt>
    <dgm:pt modelId="{516E67E4-F8B6-4EEB-A42E-CFD940B8F146}" type="pres">
      <dgm:prSet presAssocID="{2376A4B1-E958-4ED4-9C97-A4D3FE5A886B}" presName="level3hierChild" presStyleCnt="0"/>
      <dgm:spPr/>
    </dgm:pt>
    <dgm:pt modelId="{DBEE9B17-2695-4642-93E6-AA15D6A28494}" type="pres">
      <dgm:prSet presAssocID="{37912118-9C80-492D-9861-FEEAE7F363F5}" presName="conn2-1" presStyleLbl="parChTrans1D4" presStyleIdx="0" presStyleCnt="8"/>
      <dgm:spPr/>
    </dgm:pt>
    <dgm:pt modelId="{1C378E5F-B6C4-4CC2-BB6E-0025E6A30C9C}" type="pres">
      <dgm:prSet presAssocID="{37912118-9C80-492D-9861-FEEAE7F363F5}" presName="connTx" presStyleLbl="parChTrans1D4" presStyleIdx="0" presStyleCnt="8"/>
      <dgm:spPr/>
    </dgm:pt>
    <dgm:pt modelId="{D70A951F-A282-4BAB-9B6B-C18ED12D6654}" type="pres">
      <dgm:prSet presAssocID="{8A8B1086-638E-4A9F-BF23-861C6988C63C}" presName="root2" presStyleCnt="0"/>
      <dgm:spPr/>
    </dgm:pt>
    <dgm:pt modelId="{E08D6302-A0B5-417A-97D2-5DA110D4F383}" type="pres">
      <dgm:prSet presAssocID="{8A8B1086-638E-4A9F-BF23-861C6988C63C}" presName="LevelTwoTextNode" presStyleLbl="node4" presStyleIdx="0" presStyleCnt="8">
        <dgm:presLayoutVars>
          <dgm:chPref val="3"/>
        </dgm:presLayoutVars>
      </dgm:prSet>
      <dgm:spPr/>
    </dgm:pt>
    <dgm:pt modelId="{AAE3D296-8EBC-4A0D-B14F-B52858EF5E84}" type="pres">
      <dgm:prSet presAssocID="{8A8B1086-638E-4A9F-BF23-861C6988C63C}" presName="level3hierChild" presStyleCnt="0"/>
      <dgm:spPr/>
    </dgm:pt>
    <dgm:pt modelId="{4C18253B-2001-468B-9CF4-BF1FF16B6F6E}" type="pres">
      <dgm:prSet presAssocID="{9CF24315-A1FE-40EE-936C-3F37C1173E89}" presName="conn2-1" presStyleLbl="parChTrans1D4" presStyleIdx="1" presStyleCnt="8"/>
      <dgm:spPr/>
    </dgm:pt>
    <dgm:pt modelId="{03974861-D6BF-4B07-A034-86F2D4E937C7}" type="pres">
      <dgm:prSet presAssocID="{9CF24315-A1FE-40EE-936C-3F37C1173E89}" presName="connTx" presStyleLbl="parChTrans1D4" presStyleIdx="1" presStyleCnt="8"/>
      <dgm:spPr/>
    </dgm:pt>
    <dgm:pt modelId="{28CEE1E2-6D62-4CF4-BE7B-C927747B6032}" type="pres">
      <dgm:prSet presAssocID="{6211B247-A01C-427E-ABF0-66B38360C1D5}" presName="root2" presStyleCnt="0"/>
      <dgm:spPr/>
    </dgm:pt>
    <dgm:pt modelId="{6B0D83C4-2AD6-48A5-8A98-87B4FA32BA28}" type="pres">
      <dgm:prSet presAssocID="{6211B247-A01C-427E-ABF0-66B38360C1D5}" presName="LevelTwoTextNode" presStyleLbl="node4" presStyleIdx="1" presStyleCnt="8">
        <dgm:presLayoutVars>
          <dgm:chPref val="3"/>
        </dgm:presLayoutVars>
      </dgm:prSet>
      <dgm:spPr/>
    </dgm:pt>
    <dgm:pt modelId="{E0DD86C9-FEA9-4640-BCF6-96DAF8748F1F}" type="pres">
      <dgm:prSet presAssocID="{6211B247-A01C-427E-ABF0-66B38360C1D5}" presName="level3hierChild" presStyleCnt="0"/>
      <dgm:spPr/>
    </dgm:pt>
    <dgm:pt modelId="{8C845407-DE82-4802-B780-EEF51D05A365}" type="pres">
      <dgm:prSet presAssocID="{4E27F1C1-37E3-4D77-B1C1-88B0E1EB2AFA}" presName="conn2-1" presStyleLbl="parChTrans1D4" presStyleIdx="2" presStyleCnt="8"/>
      <dgm:spPr/>
    </dgm:pt>
    <dgm:pt modelId="{565A1670-F8E5-4B43-84EB-D7452B53D388}" type="pres">
      <dgm:prSet presAssocID="{4E27F1C1-37E3-4D77-B1C1-88B0E1EB2AFA}" presName="connTx" presStyleLbl="parChTrans1D4" presStyleIdx="2" presStyleCnt="8"/>
      <dgm:spPr/>
    </dgm:pt>
    <dgm:pt modelId="{F227BF91-E892-4C16-BC79-442E88823929}" type="pres">
      <dgm:prSet presAssocID="{5DED862A-9AB3-4423-A132-BE6AF4AE9DAF}" presName="root2" presStyleCnt="0"/>
      <dgm:spPr/>
    </dgm:pt>
    <dgm:pt modelId="{7D220CE7-A10B-4B6D-B1C3-59B1A523BAA6}" type="pres">
      <dgm:prSet presAssocID="{5DED862A-9AB3-4423-A132-BE6AF4AE9DAF}" presName="LevelTwoTextNode" presStyleLbl="node4" presStyleIdx="2" presStyleCnt="8">
        <dgm:presLayoutVars>
          <dgm:chPref val="3"/>
        </dgm:presLayoutVars>
      </dgm:prSet>
      <dgm:spPr/>
    </dgm:pt>
    <dgm:pt modelId="{E961925D-A343-45E3-A14D-5D5A2003C149}" type="pres">
      <dgm:prSet presAssocID="{5DED862A-9AB3-4423-A132-BE6AF4AE9DAF}" presName="level3hierChild" presStyleCnt="0"/>
      <dgm:spPr/>
    </dgm:pt>
    <dgm:pt modelId="{3408C73B-6397-4A9B-B2B0-F13004E234DF}" type="pres">
      <dgm:prSet presAssocID="{6911A056-0832-46F7-9AB3-D41CBFDCF47E}" presName="conn2-1" presStyleLbl="parChTrans1D4" presStyleIdx="3" presStyleCnt="8"/>
      <dgm:spPr/>
    </dgm:pt>
    <dgm:pt modelId="{921DFBB2-C63F-4CEE-86A2-32C2FA3CCAEF}" type="pres">
      <dgm:prSet presAssocID="{6911A056-0832-46F7-9AB3-D41CBFDCF47E}" presName="connTx" presStyleLbl="parChTrans1D4" presStyleIdx="3" presStyleCnt="8"/>
      <dgm:spPr/>
    </dgm:pt>
    <dgm:pt modelId="{B57AA054-AF66-4601-BD2A-5A52938DC103}" type="pres">
      <dgm:prSet presAssocID="{6B0F5C40-78DF-46B5-901C-F59C065022A6}" presName="root2" presStyleCnt="0"/>
      <dgm:spPr/>
    </dgm:pt>
    <dgm:pt modelId="{F4928388-829E-41F2-BB3A-DA467F364EF0}" type="pres">
      <dgm:prSet presAssocID="{6B0F5C40-78DF-46B5-901C-F59C065022A6}" presName="LevelTwoTextNode" presStyleLbl="node4" presStyleIdx="3" presStyleCnt="8">
        <dgm:presLayoutVars>
          <dgm:chPref val="3"/>
        </dgm:presLayoutVars>
      </dgm:prSet>
      <dgm:spPr/>
    </dgm:pt>
    <dgm:pt modelId="{01B4A9BE-F4D0-462F-B8DB-7C7D3892CBF3}" type="pres">
      <dgm:prSet presAssocID="{6B0F5C40-78DF-46B5-901C-F59C065022A6}" presName="level3hierChild" presStyleCnt="0"/>
      <dgm:spPr/>
    </dgm:pt>
    <dgm:pt modelId="{7186F8BA-B6F6-4CDF-A87F-A2EFC983B664}" type="pres">
      <dgm:prSet presAssocID="{0D45C777-A13A-4165-9777-C5C86EE8F0A2}" presName="conn2-1" presStyleLbl="parChTrans1D4" presStyleIdx="4" presStyleCnt="8"/>
      <dgm:spPr/>
    </dgm:pt>
    <dgm:pt modelId="{23C55FD0-92FE-4552-A37B-BB3745D3CADB}" type="pres">
      <dgm:prSet presAssocID="{0D45C777-A13A-4165-9777-C5C86EE8F0A2}" presName="connTx" presStyleLbl="parChTrans1D4" presStyleIdx="4" presStyleCnt="8"/>
      <dgm:spPr/>
    </dgm:pt>
    <dgm:pt modelId="{9037CFFA-15AE-41E8-A6A5-FEC5E6AC10CE}" type="pres">
      <dgm:prSet presAssocID="{03200FCC-970E-4BDC-BF4B-7F09FE07E78B}" presName="root2" presStyleCnt="0"/>
      <dgm:spPr/>
    </dgm:pt>
    <dgm:pt modelId="{4829B9C8-75B6-410E-80DD-7AE230412BEE}" type="pres">
      <dgm:prSet presAssocID="{03200FCC-970E-4BDC-BF4B-7F09FE07E78B}" presName="LevelTwoTextNode" presStyleLbl="node4" presStyleIdx="4" presStyleCnt="8">
        <dgm:presLayoutVars>
          <dgm:chPref val="3"/>
        </dgm:presLayoutVars>
      </dgm:prSet>
      <dgm:spPr/>
    </dgm:pt>
    <dgm:pt modelId="{5BE9A880-940E-4BFB-BD36-EDC6EB75A5DE}" type="pres">
      <dgm:prSet presAssocID="{03200FCC-970E-4BDC-BF4B-7F09FE07E78B}" presName="level3hierChild" presStyleCnt="0"/>
      <dgm:spPr/>
    </dgm:pt>
    <dgm:pt modelId="{0800672C-4DCD-44E8-B164-25F38B13B900}" type="pres">
      <dgm:prSet presAssocID="{F05B1918-154C-4205-86F3-70E61D58A931}" presName="conn2-1" presStyleLbl="parChTrans1D4" presStyleIdx="5" presStyleCnt="8"/>
      <dgm:spPr/>
    </dgm:pt>
    <dgm:pt modelId="{16CB0D79-EAD9-4EC9-82AC-89A95D8FE49A}" type="pres">
      <dgm:prSet presAssocID="{F05B1918-154C-4205-86F3-70E61D58A931}" presName="connTx" presStyleLbl="parChTrans1D4" presStyleIdx="5" presStyleCnt="8"/>
      <dgm:spPr/>
    </dgm:pt>
    <dgm:pt modelId="{9E18E90A-AC7E-4B37-AFF7-16830B9F726B}" type="pres">
      <dgm:prSet presAssocID="{D0B32841-70D5-4178-AA3B-55ADFCEC0913}" presName="root2" presStyleCnt="0"/>
      <dgm:spPr/>
    </dgm:pt>
    <dgm:pt modelId="{3A93090E-921C-4B65-927C-BC77C1F5BDEC}" type="pres">
      <dgm:prSet presAssocID="{D0B32841-70D5-4178-AA3B-55ADFCEC0913}" presName="LevelTwoTextNode" presStyleLbl="node4" presStyleIdx="5" presStyleCnt="8">
        <dgm:presLayoutVars>
          <dgm:chPref val="3"/>
        </dgm:presLayoutVars>
      </dgm:prSet>
      <dgm:spPr/>
    </dgm:pt>
    <dgm:pt modelId="{AFD6681F-44B2-4323-A3A2-91CFECF7DA85}" type="pres">
      <dgm:prSet presAssocID="{D0B32841-70D5-4178-AA3B-55ADFCEC0913}" presName="level3hierChild" presStyleCnt="0"/>
      <dgm:spPr/>
    </dgm:pt>
    <dgm:pt modelId="{0D4DF50A-EFB7-4576-825D-88B10B23CB9E}" type="pres">
      <dgm:prSet presAssocID="{98496E54-CA4A-4337-994C-0745052EF107}" presName="conn2-1" presStyleLbl="parChTrans1D4" presStyleIdx="6" presStyleCnt="8"/>
      <dgm:spPr/>
    </dgm:pt>
    <dgm:pt modelId="{0D9B7942-BFD1-4508-9F42-3E19B69F2C45}" type="pres">
      <dgm:prSet presAssocID="{98496E54-CA4A-4337-994C-0745052EF107}" presName="connTx" presStyleLbl="parChTrans1D4" presStyleIdx="6" presStyleCnt="8"/>
      <dgm:spPr/>
    </dgm:pt>
    <dgm:pt modelId="{006384B9-0060-46EA-BFD5-76C50F1ABBF2}" type="pres">
      <dgm:prSet presAssocID="{A970FA7D-D743-41F5-ABF1-C806B87EAE1F}" presName="root2" presStyleCnt="0"/>
      <dgm:spPr/>
    </dgm:pt>
    <dgm:pt modelId="{8BF0D2B9-C087-4F34-A2A3-2773E1E3644B}" type="pres">
      <dgm:prSet presAssocID="{A970FA7D-D743-41F5-ABF1-C806B87EAE1F}" presName="LevelTwoTextNode" presStyleLbl="node4" presStyleIdx="6" presStyleCnt="8">
        <dgm:presLayoutVars>
          <dgm:chPref val="3"/>
        </dgm:presLayoutVars>
      </dgm:prSet>
      <dgm:spPr/>
    </dgm:pt>
    <dgm:pt modelId="{3E77293A-0E0D-47D1-99D5-95361DF9B377}" type="pres">
      <dgm:prSet presAssocID="{A970FA7D-D743-41F5-ABF1-C806B87EAE1F}" presName="level3hierChild" presStyleCnt="0"/>
      <dgm:spPr/>
    </dgm:pt>
    <dgm:pt modelId="{061B56E6-4AB4-415D-B929-3A89C9A63558}" type="pres">
      <dgm:prSet presAssocID="{AAC009DE-3B10-4C65-9A5C-731DD0B49A9C}" presName="conn2-1" presStyleLbl="parChTrans1D4" presStyleIdx="7" presStyleCnt="8"/>
      <dgm:spPr/>
    </dgm:pt>
    <dgm:pt modelId="{5FE4C6C1-BC3B-46AE-9AF6-66FDD2F82842}" type="pres">
      <dgm:prSet presAssocID="{AAC009DE-3B10-4C65-9A5C-731DD0B49A9C}" presName="connTx" presStyleLbl="parChTrans1D4" presStyleIdx="7" presStyleCnt="8"/>
      <dgm:spPr/>
    </dgm:pt>
    <dgm:pt modelId="{FC0D56F8-A746-489E-BF1A-80EB904C6DFE}" type="pres">
      <dgm:prSet presAssocID="{732A9A4D-7865-4E6A-AB19-A7E773B79E85}" presName="root2" presStyleCnt="0"/>
      <dgm:spPr/>
    </dgm:pt>
    <dgm:pt modelId="{CEB6676B-45D7-4B1F-B379-169EDF5D58A2}" type="pres">
      <dgm:prSet presAssocID="{732A9A4D-7865-4E6A-AB19-A7E773B79E85}" presName="LevelTwoTextNode" presStyleLbl="node4" presStyleIdx="7" presStyleCnt="8">
        <dgm:presLayoutVars>
          <dgm:chPref val="3"/>
        </dgm:presLayoutVars>
      </dgm:prSet>
      <dgm:spPr/>
    </dgm:pt>
    <dgm:pt modelId="{6854529C-D280-4EC5-B55C-F973DB12D935}" type="pres">
      <dgm:prSet presAssocID="{732A9A4D-7865-4E6A-AB19-A7E773B79E85}" presName="level3hierChild" presStyleCnt="0"/>
      <dgm:spPr/>
    </dgm:pt>
  </dgm:ptLst>
  <dgm:cxnLst>
    <dgm:cxn modelId="{90B8C500-4F81-4AF2-967C-11677A918540}" type="presOf" srcId="{AAC009DE-3B10-4C65-9A5C-731DD0B49A9C}" destId="{061B56E6-4AB4-415D-B929-3A89C9A63558}" srcOrd="0" destOrd="0" presId="urn:microsoft.com/office/officeart/2008/layout/HorizontalMultiLevelHierarchy"/>
    <dgm:cxn modelId="{B2DDBF0E-E69D-4800-B458-5046EA6F5F58}" type="presOf" srcId="{D57067EB-53A7-4BD8-B47F-E622F07EDE81}" destId="{35896802-1748-4CAB-8C87-3CF48E84E9EE}" srcOrd="1" destOrd="0" presId="urn:microsoft.com/office/officeart/2008/layout/HorizontalMultiLevelHierarchy"/>
    <dgm:cxn modelId="{03E0B80F-E891-4013-A3F9-736747AEBF54}" srcId="{18150A48-254D-4968-8254-9A53FCAC1AA7}" destId="{B343360D-78A8-46F2-8A79-90E7952403BD}" srcOrd="0" destOrd="0" parTransId="{5EA5EA59-CB6C-4DDB-B14C-55B6A761D13E}" sibTransId="{B1F3876F-FC0B-4F18-A45A-98AE167EEF35}"/>
    <dgm:cxn modelId="{EB33F116-BE03-4DAF-BF6E-8AB15E7CC5C7}" type="presOf" srcId="{D57067EB-53A7-4BD8-B47F-E622F07EDE81}" destId="{19226C71-967C-49E9-8828-87C4ABBF9457}" srcOrd="0" destOrd="0" presId="urn:microsoft.com/office/officeart/2008/layout/HorizontalMultiLevelHierarchy"/>
    <dgm:cxn modelId="{0AE4AD24-70D5-40FA-9525-0501C35D38FA}" type="presOf" srcId="{9CF24315-A1FE-40EE-936C-3F37C1173E89}" destId="{4C18253B-2001-468B-9CF4-BF1FF16B6F6E}" srcOrd="0" destOrd="0" presId="urn:microsoft.com/office/officeart/2008/layout/HorizontalMultiLevelHierarchy"/>
    <dgm:cxn modelId="{94BA1629-BF4E-4553-8DD8-9007153B3144}" srcId="{5DED862A-9AB3-4423-A132-BE6AF4AE9DAF}" destId="{D0B32841-70D5-4178-AA3B-55ADFCEC0913}" srcOrd="2" destOrd="0" parTransId="{F05B1918-154C-4205-86F3-70E61D58A931}" sibTransId="{B0C68016-9ED9-49C7-A744-C16F3D80399A}"/>
    <dgm:cxn modelId="{D512F229-C732-40B7-AF22-DF2997C1F9E3}" type="presOf" srcId="{2376A4B1-E958-4ED4-9C97-A4D3FE5A886B}" destId="{71DA18B6-ACCA-4B01-A74E-1C017812A8B2}" srcOrd="0" destOrd="0" presId="urn:microsoft.com/office/officeart/2008/layout/HorizontalMultiLevelHierarchy"/>
    <dgm:cxn modelId="{2601592B-A0B0-40BB-A01E-65B078831CF9}" type="presOf" srcId="{98496E54-CA4A-4337-994C-0745052EF107}" destId="{0D9B7942-BFD1-4508-9F42-3E19B69F2C45}" srcOrd="1" destOrd="0" presId="urn:microsoft.com/office/officeart/2008/layout/HorizontalMultiLevelHierarchy"/>
    <dgm:cxn modelId="{6AF42931-FF01-4644-9550-23D10E9B67F5}" type="presOf" srcId="{F05B1918-154C-4205-86F3-70E61D58A931}" destId="{16CB0D79-EAD9-4EC9-82AC-89A95D8FE49A}" srcOrd="1" destOrd="0" presId="urn:microsoft.com/office/officeart/2008/layout/HorizontalMultiLevelHierarchy"/>
    <dgm:cxn modelId="{83AEDE32-7D4A-4434-90F4-7F24A8454AE0}" type="presOf" srcId="{D0B32841-70D5-4178-AA3B-55ADFCEC0913}" destId="{3A93090E-921C-4B65-927C-BC77C1F5BDEC}" srcOrd="0" destOrd="0" presId="urn:microsoft.com/office/officeart/2008/layout/HorizontalMultiLevelHierarchy"/>
    <dgm:cxn modelId="{CE61DD3D-B493-46F1-AD79-4B55B3DF8011}" type="presOf" srcId="{732A9A4D-7865-4E6A-AB19-A7E773B79E85}" destId="{CEB6676B-45D7-4B1F-B379-169EDF5D58A2}" srcOrd="0" destOrd="0" presId="urn:microsoft.com/office/officeart/2008/layout/HorizontalMultiLevelHierarchy"/>
    <dgm:cxn modelId="{625DD35F-2668-45DF-A9CD-75E1F066B15C}" type="presOf" srcId="{B343360D-78A8-46F2-8A79-90E7952403BD}" destId="{759FEE46-0F86-45C6-BAD6-A7109DCD6D06}" srcOrd="0" destOrd="0" presId="urn:microsoft.com/office/officeart/2008/layout/HorizontalMultiLevelHierarchy"/>
    <dgm:cxn modelId="{051E576A-26BB-49CF-8749-0C159B80494C}" type="presOf" srcId="{6211B247-A01C-427E-ABF0-66B38360C1D5}" destId="{6B0D83C4-2AD6-48A5-8A98-87B4FA32BA28}" srcOrd="0" destOrd="0" presId="urn:microsoft.com/office/officeart/2008/layout/HorizontalMultiLevelHierarchy"/>
    <dgm:cxn modelId="{F5DAD871-E5EC-41A2-8D45-69F8C238DF6E}" type="presOf" srcId="{18150A48-254D-4968-8254-9A53FCAC1AA7}" destId="{F33911F3-095C-4FEA-8493-B40B995ACA38}" srcOrd="0" destOrd="0" presId="urn:microsoft.com/office/officeart/2008/layout/HorizontalMultiLevelHierarchy"/>
    <dgm:cxn modelId="{7E896672-27F9-48BA-8B2D-6BD56F005544}" type="presOf" srcId="{03200FCC-970E-4BDC-BF4B-7F09FE07E78B}" destId="{4829B9C8-75B6-410E-80DD-7AE230412BEE}" srcOrd="0" destOrd="0" presId="urn:microsoft.com/office/officeart/2008/layout/HorizontalMultiLevelHierarchy"/>
    <dgm:cxn modelId="{D0B27973-9D44-4303-9C47-4C223DE08BB4}" type="presOf" srcId="{5DED862A-9AB3-4423-A132-BE6AF4AE9DAF}" destId="{7D220CE7-A10B-4B6D-B1C3-59B1A523BAA6}" srcOrd="0" destOrd="0" presId="urn:microsoft.com/office/officeart/2008/layout/HorizontalMultiLevelHierarchy"/>
    <dgm:cxn modelId="{A8BF4B5A-9BD2-4A17-9B8A-A3CBE4FCB831}" srcId="{6211B247-A01C-427E-ABF0-66B38360C1D5}" destId="{5DED862A-9AB3-4423-A132-BE6AF4AE9DAF}" srcOrd="0" destOrd="0" parTransId="{4E27F1C1-37E3-4D77-B1C1-88B0E1EB2AFA}" sibTransId="{4F09EEAF-2D4A-42C9-8CF3-CEFCABD60B74}"/>
    <dgm:cxn modelId="{3E714680-4A16-44CC-BC09-6F2A965C6D48}" type="presOf" srcId="{8A8B1086-638E-4A9F-BF23-861C6988C63C}" destId="{E08D6302-A0B5-417A-97D2-5DA110D4F383}" srcOrd="0" destOrd="0" presId="urn:microsoft.com/office/officeart/2008/layout/HorizontalMultiLevelHierarchy"/>
    <dgm:cxn modelId="{2FDE3484-EA6E-4B95-8E88-A1BCE3228639}" type="presOf" srcId="{3D39101C-D48F-448D-B15B-969D39E0BB1B}" destId="{3DB9CE0F-1305-4118-8479-DE4F5A465A39}" srcOrd="0" destOrd="0" presId="urn:microsoft.com/office/officeart/2008/layout/HorizontalMultiLevelHierarchy"/>
    <dgm:cxn modelId="{9258C787-51C6-49C5-AE37-FB624D7C7B28}" type="presOf" srcId="{2D8D3624-967D-4072-AFD3-74998D7D71AE}" destId="{B7AC1359-9D0D-4F6D-92D1-30B23A688650}" srcOrd="0" destOrd="0" presId="urn:microsoft.com/office/officeart/2008/layout/HorizontalMultiLevelHierarchy"/>
    <dgm:cxn modelId="{3D337D88-45E3-4E8F-8C93-11A8766A6331}" type="presOf" srcId="{6B0F5C40-78DF-46B5-901C-F59C065022A6}" destId="{F4928388-829E-41F2-BB3A-DA467F364EF0}" srcOrd="0" destOrd="0" presId="urn:microsoft.com/office/officeart/2008/layout/HorizontalMultiLevelHierarchy"/>
    <dgm:cxn modelId="{8F8F2D95-0BF6-4B0A-8244-8C8A4FC029EB}" srcId="{B343360D-78A8-46F2-8A79-90E7952403BD}" destId="{3D39101C-D48F-448D-B15B-969D39E0BB1B}" srcOrd="0" destOrd="0" parTransId="{2D8D3624-967D-4072-AFD3-74998D7D71AE}" sibTransId="{9B67967C-8F4D-4B76-8C3C-E09D6317A091}"/>
    <dgm:cxn modelId="{4F145C9C-450C-487E-A74A-213B65268D71}" srcId="{8A8B1086-638E-4A9F-BF23-861C6988C63C}" destId="{6211B247-A01C-427E-ABF0-66B38360C1D5}" srcOrd="0" destOrd="0" parTransId="{9CF24315-A1FE-40EE-936C-3F37C1173E89}" sibTransId="{C5AD6FB3-1359-45D4-9D3F-012CE96E1952}"/>
    <dgm:cxn modelId="{2C7E999E-7C1A-4621-A68D-B82724EE8B5C}" type="presOf" srcId="{0D45C777-A13A-4165-9777-C5C86EE8F0A2}" destId="{7186F8BA-B6F6-4CDF-A87F-A2EFC983B664}" srcOrd="0" destOrd="0" presId="urn:microsoft.com/office/officeart/2008/layout/HorizontalMultiLevelHierarchy"/>
    <dgm:cxn modelId="{7C95B7A2-085F-4E85-81B0-FBC6C7566884}" type="presOf" srcId="{2D8D3624-967D-4072-AFD3-74998D7D71AE}" destId="{BA974DB2-2768-4B78-90C0-819910CB6405}" srcOrd="1" destOrd="0" presId="urn:microsoft.com/office/officeart/2008/layout/HorizontalMultiLevelHierarchy"/>
    <dgm:cxn modelId="{B71CCFA2-5B42-4227-B5ED-D64E67AB5ACA}" srcId="{3D39101C-D48F-448D-B15B-969D39E0BB1B}" destId="{2376A4B1-E958-4ED4-9C97-A4D3FE5A886B}" srcOrd="0" destOrd="0" parTransId="{D57067EB-53A7-4BD8-B47F-E622F07EDE81}" sibTransId="{73028133-2802-424B-9C55-E9831671DE3A}"/>
    <dgm:cxn modelId="{F57BF9A8-2C58-4A4F-BBCD-39AD11EB38BD}" type="presOf" srcId="{4E27F1C1-37E3-4D77-B1C1-88B0E1EB2AFA}" destId="{565A1670-F8E5-4B43-84EB-D7452B53D388}" srcOrd="1" destOrd="0" presId="urn:microsoft.com/office/officeart/2008/layout/HorizontalMultiLevelHierarchy"/>
    <dgm:cxn modelId="{7F2E64B4-63CC-49EC-AB9E-55637171F896}" type="presOf" srcId="{37912118-9C80-492D-9861-FEEAE7F363F5}" destId="{DBEE9B17-2695-4642-93E6-AA15D6A28494}" srcOrd="0" destOrd="0" presId="urn:microsoft.com/office/officeart/2008/layout/HorizontalMultiLevelHierarchy"/>
    <dgm:cxn modelId="{56D158BA-76B9-45CF-A4C7-14471ACB2FD9}" type="presOf" srcId="{0D45C777-A13A-4165-9777-C5C86EE8F0A2}" destId="{23C55FD0-92FE-4552-A37B-BB3745D3CADB}" srcOrd="1" destOrd="0" presId="urn:microsoft.com/office/officeart/2008/layout/HorizontalMultiLevelHierarchy"/>
    <dgm:cxn modelId="{B1CFC4BC-AE71-435A-9EFC-75DF5DC8FB47}" type="presOf" srcId="{9CF24315-A1FE-40EE-936C-3F37C1173E89}" destId="{03974861-D6BF-4B07-A034-86F2D4E937C7}" srcOrd="1" destOrd="0" presId="urn:microsoft.com/office/officeart/2008/layout/HorizontalMultiLevelHierarchy"/>
    <dgm:cxn modelId="{A296ACBD-F5AF-4101-980C-05DD403B269D}" type="presOf" srcId="{F05B1918-154C-4205-86F3-70E61D58A931}" destId="{0800672C-4DCD-44E8-B164-25F38B13B900}" srcOrd="0" destOrd="0" presId="urn:microsoft.com/office/officeart/2008/layout/HorizontalMultiLevelHierarchy"/>
    <dgm:cxn modelId="{C1BB79C8-EE5E-4D2A-AF6F-692D919EED3B}" srcId="{2376A4B1-E958-4ED4-9C97-A4D3FE5A886B}" destId="{8A8B1086-638E-4A9F-BF23-861C6988C63C}" srcOrd="0" destOrd="0" parTransId="{37912118-9C80-492D-9861-FEEAE7F363F5}" sibTransId="{FAC5A78D-7624-4F45-AC42-7FDBC029B9DD}"/>
    <dgm:cxn modelId="{A3A49CCE-E496-4847-9C0F-C93628FACAB0}" srcId="{5DED862A-9AB3-4423-A132-BE6AF4AE9DAF}" destId="{03200FCC-970E-4BDC-BF4B-7F09FE07E78B}" srcOrd="1" destOrd="0" parTransId="{0D45C777-A13A-4165-9777-C5C86EE8F0A2}" sibTransId="{94CF3306-043B-4D48-92CD-DE99D815E5F9}"/>
    <dgm:cxn modelId="{45AA73DA-2ED8-471A-856D-4D5857EB2D40}" srcId="{5DED862A-9AB3-4423-A132-BE6AF4AE9DAF}" destId="{6B0F5C40-78DF-46B5-901C-F59C065022A6}" srcOrd="0" destOrd="0" parTransId="{6911A056-0832-46F7-9AB3-D41CBFDCF47E}" sibTransId="{621DCA1D-1C4F-458C-AAA2-4E5A0E6686C7}"/>
    <dgm:cxn modelId="{7E6207E5-5CD0-49DC-A719-597B6D6C0FD9}" type="presOf" srcId="{6911A056-0832-46F7-9AB3-D41CBFDCF47E}" destId="{3408C73B-6397-4A9B-B2B0-F13004E234DF}" srcOrd="0" destOrd="0" presId="urn:microsoft.com/office/officeart/2008/layout/HorizontalMultiLevelHierarchy"/>
    <dgm:cxn modelId="{8DFDC2E9-6D3E-44EE-B084-026359D8885B}" type="presOf" srcId="{6911A056-0832-46F7-9AB3-D41CBFDCF47E}" destId="{921DFBB2-C63F-4CEE-86A2-32C2FA3CCAEF}" srcOrd="1" destOrd="0" presId="urn:microsoft.com/office/officeart/2008/layout/HorizontalMultiLevelHierarchy"/>
    <dgm:cxn modelId="{4C29A8EC-DEAB-4290-B8C1-4306C8F6A1CD}" type="presOf" srcId="{AAC009DE-3B10-4C65-9A5C-731DD0B49A9C}" destId="{5FE4C6C1-BC3B-46AE-9AF6-66FDD2F82842}" srcOrd="1" destOrd="0" presId="urn:microsoft.com/office/officeart/2008/layout/HorizontalMultiLevelHierarchy"/>
    <dgm:cxn modelId="{97B772EF-EFD9-46B3-A215-708DA070FD19}" type="presOf" srcId="{A970FA7D-D743-41F5-ABF1-C806B87EAE1F}" destId="{8BF0D2B9-C087-4F34-A2A3-2773E1E3644B}" srcOrd="0" destOrd="0" presId="urn:microsoft.com/office/officeart/2008/layout/HorizontalMultiLevelHierarchy"/>
    <dgm:cxn modelId="{23D084EF-78B1-4506-B1E8-66175C2DC0F7}" type="presOf" srcId="{4E27F1C1-37E3-4D77-B1C1-88B0E1EB2AFA}" destId="{8C845407-DE82-4802-B780-EEF51D05A365}" srcOrd="0" destOrd="0" presId="urn:microsoft.com/office/officeart/2008/layout/HorizontalMultiLevelHierarchy"/>
    <dgm:cxn modelId="{3B029BEF-4EAA-4379-836F-49ACF541B6C9}" srcId="{D0B32841-70D5-4178-AA3B-55ADFCEC0913}" destId="{A970FA7D-D743-41F5-ABF1-C806B87EAE1F}" srcOrd="0" destOrd="0" parTransId="{98496E54-CA4A-4337-994C-0745052EF107}" sibTransId="{103841C3-86FD-4361-A925-0B67A3ED7BEF}"/>
    <dgm:cxn modelId="{BAE2EEF3-529A-4DAF-8D97-77C372021852}" type="presOf" srcId="{37912118-9C80-492D-9861-FEEAE7F363F5}" destId="{1C378E5F-B6C4-4CC2-BB6E-0025E6A30C9C}" srcOrd="1" destOrd="0" presId="urn:microsoft.com/office/officeart/2008/layout/HorizontalMultiLevelHierarchy"/>
    <dgm:cxn modelId="{AFD117FE-1C5D-48AB-8D49-63DE50B243B7}" srcId="{A970FA7D-D743-41F5-ABF1-C806B87EAE1F}" destId="{732A9A4D-7865-4E6A-AB19-A7E773B79E85}" srcOrd="0" destOrd="0" parTransId="{AAC009DE-3B10-4C65-9A5C-731DD0B49A9C}" sibTransId="{8E935F4E-87F1-4A76-8A82-7AC8DD4E8549}"/>
    <dgm:cxn modelId="{2F5486FF-4231-41DC-92AD-6750E1CF3049}" type="presOf" srcId="{98496E54-CA4A-4337-994C-0745052EF107}" destId="{0D4DF50A-EFB7-4576-825D-88B10B23CB9E}" srcOrd="0" destOrd="0" presId="urn:microsoft.com/office/officeart/2008/layout/HorizontalMultiLevelHierarchy"/>
    <dgm:cxn modelId="{DA628E3C-99EA-4D86-91EC-239D06BC072D}" type="presParOf" srcId="{F33911F3-095C-4FEA-8493-B40B995ACA38}" destId="{A94CDB66-63A6-41FE-A1CA-70880EF8F633}" srcOrd="0" destOrd="0" presId="urn:microsoft.com/office/officeart/2008/layout/HorizontalMultiLevelHierarchy"/>
    <dgm:cxn modelId="{CC4E372B-99E4-49E8-BB97-45563F1F441B}" type="presParOf" srcId="{A94CDB66-63A6-41FE-A1CA-70880EF8F633}" destId="{759FEE46-0F86-45C6-BAD6-A7109DCD6D06}" srcOrd="0" destOrd="0" presId="urn:microsoft.com/office/officeart/2008/layout/HorizontalMultiLevelHierarchy"/>
    <dgm:cxn modelId="{F69A9B89-C45A-4C85-8DEF-A599FCBAE303}" type="presParOf" srcId="{A94CDB66-63A6-41FE-A1CA-70880EF8F633}" destId="{D4E14129-A0AB-472F-83EF-FE67F5D5B965}" srcOrd="1" destOrd="0" presId="urn:microsoft.com/office/officeart/2008/layout/HorizontalMultiLevelHierarchy"/>
    <dgm:cxn modelId="{08EEB786-AB64-4B7D-9AB2-2016724BE4A9}" type="presParOf" srcId="{D4E14129-A0AB-472F-83EF-FE67F5D5B965}" destId="{B7AC1359-9D0D-4F6D-92D1-30B23A688650}" srcOrd="0" destOrd="0" presId="urn:microsoft.com/office/officeart/2008/layout/HorizontalMultiLevelHierarchy"/>
    <dgm:cxn modelId="{59D483F2-F562-44AC-8130-81F69344BE23}" type="presParOf" srcId="{B7AC1359-9D0D-4F6D-92D1-30B23A688650}" destId="{BA974DB2-2768-4B78-90C0-819910CB6405}" srcOrd="0" destOrd="0" presId="urn:microsoft.com/office/officeart/2008/layout/HorizontalMultiLevelHierarchy"/>
    <dgm:cxn modelId="{64451514-4C33-4B39-BE27-A785365DD3C6}" type="presParOf" srcId="{D4E14129-A0AB-472F-83EF-FE67F5D5B965}" destId="{1CA3BF8E-DD8F-410D-A5BE-2BF5C4D9DF12}" srcOrd="1" destOrd="0" presId="urn:microsoft.com/office/officeart/2008/layout/HorizontalMultiLevelHierarchy"/>
    <dgm:cxn modelId="{29E5A8D4-90C2-44B9-BC40-A399DC108189}" type="presParOf" srcId="{1CA3BF8E-DD8F-410D-A5BE-2BF5C4D9DF12}" destId="{3DB9CE0F-1305-4118-8479-DE4F5A465A39}" srcOrd="0" destOrd="0" presId="urn:microsoft.com/office/officeart/2008/layout/HorizontalMultiLevelHierarchy"/>
    <dgm:cxn modelId="{8520EAD2-ADF3-4FF1-8C0B-80B6311E1AB0}" type="presParOf" srcId="{1CA3BF8E-DD8F-410D-A5BE-2BF5C4D9DF12}" destId="{3B74B974-CAB2-430B-9E87-73BD03571677}" srcOrd="1" destOrd="0" presId="urn:microsoft.com/office/officeart/2008/layout/HorizontalMultiLevelHierarchy"/>
    <dgm:cxn modelId="{C1C8EA60-8A59-4FC2-B245-BDB497ED3079}" type="presParOf" srcId="{3B74B974-CAB2-430B-9E87-73BD03571677}" destId="{19226C71-967C-49E9-8828-87C4ABBF9457}" srcOrd="0" destOrd="0" presId="urn:microsoft.com/office/officeart/2008/layout/HorizontalMultiLevelHierarchy"/>
    <dgm:cxn modelId="{8A342387-8491-4B85-B4CD-84A801AAE460}" type="presParOf" srcId="{19226C71-967C-49E9-8828-87C4ABBF9457}" destId="{35896802-1748-4CAB-8C87-3CF48E84E9EE}" srcOrd="0" destOrd="0" presId="urn:microsoft.com/office/officeart/2008/layout/HorizontalMultiLevelHierarchy"/>
    <dgm:cxn modelId="{286D09CE-4D5A-48DC-8545-99CB40694CF8}" type="presParOf" srcId="{3B74B974-CAB2-430B-9E87-73BD03571677}" destId="{C5A308FD-341F-4DB3-9F1F-BC7AA95E8663}" srcOrd="1" destOrd="0" presId="urn:microsoft.com/office/officeart/2008/layout/HorizontalMultiLevelHierarchy"/>
    <dgm:cxn modelId="{86362B83-D8FC-4E9D-86DE-7A41287A5F11}" type="presParOf" srcId="{C5A308FD-341F-4DB3-9F1F-BC7AA95E8663}" destId="{71DA18B6-ACCA-4B01-A74E-1C017812A8B2}" srcOrd="0" destOrd="0" presId="urn:microsoft.com/office/officeart/2008/layout/HorizontalMultiLevelHierarchy"/>
    <dgm:cxn modelId="{239B0716-48C8-469D-A75C-F3EBF894CC26}" type="presParOf" srcId="{C5A308FD-341F-4DB3-9F1F-BC7AA95E8663}" destId="{516E67E4-F8B6-4EEB-A42E-CFD940B8F146}" srcOrd="1" destOrd="0" presId="urn:microsoft.com/office/officeart/2008/layout/HorizontalMultiLevelHierarchy"/>
    <dgm:cxn modelId="{2F87B2A2-07ED-4D4E-8663-6A39753BE35D}" type="presParOf" srcId="{516E67E4-F8B6-4EEB-A42E-CFD940B8F146}" destId="{DBEE9B17-2695-4642-93E6-AA15D6A28494}" srcOrd="0" destOrd="0" presId="urn:microsoft.com/office/officeart/2008/layout/HorizontalMultiLevelHierarchy"/>
    <dgm:cxn modelId="{3A60EF08-69FA-4DE5-9065-5D0EA21BC19B}" type="presParOf" srcId="{DBEE9B17-2695-4642-93E6-AA15D6A28494}" destId="{1C378E5F-B6C4-4CC2-BB6E-0025E6A30C9C}" srcOrd="0" destOrd="0" presId="urn:microsoft.com/office/officeart/2008/layout/HorizontalMultiLevelHierarchy"/>
    <dgm:cxn modelId="{3F52CCCA-60E2-4C6D-A060-9CC00CC3AAA8}" type="presParOf" srcId="{516E67E4-F8B6-4EEB-A42E-CFD940B8F146}" destId="{D70A951F-A282-4BAB-9B6B-C18ED12D6654}" srcOrd="1" destOrd="0" presId="urn:microsoft.com/office/officeart/2008/layout/HorizontalMultiLevelHierarchy"/>
    <dgm:cxn modelId="{1E5BB955-263A-4C1C-A733-94B917F0DD68}" type="presParOf" srcId="{D70A951F-A282-4BAB-9B6B-C18ED12D6654}" destId="{E08D6302-A0B5-417A-97D2-5DA110D4F383}" srcOrd="0" destOrd="0" presId="urn:microsoft.com/office/officeart/2008/layout/HorizontalMultiLevelHierarchy"/>
    <dgm:cxn modelId="{3EEDE7FC-BCF7-42AE-94C1-705043E3FD85}" type="presParOf" srcId="{D70A951F-A282-4BAB-9B6B-C18ED12D6654}" destId="{AAE3D296-8EBC-4A0D-B14F-B52858EF5E84}" srcOrd="1" destOrd="0" presId="urn:microsoft.com/office/officeart/2008/layout/HorizontalMultiLevelHierarchy"/>
    <dgm:cxn modelId="{07605415-B1A1-43B4-9C4D-463C03782A22}" type="presParOf" srcId="{AAE3D296-8EBC-4A0D-B14F-B52858EF5E84}" destId="{4C18253B-2001-468B-9CF4-BF1FF16B6F6E}" srcOrd="0" destOrd="0" presId="urn:microsoft.com/office/officeart/2008/layout/HorizontalMultiLevelHierarchy"/>
    <dgm:cxn modelId="{1911BDA2-BBC8-4133-9AF9-9223A994FBD8}" type="presParOf" srcId="{4C18253B-2001-468B-9CF4-BF1FF16B6F6E}" destId="{03974861-D6BF-4B07-A034-86F2D4E937C7}" srcOrd="0" destOrd="0" presId="urn:microsoft.com/office/officeart/2008/layout/HorizontalMultiLevelHierarchy"/>
    <dgm:cxn modelId="{3A81F1ED-4615-4F41-AC52-A19B9FB9361F}" type="presParOf" srcId="{AAE3D296-8EBC-4A0D-B14F-B52858EF5E84}" destId="{28CEE1E2-6D62-4CF4-BE7B-C927747B6032}" srcOrd="1" destOrd="0" presId="urn:microsoft.com/office/officeart/2008/layout/HorizontalMultiLevelHierarchy"/>
    <dgm:cxn modelId="{E7D7215B-AE11-4B3E-B02B-A3275131D9FD}" type="presParOf" srcId="{28CEE1E2-6D62-4CF4-BE7B-C927747B6032}" destId="{6B0D83C4-2AD6-48A5-8A98-87B4FA32BA28}" srcOrd="0" destOrd="0" presId="urn:microsoft.com/office/officeart/2008/layout/HorizontalMultiLevelHierarchy"/>
    <dgm:cxn modelId="{625063B7-128C-4554-BC31-765C54A27BE3}" type="presParOf" srcId="{28CEE1E2-6D62-4CF4-BE7B-C927747B6032}" destId="{E0DD86C9-FEA9-4640-BCF6-96DAF8748F1F}" srcOrd="1" destOrd="0" presId="urn:microsoft.com/office/officeart/2008/layout/HorizontalMultiLevelHierarchy"/>
    <dgm:cxn modelId="{3489BDF6-8879-4D65-862D-B5A42B2B7EBF}" type="presParOf" srcId="{E0DD86C9-FEA9-4640-BCF6-96DAF8748F1F}" destId="{8C845407-DE82-4802-B780-EEF51D05A365}" srcOrd="0" destOrd="0" presId="urn:microsoft.com/office/officeart/2008/layout/HorizontalMultiLevelHierarchy"/>
    <dgm:cxn modelId="{12DB3CA0-2071-4EF3-94AC-1158191FED25}" type="presParOf" srcId="{8C845407-DE82-4802-B780-EEF51D05A365}" destId="{565A1670-F8E5-4B43-84EB-D7452B53D388}" srcOrd="0" destOrd="0" presId="urn:microsoft.com/office/officeart/2008/layout/HorizontalMultiLevelHierarchy"/>
    <dgm:cxn modelId="{04F37CED-ED5B-48CA-AFD7-F3A1E1BCDD84}" type="presParOf" srcId="{E0DD86C9-FEA9-4640-BCF6-96DAF8748F1F}" destId="{F227BF91-E892-4C16-BC79-442E88823929}" srcOrd="1" destOrd="0" presId="urn:microsoft.com/office/officeart/2008/layout/HorizontalMultiLevelHierarchy"/>
    <dgm:cxn modelId="{4DB02626-1CF0-45C4-9519-E772C83D18CD}" type="presParOf" srcId="{F227BF91-E892-4C16-BC79-442E88823929}" destId="{7D220CE7-A10B-4B6D-B1C3-59B1A523BAA6}" srcOrd="0" destOrd="0" presId="urn:microsoft.com/office/officeart/2008/layout/HorizontalMultiLevelHierarchy"/>
    <dgm:cxn modelId="{C802D04E-0362-4AFE-84DD-676B0CB23260}" type="presParOf" srcId="{F227BF91-E892-4C16-BC79-442E88823929}" destId="{E961925D-A343-45E3-A14D-5D5A2003C149}" srcOrd="1" destOrd="0" presId="urn:microsoft.com/office/officeart/2008/layout/HorizontalMultiLevelHierarchy"/>
    <dgm:cxn modelId="{9A0AD0F4-B339-4280-9EEE-82DFEE68E6EC}" type="presParOf" srcId="{E961925D-A343-45E3-A14D-5D5A2003C149}" destId="{3408C73B-6397-4A9B-B2B0-F13004E234DF}" srcOrd="0" destOrd="0" presId="urn:microsoft.com/office/officeart/2008/layout/HorizontalMultiLevelHierarchy"/>
    <dgm:cxn modelId="{17E8F467-C53A-460C-9B81-5E1ACA6D024E}" type="presParOf" srcId="{3408C73B-6397-4A9B-B2B0-F13004E234DF}" destId="{921DFBB2-C63F-4CEE-86A2-32C2FA3CCAEF}" srcOrd="0" destOrd="0" presId="urn:microsoft.com/office/officeart/2008/layout/HorizontalMultiLevelHierarchy"/>
    <dgm:cxn modelId="{C94DF7F1-7A7F-40EF-9F7E-E4CFEF7969BB}" type="presParOf" srcId="{E961925D-A343-45E3-A14D-5D5A2003C149}" destId="{B57AA054-AF66-4601-BD2A-5A52938DC103}" srcOrd="1" destOrd="0" presId="urn:microsoft.com/office/officeart/2008/layout/HorizontalMultiLevelHierarchy"/>
    <dgm:cxn modelId="{51CEC47A-EC2E-48BB-A548-6F180558DF56}" type="presParOf" srcId="{B57AA054-AF66-4601-BD2A-5A52938DC103}" destId="{F4928388-829E-41F2-BB3A-DA467F364EF0}" srcOrd="0" destOrd="0" presId="urn:microsoft.com/office/officeart/2008/layout/HorizontalMultiLevelHierarchy"/>
    <dgm:cxn modelId="{41586F65-A3DC-44F9-8397-8970744DA175}" type="presParOf" srcId="{B57AA054-AF66-4601-BD2A-5A52938DC103}" destId="{01B4A9BE-F4D0-462F-B8DB-7C7D3892CBF3}" srcOrd="1" destOrd="0" presId="urn:microsoft.com/office/officeart/2008/layout/HorizontalMultiLevelHierarchy"/>
    <dgm:cxn modelId="{B762F422-CFF4-4569-B9CA-33CDA2A9010F}" type="presParOf" srcId="{E961925D-A343-45E3-A14D-5D5A2003C149}" destId="{7186F8BA-B6F6-4CDF-A87F-A2EFC983B664}" srcOrd="2" destOrd="0" presId="urn:microsoft.com/office/officeart/2008/layout/HorizontalMultiLevelHierarchy"/>
    <dgm:cxn modelId="{CE756C47-465D-465A-8C19-C84A71E49E7D}" type="presParOf" srcId="{7186F8BA-B6F6-4CDF-A87F-A2EFC983B664}" destId="{23C55FD0-92FE-4552-A37B-BB3745D3CADB}" srcOrd="0" destOrd="0" presId="urn:microsoft.com/office/officeart/2008/layout/HorizontalMultiLevelHierarchy"/>
    <dgm:cxn modelId="{BBDAE4A9-5411-47ED-AEDA-F50D129A3D74}" type="presParOf" srcId="{E961925D-A343-45E3-A14D-5D5A2003C149}" destId="{9037CFFA-15AE-41E8-A6A5-FEC5E6AC10CE}" srcOrd="3" destOrd="0" presId="urn:microsoft.com/office/officeart/2008/layout/HorizontalMultiLevelHierarchy"/>
    <dgm:cxn modelId="{58EF2805-50F4-4F8F-8555-2A2D0011270F}" type="presParOf" srcId="{9037CFFA-15AE-41E8-A6A5-FEC5E6AC10CE}" destId="{4829B9C8-75B6-410E-80DD-7AE230412BEE}" srcOrd="0" destOrd="0" presId="urn:microsoft.com/office/officeart/2008/layout/HorizontalMultiLevelHierarchy"/>
    <dgm:cxn modelId="{AC9297E4-BE70-464E-9D4A-6C0A1C83EE10}" type="presParOf" srcId="{9037CFFA-15AE-41E8-A6A5-FEC5E6AC10CE}" destId="{5BE9A880-940E-4BFB-BD36-EDC6EB75A5DE}" srcOrd="1" destOrd="0" presId="urn:microsoft.com/office/officeart/2008/layout/HorizontalMultiLevelHierarchy"/>
    <dgm:cxn modelId="{D8E4E3BF-5A29-4F55-916C-024C12C4752E}" type="presParOf" srcId="{E961925D-A343-45E3-A14D-5D5A2003C149}" destId="{0800672C-4DCD-44E8-B164-25F38B13B900}" srcOrd="4" destOrd="0" presId="urn:microsoft.com/office/officeart/2008/layout/HorizontalMultiLevelHierarchy"/>
    <dgm:cxn modelId="{173C1E72-2E67-4A88-96CE-6329A729AC8B}" type="presParOf" srcId="{0800672C-4DCD-44E8-B164-25F38B13B900}" destId="{16CB0D79-EAD9-4EC9-82AC-89A95D8FE49A}" srcOrd="0" destOrd="0" presId="urn:microsoft.com/office/officeart/2008/layout/HorizontalMultiLevelHierarchy"/>
    <dgm:cxn modelId="{C983461B-74F6-4A72-B5E6-697463D05D23}" type="presParOf" srcId="{E961925D-A343-45E3-A14D-5D5A2003C149}" destId="{9E18E90A-AC7E-4B37-AFF7-16830B9F726B}" srcOrd="5" destOrd="0" presId="urn:microsoft.com/office/officeart/2008/layout/HorizontalMultiLevelHierarchy"/>
    <dgm:cxn modelId="{78121C20-A2D6-4C3E-9236-A631C768F57D}" type="presParOf" srcId="{9E18E90A-AC7E-4B37-AFF7-16830B9F726B}" destId="{3A93090E-921C-4B65-927C-BC77C1F5BDEC}" srcOrd="0" destOrd="0" presId="urn:microsoft.com/office/officeart/2008/layout/HorizontalMultiLevelHierarchy"/>
    <dgm:cxn modelId="{59789D31-6604-4042-A063-2CDC5F65B524}" type="presParOf" srcId="{9E18E90A-AC7E-4B37-AFF7-16830B9F726B}" destId="{AFD6681F-44B2-4323-A3A2-91CFECF7DA85}" srcOrd="1" destOrd="0" presId="urn:microsoft.com/office/officeart/2008/layout/HorizontalMultiLevelHierarchy"/>
    <dgm:cxn modelId="{B644347A-9CB5-4843-B984-A9AF099C6DFA}" type="presParOf" srcId="{AFD6681F-44B2-4323-A3A2-91CFECF7DA85}" destId="{0D4DF50A-EFB7-4576-825D-88B10B23CB9E}" srcOrd="0" destOrd="0" presId="urn:microsoft.com/office/officeart/2008/layout/HorizontalMultiLevelHierarchy"/>
    <dgm:cxn modelId="{5E89C892-8A71-4FD1-B51B-3208D7CFD8F4}" type="presParOf" srcId="{0D4DF50A-EFB7-4576-825D-88B10B23CB9E}" destId="{0D9B7942-BFD1-4508-9F42-3E19B69F2C45}" srcOrd="0" destOrd="0" presId="urn:microsoft.com/office/officeart/2008/layout/HorizontalMultiLevelHierarchy"/>
    <dgm:cxn modelId="{F35DC074-3969-4A24-BCB1-F007C55CD781}" type="presParOf" srcId="{AFD6681F-44B2-4323-A3A2-91CFECF7DA85}" destId="{006384B9-0060-46EA-BFD5-76C50F1ABBF2}" srcOrd="1" destOrd="0" presId="urn:microsoft.com/office/officeart/2008/layout/HorizontalMultiLevelHierarchy"/>
    <dgm:cxn modelId="{134291EC-CE8E-494D-AA68-079BAF220ADE}" type="presParOf" srcId="{006384B9-0060-46EA-BFD5-76C50F1ABBF2}" destId="{8BF0D2B9-C087-4F34-A2A3-2773E1E3644B}" srcOrd="0" destOrd="0" presId="urn:microsoft.com/office/officeart/2008/layout/HorizontalMultiLevelHierarchy"/>
    <dgm:cxn modelId="{B4D542AE-296D-4311-BA73-8032094915AD}" type="presParOf" srcId="{006384B9-0060-46EA-BFD5-76C50F1ABBF2}" destId="{3E77293A-0E0D-47D1-99D5-95361DF9B377}" srcOrd="1" destOrd="0" presId="urn:microsoft.com/office/officeart/2008/layout/HorizontalMultiLevelHierarchy"/>
    <dgm:cxn modelId="{9E1A9AF7-F780-4EB1-BB36-208C1153FA40}" type="presParOf" srcId="{3E77293A-0E0D-47D1-99D5-95361DF9B377}" destId="{061B56E6-4AB4-415D-B929-3A89C9A63558}" srcOrd="0" destOrd="0" presId="urn:microsoft.com/office/officeart/2008/layout/HorizontalMultiLevelHierarchy"/>
    <dgm:cxn modelId="{E597FBE0-2C27-4BFB-921A-ACA27C77D433}" type="presParOf" srcId="{061B56E6-4AB4-415D-B929-3A89C9A63558}" destId="{5FE4C6C1-BC3B-46AE-9AF6-66FDD2F82842}" srcOrd="0" destOrd="0" presId="urn:microsoft.com/office/officeart/2008/layout/HorizontalMultiLevelHierarchy"/>
    <dgm:cxn modelId="{A82E2D22-E523-428F-B293-437BCFFC9EEE}" type="presParOf" srcId="{3E77293A-0E0D-47D1-99D5-95361DF9B377}" destId="{FC0D56F8-A746-489E-BF1A-80EB904C6DFE}" srcOrd="1" destOrd="0" presId="urn:microsoft.com/office/officeart/2008/layout/HorizontalMultiLevelHierarchy"/>
    <dgm:cxn modelId="{86A0E042-66C3-43D5-A8B0-1B455DA3C750}" type="presParOf" srcId="{FC0D56F8-A746-489E-BF1A-80EB904C6DFE}" destId="{CEB6676B-45D7-4B1F-B379-169EDF5D58A2}" srcOrd="0" destOrd="0" presId="urn:microsoft.com/office/officeart/2008/layout/HorizontalMultiLevelHierarchy"/>
    <dgm:cxn modelId="{6796C84F-0A9C-426C-9E3E-E8CF73DC2868}" type="presParOf" srcId="{FC0D56F8-A746-489E-BF1A-80EB904C6DFE}" destId="{6854529C-D280-4EC5-B55C-F973DB12D93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81418-DEFA-46EE-BCEB-F052E6D4147E}">
      <dsp:nvSpPr>
        <dsp:cNvPr id="0" name=""/>
        <dsp:cNvSpPr/>
      </dsp:nvSpPr>
      <dsp:spPr>
        <a:xfrm>
          <a:off x="0" y="180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D832F-B384-4937-B942-0BBB86C44799}">
      <dsp:nvSpPr>
        <dsp:cNvPr id="0" name=""/>
        <dsp:cNvSpPr/>
      </dsp:nvSpPr>
      <dsp:spPr>
        <a:xfrm>
          <a:off x="0" y="180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/>
            <a:t>不能通过</a:t>
          </a:r>
          <a:r>
            <a:rPr lang="en-US" sz="2100" kern="1200"/>
            <a:t>Epic</a:t>
          </a:r>
          <a:r>
            <a:rPr lang="zh-CN" sz="2100" kern="1200"/>
            <a:t>商城下载， 否则只能看到源码，但是无法编译</a:t>
          </a:r>
          <a:endParaRPr lang="en-US" sz="2100" kern="1200"/>
        </a:p>
      </dsp:txBody>
      <dsp:txXfrm>
        <a:off x="0" y="1803"/>
        <a:ext cx="10168127" cy="615094"/>
      </dsp:txXfrm>
    </dsp:sp>
    <dsp:sp modelId="{8AF75856-09B4-4891-9BF1-5963BD248031}">
      <dsp:nvSpPr>
        <dsp:cNvPr id="0" name=""/>
        <dsp:cNvSpPr/>
      </dsp:nvSpPr>
      <dsp:spPr>
        <a:xfrm>
          <a:off x="0" y="616898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AD9DB-4963-45FE-B44C-090C355BC2C1}">
      <dsp:nvSpPr>
        <dsp:cNvPr id="0" name=""/>
        <dsp:cNvSpPr/>
      </dsp:nvSpPr>
      <dsp:spPr>
        <a:xfrm>
          <a:off x="0" y="61689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 clone --branch=release --depth=1 </a:t>
          </a:r>
          <a:r>
            <a:rPr lang="en-US" sz="2100" kern="1200" dirty="0">
              <a:hlinkClick xmlns:r="http://schemas.openxmlformats.org/officeDocument/2006/relationships" r:id="rId1"/>
            </a:rPr>
            <a:t>https://github.com/EpicGames/UnrealEngine.git</a:t>
          </a:r>
          <a:endParaRPr lang="en-US" sz="2100" kern="1200" dirty="0"/>
        </a:p>
      </dsp:txBody>
      <dsp:txXfrm>
        <a:off x="0" y="616898"/>
        <a:ext cx="10168127" cy="615094"/>
      </dsp:txXfrm>
    </dsp:sp>
    <dsp:sp modelId="{C020A61D-CA29-41EF-A466-BD9DD9DB7ED6}">
      <dsp:nvSpPr>
        <dsp:cNvPr id="0" name=""/>
        <dsp:cNvSpPr/>
      </dsp:nvSpPr>
      <dsp:spPr>
        <a:xfrm>
          <a:off x="0" y="1231993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9030-7CA0-4903-81EC-6527A76CEE3C}">
      <dsp:nvSpPr>
        <dsp:cNvPr id="0" name=""/>
        <dsp:cNvSpPr/>
      </dsp:nvSpPr>
      <dsp:spPr>
        <a:xfrm>
          <a:off x="0" y="1231993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cd .\UnrealEngine\</a:t>
          </a:r>
        </a:p>
      </dsp:txBody>
      <dsp:txXfrm>
        <a:off x="0" y="1231993"/>
        <a:ext cx="10168127" cy="615094"/>
      </dsp:txXfrm>
    </dsp:sp>
    <dsp:sp modelId="{63641118-B990-4233-8D3E-8A5AB7567D31}">
      <dsp:nvSpPr>
        <dsp:cNvPr id="0" name=""/>
        <dsp:cNvSpPr/>
      </dsp:nvSpPr>
      <dsp:spPr>
        <a:xfrm>
          <a:off x="0" y="184708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99C38-A73F-426B-9A52-8716F7F0D6CA}">
      <dsp:nvSpPr>
        <dsp:cNvPr id="0" name=""/>
        <dsp:cNvSpPr/>
      </dsp:nvSpPr>
      <dsp:spPr>
        <a:xfrm>
          <a:off x="0" y="1847088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.\Setup.bat</a:t>
          </a:r>
        </a:p>
      </dsp:txBody>
      <dsp:txXfrm>
        <a:off x="0" y="1847088"/>
        <a:ext cx="10168127" cy="615094"/>
      </dsp:txXfrm>
    </dsp:sp>
    <dsp:sp modelId="{7B38CF8E-3BE5-43FC-8BED-E52AD1D9566B}">
      <dsp:nvSpPr>
        <dsp:cNvPr id="0" name=""/>
        <dsp:cNvSpPr/>
      </dsp:nvSpPr>
      <dsp:spPr>
        <a:xfrm>
          <a:off x="0" y="2462182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9BE0-8040-46E7-878B-8CABEF9BEF90}">
      <dsp:nvSpPr>
        <dsp:cNvPr id="0" name=""/>
        <dsp:cNvSpPr/>
      </dsp:nvSpPr>
      <dsp:spPr>
        <a:xfrm>
          <a:off x="0" y="2462182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GenerateProjectFiles.bat</a:t>
          </a:r>
        </a:p>
      </dsp:txBody>
      <dsp:txXfrm>
        <a:off x="0" y="2462182"/>
        <a:ext cx="10168127" cy="615094"/>
      </dsp:txXfrm>
    </dsp:sp>
    <dsp:sp modelId="{94DFA281-3B05-45F1-AA8A-361F082602B1}">
      <dsp:nvSpPr>
        <dsp:cNvPr id="0" name=""/>
        <dsp:cNvSpPr/>
      </dsp:nvSpPr>
      <dsp:spPr>
        <a:xfrm>
          <a:off x="0" y="3077277"/>
          <a:ext cx="101681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E5C19-4097-46FA-9537-3EF7A626FC46}">
      <dsp:nvSpPr>
        <dsp:cNvPr id="0" name=""/>
        <dsp:cNvSpPr/>
      </dsp:nvSpPr>
      <dsp:spPr>
        <a:xfrm>
          <a:off x="0" y="3077277"/>
          <a:ext cx="10168127" cy="61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100" kern="1200" dirty="0"/>
            <a:t>通过</a:t>
          </a:r>
          <a:r>
            <a:rPr lang="en-US" sz="2100" kern="1200" dirty="0"/>
            <a:t>Rinder</a:t>
          </a:r>
          <a:r>
            <a:rPr lang="zh-CN" sz="2100" kern="1200" dirty="0"/>
            <a:t>打开</a:t>
          </a:r>
          <a:r>
            <a:rPr lang="en-US" altLang="zh-CN" sz="2100" kern="1200" dirty="0" err="1"/>
            <a:t>Default.uprojectdirs</a:t>
          </a:r>
          <a:r>
            <a:rPr lang="zh-CN" sz="2100" kern="1200" dirty="0"/>
            <a:t>即可（前提要有</a:t>
          </a:r>
          <a:r>
            <a:rPr lang="en-US" sz="2100" kern="1200" dirty="0"/>
            <a:t>VS</a:t>
          </a:r>
          <a:r>
            <a:rPr lang="zh-CN" sz="2100" kern="1200" dirty="0"/>
            <a:t>编译环境）</a:t>
          </a:r>
          <a:r>
            <a:rPr lang="en-US" altLang="zh-CN" sz="2100" kern="1200" dirty="0"/>
            <a:t>: </a:t>
          </a:r>
          <a:r>
            <a:rPr lang="en-US" altLang="zh-CN" sz="2100" kern="1200" dirty="0">
              <a:hlinkClick xmlns:r="http://schemas.openxmlformats.org/officeDocument/2006/relationships" r:id="rId2"/>
            </a:rPr>
            <a:t>UE</a:t>
          </a:r>
          <a:r>
            <a:rPr lang="zh-CN" altLang="en-US" sz="2100" kern="1200" dirty="0">
              <a:hlinkClick xmlns:r="http://schemas.openxmlformats.org/officeDocument/2006/relationships" r:id="rId2"/>
            </a:rPr>
            <a:t>官网教程</a:t>
          </a:r>
          <a:endParaRPr lang="en-US" sz="2100" kern="1200" dirty="0"/>
        </a:p>
      </dsp:txBody>
      <dsp:txXfrm>
        <a:off x="0" y="3077277"/>
        <a:ext cx="10168127" cy="61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A43B5-FD32-4865-9700-DC71B979C1B5}">
      <dsp:nvSpPr>
        <dsp:cNvPr id="0" name=""/>
        <dsp:cNvSpPr/>
      </dsp:nvSpPr>
      <dsp:spPr>
        <a:xfrm>
          <a:off x="9687056" y="3560950"/>
          <a:ext cx="415974" cy="447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987" y="0"/>
              </a:lnTo>
              <a:lnTo>
                <a:pt x="207987" y="447172"/>
              </a:lnTo>
              <a:lnTo>
                <a:pt x="415974" y="44717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67859-6BE8-4C69-B7D3-98125C2DAEEF}">
      <dsp:nvSpPr>
        <dsp:cNvPr id="0" name=""/>
        <dsp:cNvSpPr/>
      </dsp:nvSpPr>
      <dsp:spPr>
        <a:xfrm>
          <a:off x="9687056" y="3113778"/>
          <a:ext cx="415974" cy="447172"/>
        </a:xfrm>
        <a:custGeom>
          <a:avLst/>
          <a:gdLst/>
          <a:ahLst/>
          <a:cxnLst/>
          <a:rect l="0" t="0" r="0" b="0"/>
          <a:pathLst>
            <a:path>
              <a:moveTo>
                <a:pt x="0" y="447172"/>
              </a:moveTo>
              <a:lnTo>
                <a:pt x="207987" y="447172"/>
              </a:lnTo>
              <a:lnTo>
                <a:pt x="207987" y="0"/>
              </a:lnTo>
              <a:lnTo>
                <a:pt x="415974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3C83A-C038-4E2D-84C8-5573D5030317}">
      <dsp:nvSpPr>
        <dsp:cNvPr id="0" name=""/>
        <dsp:cNvSpPr/>
      </dsp:nvSpPr>
      <dsp:spPr>
        <a:xfrm>
          <a:off x="7191209" y="3515230"/>
          <a:ext cx="415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974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5FE4D-721C-43F1-A212-4672264E00A4}">
      <dsp:nvSpPr>
        <dsp:cNvPr id="0" name=""/>
        <dsp:cNvSpPr/>
      </dsp:nvSpPr>
      <dsp:spPr>
        <a:xfrm>
          <a:off x="4695361" y="3515230"/>
          <a:ext cx="415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9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87088-BCC8-4CCB-B8E6-08410907FA62}">
      <dsp:nvSpPr>
        <dsp:cNvPr id="0" name=""/>
        <dsp:cNvSpPr/>
      </dsp:nvSpPr>
      <dsp:spPr>
        <a:xfrm>
          <a:off x="2088968" y="2666605"/>
          <a:ext cx="415974" cy="894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987" y="0"/>
              </a:lnTo>
              <a:lnTo>
                <a:pt x="207987" y="894345"/>
              </a:lnTo>
              <a:lnTo>
                <a:pt x="415974" y="8943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8BD27-7F47-4CD8-B282-14B0FFF61A0D}">
      <dsp:nvSpPr>
        <dsp:cNvPr id="0" name=""/>
        <dsp:cNvSpPr/>
      </dsp:nvSpPr>
      <dsp:spPr>
        <a:xfrm>
          <a:off x="4584816" y="1772259"/>
          <a:ext cx="415974" cy="894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7987" y="0"/>
              </a:lnTo>
              <a:lnTo>
                <a:pt x="207987" y="894345"/>
              </a:lnTo>
              <a:lnTo>
                <a:pt x="415974" y="8943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9889BD-1DD3-45E9-9436-1F7ED902B5AA}">
      <dsp:nvSpPr>
        <dsp:cNvPr id="0" name=""/>
        <dsp:cNvSpPr/>
      </dsp:nvSpPr>
      <dsp:spPr>
        <a:xfrm>
          <a:off x="4584816" y="1726539"/>
          <a:ext cx="4159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9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1D49B-CF6A-476A-99D5-95D3F9748322}">
      <dsp:nvSpPr>
        <dsp:cNvPr id="0" name=""/>
        <dsp:cNvSpPr/>
      </dsp:nvSpPr>
      <dsp:spPr>
        <a:xfrm>
          <a:off x="4584816" y="877914"/>
          <a:ext cx="415974" cy="894345"/>
        </a:xfrm>
        <a:custGeom>
          <a:avLst/>
          <a:gdLst/>
          <a:ahLst/>
          <a:cxnLst/>
          <a:rect l="0" t="0" r="0" b="0"/>
          <a:pathLst>
            <a:path>
              <a:moveTo>
                <a:pt x="0" y="894345"/>
              </a:moveTo>
              <a:lnTo>
                <a:pt x="207987" y="894345"/>
              </a:lnTo>
              <a:lnTo>
                <a:pt x="207987" y="0"/>
              </a:lnTo>
              <a:lnTo>
                <a:pt x="415974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25414-2FCF-465E-927F-929080BB6934}">
      <dsp:nvSpPr>
        <dsp:cNvPr id="0" name=""/>
        <dsp:cNvSpPr/>
      </dsp:nvSpPr>
      <dsp:spPr>
        <a:xfrm>
          <a:off x="2088968" y="1772259"/>
          <a:ext cx="415974" cy="894345"/>
        </a:xfrm>
        <a:custGeom>
          <a:avLst/>
          <a:gdLst/>
          <a:ahLst/>
          <a:cxnLst/>
          <a:rect l="0" t="0" r="0" b="0"/>
          <a:pathLst>
            <a:path>
              <a:moveTo>
                <a:pt x="0" y="894345"/>
              </a:moveTo>
              <a:lnTo>
                <a:pt x="207987" y="894345"/>
              </a:lnTo>
              <a:lnTo>
                <a:pt x="207987" y="0"/>
              </a:lnTo>
              <a:lnTo>
                <a:pt x="415974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523AE-685F-4502-90E2-223F1E0A244D}">
      <dsp:nvSpPr>
        <dsp:cNvPr id="0" name=""/>
        <dsp:cNvSpPr/>
      </dsp:nvSpPr>
      <dsp:spPr>
        <a:xfrm>
          <a:off x="9095" y="2349424"/>
          <a:ext cx="2079873" cy="6343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FEngineLoop</a:t>
          </a:r>
          <a:r>
            <a:rPr lang="en-US" sz="1400" kern="1200" dirty="0"/>
            <a:t>::</a:t>
          </a:r>
          <a:r>
            <a:rPr lang="en-US" sz="1400" kern="1200" dirty="0" err="1"/>
            <a:t>PreInit</a:t>
          </a:r>
          <a:endParaRPr lang="zh-CN" sz="1400" kern="1200" dirty="0"/>
        </a:p>
      </dsp:txBody>
      <dsp:txXfrm>
        <a:off x="9095" y="2349424"/>
        <a:ext cx="2079873" cy="634361"/>
      </dsp:txXfrm>
    </dsp:sp>
    <dsp:sp modelId="{E960EE49-F041-4543-8B48-2662E3A2C1EB}">
      <dsp:nvSpPr>
        <dsp:cNvPr id="0" name=""/>
        <dsp:cNvSpPr/>
      </dsp:nvSpPr>
      <dsp:spPr>
        <a:xfrm>
          <a:off x="2504943" y="1455079"/>
          <a:ext cx="2079873" cy="6343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FEngineLoop</a:t>
          </a:r>
          <a:r>
            <a:rPr lang="en-US" sz="1000" kern="1200" dirty="0"/>
            <a:t>::</a:t>
          </a:r>
          <a:r>
            <a:rPr lang="en-US" sz="1000" kern="1200" dirty="0" err="1"/>
            <a:t>PreInitPreStartupScreen</a:t>
          </a:r>
          <a:endParaRPr lang="zh-CN" sz="1000" kern="1200" dirty="0"/>
        </a:p>
      </dsp:txBody>
      <dsp:txXfrm>
        <a:off x="2504943" y="1455079"/>
        <a:ext cx="2079873" cy="634361"/>
      </dsp:txXfrm>
    </dsp:sp>
    <dsp:sp modelId="{01CF5EE2-0255-4D69-800E-89D862A83B44}">
      <dsp:nvSpPr>
        <dsp:cNvPr id="0" name=""/>
        <dsp:cNvSpPr/>
      </dsp:nvSpPr>
      <dsp:spPr>
        <a:xfrm>
          <a:off x="5000790" y="560733"/>
          <a:ext cx="4056459" cy="6343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>
              <a:solidFill>
                <a:schemeClr val="tx1"/>
              </a:solidFill>
            </a:rPr>
            <a:t>获取当前线程</a:t>
          </a:r>
          <a:r>
            <a:rPr lang="en-US" sz="2000" b="1" kern="1200" dirty="0">
              <a:solidFill>
                <a:schemeClr val="tx1"/>
              </a:solidFill>
            </a:rPr>
            <a:t>id, </a:t>
          </a:r>
          <a:r>
            <a:rPr lang="zh-CN" sz="2000" b="1" kern="1200" dirty="0">
              <a:solidFill>
                <a:schemeClr val="tx1"/>
              </a:solidFill>
            </a:rPr>
            <a:t>存储到全局变量中</a:t>
          </a:r>
        </a:p>
      </dsp:txBody>
      <dsp:txXfrm>
        <a:off x="5000790" y="560733"/>
        <a:ext cx="4056459" cy="634361"/>
      </dsp:txXfrm>
    </dsp:sp>
    <dsp:sp modelId="{FDD2416A-2D5D-461F-BAE0-F7349879B1E3}">
      <dsp:nvSpPr>
        <dsp:cNvPr id="0" name=""/>
        <dsp:cNvSpPr/>
      </dsp:nvSpPr>
      <dsp:spPr>
        <a:xfrm>
          <a:off x="5000790" y="1455079"/>
          <a:ext cx="3029231" cy="6343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设置游戏线程数据</a:t>
          </a:r>
        </a:p>
      </dsp:txBody>
      <dsp:txXfrm>
        <a:off x="5000790" y="1455079"/>
        <a:ext cx="3029231" cy="634361"/>
      </dsp:txXfrm>
    </dsp:sp>
    <dsp:sp modelId="{BE24D115-1F62-4A7B-B5FD-F6A7581E993D}">
      <dsp:nvSpPr>
        <dsp:cNvPr id="0" name=""/>
        <dsp:cNvSpPr/>
      </dsp:nvSpPr>
      <dsp:spPr>
        <a:xfrm>
          <a:off x="5000790" y="2349424"/>
          <a:ext cx="3650052" cy="6343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将当前线程附加到</a:t>
          </a:r>
          <a:r>
            <a:rPr lang="en-US" sz="2000" kern="1200" dirty="0" err="1"/>
            <a:t>TaskGraph</a:t>
          </a:r>
          <a:r>
            <a:rPr lang="en-US" sz="2000" kern="1200" dirty="0"/>
            <a:t>. </a:t>
          </a:r>
          <a:endParaRPr lang="zh-CN" sz="2000" kern="1200" dirty="0"/>
        </a:p>
      </dsp:txBody>
      <dsp:txXfrm>
        <a:off x="5000790" y="2349424"/>
        <a:ext cx="3650052" cy="634361"/>
      </dsp:txXfrm>
    </dsp:sp>
    <dsp:sp modelId="{19FA5FCD-66A8-4912-A1EA-DCFF3079C6E3}">
      <dsp:nvSpPr>
        <dsp:cNvPr id="0" name=""/>
        <dsp:cNvSpPr/>
      </dsp:nvSpPr>
      <dsp:spPr>
        <a:xfrm>
          <a:off x="2504943" y="3243770"/>
          <a:ext cx="2190418" cy="6343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FEngineLoop</a:t>
          </a:r>
          <a:r>
            <a:rPr lang="en-US" sz="1000" kern="1200" dirty="0"/>
            <a:t>::</a:t>
          </a:r>
          <a:r>
            <a:rPr lang="en-US" sz="1000" kern="1200" dirty="0" err="1"/>
            <a:t>PreInitPostStartupScreen</a:t>
          </a:r>
          <a:endParaRPr lang="zh-CN" sz="1000" kern="1200" dirty="0"/>
        </a:p>
      </dsp:txBody>
      <dsp:txXfrm>
        <a:off x="2504943" y="3243770"/>
        <a:ext cx="2190418" cy="634361"/>
      </dsp:txXfrm>
    </dsp:sp>
    <dsp:sp modelId="{C323ABD8-C1EA-4C81-84EB-F272635FEE89}">
      <dsp:nvSpPr>
        <dsp:cNvPr id="0" name=""/>
        <dsp:cNvSpPr/>
      </dsp:nvSpPr>
      <dsp:spPr>
        <a:xfrm>
          <a:off x="5111336" y="3243770"/>
          <a:ext cx="2079873" cy="6343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初始化渲染进程</a:t>
          </a:r>
        </a:p>
      </dsp:txBody>
      <dsp:txXfrm>
        <a:off x="5111336" y="3243770"/>
        <a:ext cx="2079873" cy="634361"/>
      </dsp:txXfrm>
    </dsp:sp>
    <dsp:sp modelId="{437F2CD2-E7DE-4790-BFC6-950BF2480CCE}">
      <dsp:nvSpPr>
        <dsp:cNvPr id="0" name=""/>
        <dsp:cNvSpPr/>
      </dsp:nvSpPr>
      <dsp:spPr>
        <a:xfrm>
          <a:off x="7607183" y="3243770"/>
          <a:ext cx="2079873" cy="6343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/>
            <a:t>启动渲染进程</a:t>
          </a:r>
        </a:p>
      </dsp:txBody>
      <dsp:txXfrm>
        <a:off x="7607183" y="3243770"/>
        <a:ext cx="2079873" cy="634361"/>
      </dsp:txXfrm>
    </dsp:sp>
    <dsp:sp modelId="{82E986F4-9209-49FE-A6DC-23896547CB53}">
      <dsp:nvSpPr>
        <dsp:cNvPr id="0" name=""/>
        <dsp:cNvSpPr/>
      </dsp:nvSpPr>
      <dsp:spPr>
        <a:xfrm>
          <a:off x="10103031" y="2796597"/>
          <a:ext cx="2079873" cy="6343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b="1" kern="1200" dirty="0">
              <a:solidFill>
                <a:schemeClr val="tx1"/>
              </a:solidFill>
            </a:rPr>
            <a:t>创建</a:t>
          </a:r>
          <a:r>
            <a:rPr lang="en-US" sz="2000" b="1" kern="1200" dirty="0">
              <a:solidFill>
                <a:schemeClr val="tx1"/>
              </a:solidFill>
            </a:rPr>
            <a:t>RHI</a:t>
          </a:r>
          <a:r>
            <a:rPr lang="zh-CN" sz="2000" b="1" kern="1200" dirty="0">
              <a:solidFill>
                <a:schemeClr val="tx1"/>
              </a:solidFill>
            </a:rPr>
            <a:t>线程</a:t>
          </a:r>
        </a:p>
      </dsp:txBody>
      <dsp:txXfrm>
        <a:off x="10103031" y="2796597"/>
        <a:ext cx="2079873" cy="634361"/>
      </dsp:txXfrm>
    </dsp:sp>
    <dsp:sp modelId="{881A2897-3049-4B3D-B1A6-B0B2D923B240}">
      <dsp:nvSpPr>
        <dsp:cNvPr id="0" name=""/>
        <dsp:cNvSpPr/>
      </dsp:nvSpPr>
      <dsp:spPr>
        <a:xfrm>
          <a:off x="10103031" y="3690942"/>
          <a:ext cx="2079873" cy="6343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solidFill>
                <a:schemeClr val="tx1"/>
              </a:solidFill>
            </a:rPr>
            <a:t>创建渲染线程</a:t>
          </a:r>
        </a:p>
      </dsp:txBody>
      <dsp:txXfrm>
        <a:off x="10103031" y="3690942"/>
        <a:ext cx="2079873" cy="6343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B56E6-4AB4-415D-B929-3A89C9A63558}">
      <dsp:nvSpPr>
        <dsp:cNvPr id="0" name=""/>
        <dsp:cNvSpPr/>
      </dsp:nvSpPr>
      <dsp:spPr>
        <a:xfrm>
          <a:off x="10562593" y="3845349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677778" y="3885007"/>
        <a:ext cx="12124" cy="12124"/>
      </dsp:txXfrm>
    </dsp:sp>
    <dsp:sp modelId="{0D4DF50A-EFB7-4576-825D-88B10B23CB9E}">
      <dsp:nvSpPr>
        <dsp:cNvPr id="0" name=""/>
        <dsp:cNvSpPr/>
      </dsp:nvSpPr>
      <dsp:spPr>
        <a:xfrm>
          <a:off x="9107628" y="3845349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222813" y="3885007"/>
        <a:ext cx="12124" cy="12124"/>
      </dsp:txXfrm>
    </dsp:sp>
    <dsp:sp modelId="{0800672C-4DCD-44E8-B164-25F38B13B900}">
      <dsp:nvSpPr>
        <dsp:cNvPr id="0" name=""/>
        <dsp:cNvSpPr/>
      </dsp:nvSpPr>
      <dsp:spPr>
        <a:xfrm>
          <a:off x="7652664" y="3429000"/>
          <a:ext cx="242494" cy="462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1247" y="0"/>
              </a:lnTo>
              <a:lnTo>
                <a:pt x="121247" y="462069"/>
              </a:lnTo>
              <a:lnTo>
                <a:pt x="242494" y="46206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60865" y="3646988"/>
        <a:ext cx="26091" cy="26091"/>
      </dsp:txXfrm>
    </dsp:sp>
    <dsp:sp modelId="{7186F8BA-B6F6-4CDF-A87F-A2EFC983B664}">
      <dsp:nvSpPr>
        <dsp:cNvPr id="0" name=""/>
        <dsp:cNvSpPr/>
      </dsp:nvSpPr>
      <dsp:spPr>
        <a:xfrm>
          <a:off x="7652664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67849" y="3422937"/>
        <a:ext cx="12124" cy="12124"/>
      </dsp:txXfrm>
    </dsp:sp>
    <dsp:sp modelId="{3408C73B-6397-4A9B-B2B0-F13004E234DF}">
      <dsp:nvSpPr>
        <dsp:cNvPr id="0" name=""/>
        <dsp:cNvSpPr/>
      </dsp:nvSpPr>
      <dsp:spPr>
        <a:xfrm>
          <a:off x="7652664" y="2966930"/>
          <a:ext cx="242494" cy="462069"/>
        </a:xfrm>
        <a:custGeom>
          <a:avLst/>
          <a:gdLst/>
          <a:ahLst/>
          <a:cxnLst/>
          <a:rect l="0" t="0" r="0" b="0"/>
          <a:pathLst>
            <a:path>
              <a:moveTo>
                <a:pt x="0" y="462069"/>
              </a:moveTo>
              <a:lnTo>
                <a:pt x="121247" y="462069"/>
              </a:lnTo>
              <a:lnTo>
                <a:pt x="121247" y="0"/>
              </a:lnTo>
              <a:lnTo>
                <a:pt x="24249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760865" y="3184919"/>
        <a:ext cx="26091" cy="26091"/>
      </dsp:txXfrm>
    </dsp:sp>
    <dsp:sp modelId="{8C845407-DE82-4802-B780-EEF51D05A365}">
      <dsp:nvSpPr>
        <dsp:cNvPr id="0" name=""/>
        <dsp:cNvSpPr/>
      </dsp:nvSpPr>
      <dsp:spPr>
        <a:xfrm>
          <a:off x="6197700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312884" y="3422937"/>
        <a:ext cx="12124" cy="12124"/>
      </dsp:txXfrm>
    </dsp:sp>
    <dsp:sp modelId="{4C18253B-2001-468B-9CF4-BF1FF16B6F6E}">
      <dsp:nvSpPr>
        <dsp:cNvPr id="0" name=""/>
        <dsp:cNvSpPr/>
      </dsp:nvSpPr>
      <dsp:spPr>
        <a:xfrm>
          <a:off x="4742735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857920" y="3422937"/>
        <a:ext cx="12124" cy="12124"/>
      </dsp:txXfrm>
    </dsp:sp>
    <dsp:sp modelId="{DBEE9B17-2695-4642-93E6-AA15D6A28494}">
      <dsp:nvSpPr>
        <dsp:cNvPr id="0" name=""/>
        <dsp:cNvSpPr/>
      </dsp:nvSpPr>
      <dsp:spPr>
        <a:xfrm>
          <a:off x="3287771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02956" y="3422937"/>
        <a:ext cx="12124" cy="12124"/>
      </dsp:txXfrm>
    </dsp:sp>
    <dsp:sp modelId="{19226C71-967C-49E9-8828-87C4ABBF9457}">
      <dsp:nvSpPr>
        <dsp:cNvPr id="0" name=""/>
        <dsp:cNvSpPr/>
      </dsp:nvSpPr>
      <dsp:spPr>
        <a:xfrm>
          <a:off x="1832807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947991" y="3422937"/>
        <a:ext cx="12124" cy="12124"/>
      </dsp:txXfrm>
    </dsp:sp>
    <dsp:sp modelId="{B7AC1359-9D0D-4F6D-92D1-30B23A688650}">
      <dsp:nvSpPr>
        <dsp:cNvPr id="0" name=""/>
        <dsp:cNvSpPr/>
      </dsp:nvSpPr>
      <dsp:spPr>
        <a:xfrm>
          <a:off x="377842" y="3383280"/>
          <a:ext cx="24249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49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93027" y="3422937"/>
        <a:ext cx="12124" cy="12124"/>
      </dsp:txXfrm>
    </dsp:sp>
    <dsp:sp modelId="{759FEE46-0F86-45C6-BAD6-A7109DCD6D06}">
      <dsp:nvSpPr>
        <dsp:cNvPr id="0" name=""/>
        <dsp:cNvSpPr/>
      </dsp:nvSpPr>
      <dsp:spPr>
        <a:xfrm rot="16200000">
          <a:off x="-779762" y="3244172"/>
          <a:ext cx="1945555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UGameEngine</a:t>
          </a:r>
          <a:r>
            <a:rPr lang="en-US" sz="1800" kern="1200" dirty="0"/>
            <a:t>::Tick</a:t>
          </a:r>
          <a:endParaRPr lang="zh-CN" sz="1800" kern="1200" dirty="0"/>
        </a:p>
      </dsp:txBody>
      <dsp:txXfrm>
        <a:off x="-779762" y="3244172"/>
        <a:ext cx="1945555" cy="369655"/>
      </dsp:txXfrm>
    </dsp:sp>
    <dsp:sp modelId="{3DB9CE0F-1305-4118-8479-DE4F5A465A39}">
      <dsp:nvSpPr>
        <dsp:cNvPr id="0" name=""/>
        <dsp:cNvSpPr/>
      </dsp:nvSpPr>
      <dsp:spPr>
        <a:xfrm>
          <a:off x="620336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重绘视口</a:t>
          </a:r>
        </a:p>
      </dsp:txBody>
      <dsp:txXfrm>
        <a:off x="620336" y="3244172"/>
        <a:ext cx="1212470" cy="369655"/>
      </dsp:txXfrm>
    </dsp:sp>
    <dsp:sp modelId="{71DA18B6-ACCA-4B01-A74E-1C017812A8B2}">
      <dsp:nvSpPr>
        <dsp:cNvPr id="0" name=""/>
        <dsp:cNvSpPr/>
      </dsp:nvSpPr>
      <dsp:spPr>
        <a:xfrm>
          <a:off x="2075301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触发视口的绘制逻辑</a:t>
          </a:r>
        </a:p>
      </dsp:txBody>
      <dsp:txXfrm>
        <a:off x="2075301" y="3244172"/>
        <a:ext cx="1212470" cy="369655"/>
      </dsp:txXfrm>
    </dsp:sp>
    <dsp:sp modelId="{E08D6302-A0B5-417A-97D2-5DA110D4F383}">
      <dsp:nvSpPr>
        <dsp:cNvPr id="0" name=""/>
        <dsp:cNvSpPr/>
      </dsp:nvSpPr>
      <dsp:spPr>
        <a:xfrm>
          <a:off x="3530265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准备渲染数据，生成 </a:t>
          </a:r>
          <a:r>
            <a:rPr lang="en-US" sz="900" kern="1200"/>
            <a:t>FSceneViewFamily </a:t>
          </a:r>
          <a:endParaRPr lang="zh-CN" sz="900" kern="1200"/>
        </a:p>
      </dsp:txBody>
      <dsp:txXfrm>
        <a:off x="3530265" y="3244172"/>
        <a:ext cx="1212470" cy="369655"/>
      </dsp:txXfrm>
    </dsp:sp>
    <dsp:sp modelId="{6B0D83C4-2AD6-48A5-8A98-87B4FA32BA28}">
      <dsp:nvSpPr>
        <dsp:cNvPr id="0" name=""/>
        <dsp:cNvSpPr/>
      </dsp:nvSpPr>
      <dsp:spPr>
        <a:xfrm>
          <a:off x="4985229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/>
            <a:t>根据摄像机的状态视图信息，生成 </a:t>
          </a:r>
          <a:r>
            <a:rPr lang="en-US" sz="900" kern="1200"/>
            <a:t>FSceneView</a:t>
          </a:r>
          <a:endParaRPr lang="zh-CN" sz="900" kern="1200"/>
        </a:p>
      </dsp:txBody>
      <dsp:txXfrm>
        <a:off x="4985229" y="3244172"/>
        <a:ext cx="1212470" cy="369655"/>
      </dsp:txXfrm>
    </dsp:sp>
    <dsp:sp modelId="{7D220CE7-A10B-4B6D-B1C3-59B1A523BAA6}">
      <dsp:nvSpPr>
        <dsp:cNvPr id="0" name=""/>
        <dsp:cNvSpPr/>
      </dsp:nvSpPr>
      <dsp:spPr>
        <a:xfrm>
          <a:off x="6440194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启动整个渲染流程，将渲染结果输出到屏幕</a:t>
          </a:r>
        </a:p>
      </dsp:txBody>
      <dsp:txXfrm>
        <a:off x="6440194" y="3244172"/>
        <a:ext cx="1212470" cy="369655"/>
      </dsp:txXfrm>
    </dsp:sp>
    <dsp:sp modelId="{F4928388-829E-41F2-BB3A-DA467F364EF0}">
      <dsp:nvSpPr>
        <dsp:cNvPr id="0" name=""/>
        <dsp:cNvSpPr/>
      </dsp:nvSpPr>
      <dsp:spPr>
        <a:xfrm>
          <a:off x="7895158" y="278210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更新与场景相关的数据和状态</a:t>
          </a:r>
        </a:p>
      </dsp:txBody>
      <dsp:txXfrm>
        <a:off x="7895158" y="2782102"/>
        <a:ext cx="1212470" cy="369655"/>
      </dsp:txXfrm>
    </dsp:sp>
    <dsp:sp modelId="{4829B9C8-75B6-410E-80DD-7AE230412BEE}">
      <dsp:nvSpPr>
        <dsp:cNvPr id="0" name=""/>
        <dsp:cNvSpPr/>
      </dsp:nvSpPr>
      <dsp:spPr>
        <a:xfrm>
          <a:off x="7895158" y="3244172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900" kern="1200" dirty="0"/>
            <a:t>创建适当的 </a:t>
          </a:r>
          <a:r>
            <a:rPr lang="en-US" sz="900" kern="1200" dirty="0" err="1"/>
            <a:t>FSceneRenderer</a:t>
          </a:r>
          <a:endParaRPr lang="zh-CN" sz="900" kern="1200" dirty="0"/>
        </a:p>
      </dsp:txBody>
      <dsp:txXfrm>
        <a:off x="7895158" y="3244172"/>
        <a:ext cx="1212470" cy="369655"/>
      </dsp:txXfrm>
    </dsp:sp>
    <dsp:sp modelId="{3A93090E-921C-4B65-927C-BC77C1F5BDEC}">
      <dsp:nvSpPr>
        <dsp:cNvPr id="0" name=""/>
        <dsp:cNvSpPr/>
      </dsp:nvSpPr>
      <dsp:spPr>
        <a:xfrm>
          <a:off x="7895158" y="3706241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b="1" kern="1200" dirty="0">
              <a:solidFill>
                <a:srgbClr val="FF0000"/>
              </a:solidFill>
            </a:rPr>
            <a:t>将渲染任务提交到渲染线程执行</a:t>
          </a:r>
        </a:p>
      </dsp:txBody>
      <dsp:txXfrm>
        <a:off x="7895158" y="3706241"/>
        <a:ext cx="1212470" cy="369655"/>
      </dsp:txXfrm>
    </dsp:sp>
    <dsp:sp modelId="{8BF0D2B9-C087-4F34-A2A3-2773E1E3644B}">
      <dsp:nvSpPr>
        <dsp:cNvPr id="0" name=""/>
        <dsp:cNvSpPr/>
      </dsp:nvSpPr>
      <dsp:spPr>
        <a:xfrm>
          <a:off x="9350123" y="3706241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处理渲染任务</a:t>
          </a:r>
        </a:p>
      </dsp:txBody>
      <dsp:txXfrm>
        <a:off x="9350123" y="3706241"/>
        <a:ext cx="1212470" cy="369655"/>
      </dsp:txXfrm>
    </dsp:sp>
    <dsp:sp modelId="{CEB6676B-45D7-4B1F-B379-169EDF5D58A2}">
      <dsp:nvSpPr>
        <dsp:cNvPr id="0" name=""/>
        <dsp:cNvSpPr/>
      </dsp:nvSpPr>
      <dsp:spPr>
        <a:xfrm>
          <a:off x="10805087" y="3706241"/>
          <a:ext cx="1212470" cy="3696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/>
            <a:t>执行渲染操作</a:t>
          </a:r>
        </a:p>
      </dsp:txBody>
      <dsp:txXfrm>
        <a:off x="10805087" y="3706241"/>
        <a:ext cx="1212470" cy="369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7695-A766-434B-83FC-83496A3C18A3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90703-B37E-4730-A512-A9DD76B82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43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90703-B37E-4730-A512-A9DD76B822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16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90703-B37E-4730-A512-A9DD76B8226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3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90703-B37E-4730-A512-A9DD76B8226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062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/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43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533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63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5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4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4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1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1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2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2" r:id="rId6"/>
    <p:sldLayoutId id="2147483788" r:id="rId7"/>
    <p:sldLayoutId id="2147483789" r:id="rId8"/>
    <p:sldLayoutId id="2147483790" r:id="rId9"/>
    <p:sldLayoutId id="2147483791" r:id="rId10"/>
    <p:sldLayoutId id="2147483793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600" kern="1200" spc="1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200" kern="1200" spc="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白色表面上飞溅的颜色">
            <a:extLst>
              <a:ext uri="{FF2B5EF4-FFF2-40B4-BE49-F238E27FC236}">
                <a16:creationId xmlns:a16="http://schemas.microsoft.com/office/drawing/2014/main" id="{2B2DF5F0-CD3B-2F66-9E19-B35CCF989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00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F12FF6B-C623-18FD-E761-5FD1896F7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3901" y="2847975"/>
            <a:ext cx="4098060" cy="1162050"/>
          </a:xfrm>
        </p:spPr>
        <p:txBody>
          <a:bodyPr anchor="b">
            <a:noAutofit/>
          </a:bodyPr>
          <a:lstStyle/>
          <a:p>
            <a:r>
              <a:rPr lang="zh-CN" altLang="en-US" sz="4800" dirty="0"/>
              <a:t>遮挡剔除映射算法研究进展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993D25-6FE4-C0B1-B23C-2658F346F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000" dirty="0"/>
              <a:t>部门：游戏中心开发部</a:t>
            </a:r>
            <a:endParaRPr lang="en-US" altLang="zh-CN" sz="2000" dirty="0"/>
          </a:p>
          <a:p>
            <a:r>
              <a:rPr lang="zh-CN" altLang="en-US" sz="2000" dirty="0"/>
              <a:t>作者：孙伟</a:t>
            </a:r>
            <a:r>
              <a:rPr lang="en-US" altLang="zh-CN" sz="2000" dirty="0"/>
              <a:t> s30035957</a:t>
            </a:r>
          </a:p>
          <a:p>
            <a:r>
              <a:rPr lang="zh-CN" altLang="en-US" sz="2000" dirty="0"/>
              <a:t>日期：</a:t>
            </a:r>
            <a:r>
              <a:rPr lang="en-US" altLang="zh-CN" sz="2000" dirty="0"/>
              <a:t>2024/11/21</a:t>
            </a:r>
            <a:endParaRPr lang="zh-CN" alt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736B36-CF42-79EC-32BB-B0A09DCD4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0132" y="872835"/>
            <a:ext cx="1428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687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DA00B-C034-E79F-BE03-B3F5551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可见性计算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582313-9932-BE9E-2987-8F5ADE3154DB}"/>
              </a:ext>
            </a:extLst>
          </p:cNvPr>
          <p:cNvSpPr txBox="1"/>
          <p:nvPr/>
        </p:nvSpPr>
        <p:spPr>
          <a:xfrm>
            <a:off x="304800" y="2501900"/>
            <a:ext cx="1167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日志打印：</a:t>
            </a:r>
            <a:r>
              <a:rPr lang="en-US" altLang="zh-CN" dirty="0" err="1"/>
              <a:t>GEngine</a:t>
            </a:r>
            <a:r>
              <a:rPr lang="en-US" altLang="zh-CN" dirty="0"/>
              <a:t>-&gt;</a:t>
            </a:r>
            <a:r>
              <a:rPr lang="en-US" altLang="zh-CN" dirty="0" err="1"/>
              <a:t>AddOnScreenDebugMessage</a:t>
            </a:r>
            <a:r>
              <a:rPr lang="en-US" altLang="zh-CN" dirty="0"/>
              <a:t>(0, 5.0f, </a:t>
            </a:r>
            <a:r>
              <a:rPr lang="en-US" altLang="zh-CN" dirty="0" err="1"/>
              <a:t>FColor</a:t>
            </a:r>
            <a:r>
              <a:rPr lang="en-US" altLang="zh-CN" dirty="0"/>
              <a:t>::Red, </a:t>
            </a:r>
            <a:r>
              <a:rPr lang="en-US" altLang="zh-CN" dirty="0" err="1"/>
              <a:t>FString</a:t>
            </a:r>
            <a:r>
              <a:rPr lang="en-US" altLang="zh-CN" dirty="0"/>
              <a:t>::</a:t>
            </a:r>
            <a:r>
              <a:rPr lang="en-US" altLang="zh-CN" dirty="0" err="1"/>
              <a:t>Printf</a:t>
            </a:r>
            <a:r>
              <a:rPr lang="en-US" altLang="zh-CN" dirty="0"/>
              <a:t>(TEXT("</a:t>
            </a:r>
            <a:r>
              <a:rPr lang="en-US" altLang="zh-CN" dirty="0" err="1"/>
              <a:t>RendererOutput</a:t>
            </a:r>
            <a:r>
              <a:rPr lang="en-US" altLang="zh-CN" dirty="0"/>
              <a:t>: %d"), (int32)</a:t>
            </a:r>
            <a:r>
              <a:rPr lang="en-US" altLang="zh-CN" dirty="0" err="1"/>
              <a:t>RendererOutput</a:t>
            </a:r>
            <a:r>
              <a:rPr lang="en-US" altLang="zh-CN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177574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A52B99F1-B2DC-437E-A8A1-A57F2F29F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684398"/>
            <a:ext cx="11167447" cy="520604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601A8E-23E7-B693-0184-1372E40E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1092857"/>
            <a:ext cx="3669704" cy="4389120"/>
          </a:xfrm>
        </p:spPr>
        <p:txBody>
          <a:bodyPr>
            <a:normAutofit/>
          </a:bodyPr>
          <a:lstStyle/>
          <a:p>
            <a:r>
              <a:rPr lang="zh-CN" altLang="en-US" dirty="0"/>
              <a:t>当前方向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935374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7A839-61ED-200E-AB29-E963D3195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2679" y="1092857"/>
            <a:ext cx="5670087" cy="4389120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Unreal Engine</a:t>
            </a:r>
            <a:r>
              <a:rPr lang="zh-CN" altLang="en-US" sz="2000" dirty="0"/>
              <a:t> 遮挡算法</a:t>
            </a:r>
            <a:r>
              <a:rPr lang="en-US" altLang="zh-CN" sz="2000" dirty="0"/>
              <a:t>——UE5 Demo</a:t>
            </a:r>
          </a:p>
          <a:p>
            <a:pPr lvl="2"/>
            <a:r>
              <a:rPr lang="en-US" altLang="zh-CN" b="1" dirty="0">
                <a:solidFill>
                  <a:srgbClr val="00B050"/>
                </a:solidFill>
              </a:rPr>
              <a:t>UE5</a:t>
            </a:r>
            <a:r>
              <a:rPr lang="zh-CN" altLang="en-US" b="1" dirty="0">
                <a:solidFill>
                  <a:srgbClr val="00B050"/>
                </a:solidFill>
              </a:rPr>
              <a:t> 剔除方法</a:t>
            </a:r>
            <a:endParaRPr lang="en-US" altLang="zh-CN" b="1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UE5 </a:t>
            </a:r>
            <a:r>
              <a:rPr lang="zh-CN" altLang="en-US" dirty="0">
                <a:solidFill>
                  <a:srgbClr val="FF0000"/>
                </a:solidFill>
              </a:rPr>
              <a:t>渲染的原理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UE5 </a:t>
            </a:r>
            <a:r>
              <a:rPr lang="zh-CN" altLang="en-US" dirty="0"/>
              <a:t>获取渲染物体、顶点、三角形与包围盒统计信息</a:t>
            </a:r>
            <a:endParaRPr lang="en-US" altLang="zh-CN" dirty="0"/>
          </a:p>
          <a:p>
            <a:pPr lvl="2"/>
            <a:r>
              <a:rPr lang="en-US" altLang="zh-CN" dirty="0"/>
              <a:t>UE5 </a:t>
            </a:r>
            <a:r>
              <a:rPr lang="zh-CN" altLang="en-US" dirty="0"/>
              <a:t>遮挡算法的代码理解</a:t>
            </a:r>
            <a:endParaRPr lang="en-US" altLang="zh-CN" dirty="0"/>
          </a:p>
          <a:p>
            <a:r>
              <a:rPr lang="en-US" altLang="zh-CN" sz="2000" dirty="0"/>
              <a:t>Intel</a:t>
            </a:r>
            <a:r>
              <a:rPr lang="zh-CN" altLang="en-US" sz="2000" dirty="0"/>
              <a:t>遮挡算法</a:t>
            </a:r>
            <a:endParaRPr lang="en-US" altLang="zh-CN" sz="2000" dirty="0"/>
          </a:p>
          <a:p>
            <a:pPr lvl="2"/>
            <a:r>
              <a:rPr lang="zh-CN" altLang="en-US" dirty="0"/>
              <a:t>算法复现</a:t>
            </a:r>
            <a:endParaRPr lang="en-US" altLang="zh-CN" dirty="0"/>
          </a:p>
          <a:p>
            <a:r>
              <a:rPr lang="en-US" altLang="zh-CN" sz="2000" dirty="0"/>
              <a:t>Nanite</a:t>
            </a:r>
            <a:r>
              <a:rPr lang="zh-CN" altLang="en-US" sz="2000" dirty="0"/>
              <a:t>研究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9903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69AE32E-58A5-BE09-8735-EC631BF2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/>
              <a:t>基本概念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696E3-AC9B-553C-71F9-924EA5D3E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214"/>
              </p:ext>
            </p:extLst>
          </p:nvPr>
        </p:nvGraphicFramePr>
        <p:xfrm>
          <a:off x="300709" y="1929448"/>
          <a:ext cx="11212139" cy="4736101"/>
        </p:xfrm>
        <a:graphic>
          <a:graphicData uri="http://schemas.openxmlformats.org/drawingml/2006/table">
            <a:tbl>
              <a:tblPr firstRow="1" bandRow="1"/>
              <a:tblGrid>
                <a:gridCol w="2278616">
                  <a:extLst>
                    <a:ext uri="{9D8B030D-6E8A-4147-A177-3AD203B41FA5}">
                      <a16:colId xmlns:a16="http://schemas.microsoft.com/office/drawing/2014/main" val="329417485"/>
                    </a:ext>
                  </a:extLst>
                </a:gridCol>
                <a:gridCol w="8933523">
                  <a:extLst>
                    <a:ext uri="{9D8B030D-6E8A-4147-A177-3AD203B41FA5}">
                      <a16:colId xmlns:a16="http://schemas.microsoft.com/office/drawing/2014/main" val="3012893867"/>
                    </a:ext>
                  </a:extLst>
                </a:gridCol>
              </a:tblGrid>
              <a:tr h="277413">
                <a:tc>
                  <a:txBody>
                    <a:bodyPr/>
                    <a:lstStyle/>
                    <a:p>
                      <a:r>
                        <a:rPr lang="zh-CN" altLang="en-US" sz="1000" b="1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effectLst/>
                        </a:rPr>
                        <a:t>解析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44176"/>
                  </a:ext>
                </a:extLst>
              </a:tr>
              <a:tr h="46083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UWorld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代表了一个游戏世界，可以加载和卸载多个关卡（</a:t>
                      </a:r>
                      <a:r>
                        <a:rPr lang="en-US" altLang="zh-CN" sz="1000" dirty="0"/>
                        <a:t>Level</a:t>
                      </a:r>
                      <a:r>
                        <a:rPr lang="zh-CN" altLang="en-US" sz="1000" dirty="0"/>
                        <a:t>）。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761316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ULevel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是 </a:t>
                      </a:r>
                      <a:r>
                        <a:rPr lang="en-US" altLang="zh-CN" sz="1000" dirty="0" err="1"/>
                        <a:t>UWorld</a:t>
                      </a:r>
                      <a:r>
                        <a:rPr lang="en-US" altLang="zh-CN" sz="1000" dirty="0"/>
                        <a:t> </a:t>
                      </a:r>
                      <a:r>
                        <a:rPr lang="zh-CN" altLang="en-US" sz="1000" dirty="0"/>
                        <a:t>中的一个具体关卡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zh-CN" altLang="en-US" sz="1000" dirty="0"/>
                        <a:t>存储了特定场景中的所有 </a:t>
                      </a:r>
                      <a:r>
                        <a:rPr lang="en-US" altLang="zh-CN" sz="1000" b="1" dirty="0"/>
                        <a:t>Actor</a:t>
                      </a:r>
                      <a:r>
                        <a:rPr lang="zh-CN" altLang="en-US" sz="1000" dirty="0"/>
                        <a:t>（例如角色、建筑物、物体等）和 </a:t>
                      </a:r>
                      <a:r>
                        <a:rPr lang="en-US" altLang="zh-CN" sz="1000" b="1" dirty="0"/>
                        <a:t>Component</a:t>
                      </a:r>
                      <a:r>
                        <a:rPr lang="zh-CN" altLang="en-US" sz="1000" dirty="0"/>
                        <a:t>（如灯光、材质等）。每个关卡代表了一个可以加载的“区域”，例如一个城市、一个房间或一个地图。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199094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USceneComponent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场景组件，是所有可以被加入到场景的物体的父类，比如灯光、模型、雾等。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681652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rgbClr val="FF0000"/>
                          </a:solidFill>
                          <a:effectLst/>
                        </a:rPr>
                        <a:t>UPrimitiveComponent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图元组件，是所有可渲染或拥有物理模拟的物体父类。是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CPU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层裁剪的最小粒度单位，比如</a:t>
                      </a:r>
                      <a:r>
                        <a:rPr lang="en-US" altLang="zh-CN" sz="1000" dirty="0" err="1"/>
                        <a:t>UCameraComponent</a:t>
                      </a:r>
                      <a:r>
                        <a:rPr lang="zh-CN" altLang="en-US" sz="1000" dirty="0"/>
                        <a:t>可以加入到场景但不会被渲染，不属于图元。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2994214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ULightComponent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光源组件，是所有光源类型的父类。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33541"/>
                  </a:ext>
                </a:extLst>
              </a:tr>
              <a:tr h="46083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FScene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是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effectLst/>
                        </a:rPr>
                        <a:t>UWorld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在渲染模块的代表。只有加入到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effectLst/>
                        </a:rPr>
                        <a:t>FScene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的物体才会被渲染器感知到。渲染线程拥有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effectLst/>
                        </a:rPr>
                        <a:t>FScene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的所有状态（游戏线程不可直接修改）。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064973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FPrimitiveSceneProxy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图元场景代理，是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UPrimitiveComponent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在渲染器的代表，镜像了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UPrimitiveComponent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在渲染线程的状态，</a:t>
                      </a:r>
                      <a:r>
                        <a:rPr lang="zh-CN" altLang="en-US" sz="1000" dirty="0"/>
                        <a:t>用于告知渲染器如何渲染该组件，例如使用的材质、渲染设置、是否启用某些渲染效果（如阴影、透明度等）。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04418"/>
                  </a:ext>
                </a:extLst>
              </a:tr>
              <a:tr h="46083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FPrimitiveSceneInfo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渲染器内部状态，</a:t>
                      </a:r>
                      <a:r>
                        <a:rPr lang="zh-CN" altLang="en-US" sz="1000" dirty="0"/>
                        <a:t>表示一个 </a:t>
                      </a:r>
                      <a:r>
                        <a:rPr lang="en-US" altLang="zh-CN" sz="1000" b="1" dirty="0" err="1"/>
                        <a:t>UPrimitiveComponent</a:t>
                      </a:r>
                      <a:r>
                        <a:rPr lang="en-US" altLang="zh-CN" sz="1000" dirty="0"/>
                        <a:t> </a:t>
                      </a:r>
                      <a:r>
                        <a:rPr lang="zh-CN" altLang="en-US" sz="1000" dirty="0"/>
                        <a:t>在渲染模块中的详细信息。它不仅仅包括渲染设置，还包含具体的渲染数据，如几何信息（顶点、索引、网格数据等），并且用于物体渲染时的实际操作。</a:t>
                      </a:r>
                      <a:endParaRPr lang="zh-CN" alt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240807"/>
                  </a:ext>
                </a:extLst>
              </a:tr>
              <a:tr h="460832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  <a:effectLst/>
                        </a:rPr>
                        <a:t>FSceneView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描述了</a:t>
                      </a:r>
                      <a:r>
                        <a:rPr lang="en-US" altLang="zh-CN" sz="1000" dirty="0" err="1">
                          <a:solidFill>
                            <a:schemeClr val="tx1"/>
                          </a:solidFill>
                          <a:effectLst/>
                        </a:rPr>
                        <a:t>FScene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内的单个视图（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），</a:t>
                      </a:r>
                      <a:r>
                        <a:rPr lang="zh-CN" altLang="en-US" sz="1000" dirty="0"/>
                        <a:t>一个 </a:t>
                      </a:r>
                      <a:r>
                        <a:rPr lang="en-US" altLang="zh-CN" sz="1000" b="1" dirty="0" err="1"/>
                        <a:t>FScene</a:t>
                      </a:r>
                      <a:r>
                        <a:rPr lang="zh-CN" altLang="en-US" sz="1000" dirty="0"/>
                        <a:t> 可以有多个 </a:t>
                      </a:r>
                      <a:r>
                        <a:rPr lang="en-US" altLang="zh-CN" sz="1000" b="1" dirty="0" err="1"/>
                        <a:t>FSceneView</a:t>
                      </a:r>
                      <a:r>
                        <a:rPr lang="zh-CN" altLang="en-US" sz="1000" dirty="0"/>
                        <a:t>，每个视图对应一个摄像机的视角。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每一帧都会创建新的</a:t>
                      </a:r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实例。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15143"/>
                  </a:ext>
                </a:extLst>
              </a:tr>
              <a:tr h="27741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FViewInfo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tx1"/>
                          </a:solidFill>
                          <a:effectLst/>
                        </a:rPr>
                        <a:t>view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在渲染器的内部代表，只存在渲染器模块，引擎模块不可见。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701437"/>
                  </a:ext>
                </a:extLst>
              </a:tr>
              <a:tr h="46083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FSceneViewState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存储与视图相关的渲染器私有信息，这些信息在多个帧之间保持一致。它跨帧存储渲染器的状态，例如摄像机位置、视锥体等。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在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Game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实例，每个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ULocalPlayer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拥有一个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FSceneViewState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实例。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993732"/>
                  </a:ext>
                </a:extLst>
              </a:tr>
              <a:tr h="329629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/>
                        </a:rPr>
                        <a:t>FSceneRenderer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dirty="0"/>
                        <a:t>每帧都会被创建的对象，封装了帧间的临时数据和渲染过程。它是渲染流程的核心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。下派生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FDeferredShadingSceneRenderer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延迟着色场景渲染器）和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FMobileSceneRenderer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（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移动端场景渲染器），分别代表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PC</a:t>
                      </a:r>
                      <a:r>
                        <a:rPr lang="zh-CN" altLang="en-US" sz="1000" dirty="0">
                          <a:solidFill>
                            <a:schemeClr val="tx1"/>
                          </a:solidFill>
                          <a:effectLst/>
                        </a:rPr>
                        <a:t>和移动端的默认渲染器。</a:t>
                      </a:r>
                    </a:p>
                  </a:txBody>
                  <a:tcPr marL="38055" marR="38055" marT="21746" marB="21746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403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0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A405A-4C36-9DFE-C0C1-2E63699CE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引擎的编译和安装</a:t>
            </a:r>
            <a:endParaRPr lang="zh-CN" altLang="en-US" dirty="0"/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34221C72-2465-E8C4-2F50-F09CF4BD3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56432"/>
              </p:ext>
            </p:extLst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471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5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5" name="Rectangle 105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66" name="Rectangle 1055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67" name="Rectangle 1057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2B62DF-BD01-23D9-3A6A-41ABCFDB2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多线程渲染</a:t>
            </a:r>
          </a:p>
        </p:txBody>
      </p:sp>
      <p:sp>
        <p:nvSpPr>
          <p:cNvPr id="1068" name="Rectangle 1059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9" name="Rectangle 1061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633F12-AF46-D1AC-DC7B-8DB4DE2C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58" y="2682201"/>
            <a:ext cx="11097349" cy="302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2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206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B55F98-F4C3-9DAB-73FA-94875C284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" b="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6" name="Rectangle 207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CC3F84-ADDD-4D49-A269-2FFB0836C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272" y="5865805"/>
            <a:ext cx="7518195" cy="807857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3200"/>
              <a:t>并行渲染</a:t>
            </a:r>
          </a:p>
        </p:txBody>
      </p:sp>
      <p:sp>
        <p:nvSpPr>
          <p:cNvPr id="2085" name="Rectangle 207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86" name="Rectangle 207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876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FB82883-1DC0-4BE1-A607-009095F33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FA98EAA-A866-4C95-A2A8-44E46FBA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56000">
                <a:schemeClr val="tx1">
                  <a:alpha val="40000"/>
                </a:schemeClr>
              </a:gs>
              <a:gs pos="100000">
                <a:schemeClr val="tx1">
                  <a:alpha val="8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标题 1">
            <a:extLst>
              <a:ext uri="{FF2B5EF4-FFF2-40B4-BE49-F238E27FC236}">
                <a16:creationId xmlns:a16="http://schemas.microsoft.com/office/drawing/2014/main" id="{ABEB9406-15E1-4F96-7232-DC23F7D10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6" y="5890410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solidFill>
                  <a:schemeClr val="bg1"/>
                </a:solidFill>
              </a:rPr>
              <a:t>多线程初始化</a:t>
            </a:r>
            <a:endParaRPr lang="en-US" altLang="zh-CN" dirty="0">
              <a:solidFill>
                <a:schemeClr val="bg1"/>
              </a:solidFill>
            </a:endParaRPr>
          </a:p>
        </p:txBody>
      </p:sp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DEF5D647-AB50-FB94-A056-661C25A720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977639"/>
              </p:ext>
            </p:extLst>
          </p:nvPr>
        </p:nvGraphicFramePr>
        <p:xfrm>
          <a:off x="0" y="-1"/>
          <a:ext cx="12192000" cy="4886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518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C83A5C14-ED91-4CD1-809E-D29FF97C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2">
            <a:extLst>
              <a:ext uri="{FF2B5EF4-FFF2-40B4-BE49-F238E27FC236}">
                <a16:creationId xmlns:a16="http://schemas.microsoft.com/office/drawing/2014/main" id="{56065185-5C34-4F86-AA96-AA4D065B0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76200" sx="102000" sy="102000" algn="ctr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15B3E21A-E56A-C648-0E85-1BFD570E1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17876"/>
              </p:ext>
            </p:extLst>
          </p:nvPr>
        </p:nvGraphicFramePr>
        <p:xfrm>
          <a:off x="73890" y="0"/>
          <a:ext cx="1202574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标题 1">
            <a:extLst>
              <a:ext uri="{FF2B5EF4-FFF2-40B4-BE49-F238E27FC236}">
                <a16:creationId xmlns:a16="http://schemas.microsoft.com/office/drawing/2014/main" id="{9F2A2C5A-BEA1-8224-87C1-59638DCB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6" y="5890410"/>
            <a:ext cx="7985759" cy="8688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/>
              <a:t>游戏线程与渲染线程交互</a:t>
            </a:r>
            <a:endParaRPr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5C221D-EB2D-932F-B4EE-D8962633DEBB}"/>
              </a:ext>
            </a:extLst>
          </p:cNvPr>
          <p:cNvSpPr txBox="1"/>
          <p:nvPr/>
        </p:nvSpPr>
        <p:spPr>
          <a:xfrm>
            <a:off x="5897418" y="4931145"/>
            <a:ext cx="55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NeverMindSemiCondensed"/>
              </a:rPr>
              <a:t>ENQUEUE_RENDER_COMMAND(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NeverMindSemiCondensed"/>
              </a:rPr>
              <a:t>FDrawSceneCommand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everMindSemiCondensed"/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EA216DC-0747-A110-AB34-06B9A1A6D21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652163" y="4091709"/>
            <a:ext cx="0" cy="8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57BCB35-EA00-CAC8-5EDA-4A59CAA4BBE4}"/>
              </a:ext>
            </a:extLst>
          </p:cNvPr>
          <p:cNvSpPr/>
          <p:nvPr/>
        </p:nvSpPr>
        <p:spPr>
          <a:xfrm>
            <a:off x="9328727" y="3325091"/>
            <a:ext cx="2863272" cy="1115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D50754DB-40C8-9878-1A3A-46D7EFD6822E}"/>
              </a:ext>
            </a:extLst>
          </p:cNvPr>
          <p:cNvSpPr txBox="1">
            <a:spLocks/>
          </p:cNvSpPr>
          <p:nvPr/>
        </p:nvSpPr>
        <p:spPr>
          <a:xfrm>
            <a:off x="10211262" y="3325091"/>
            <a:ext cx="1098202" cy="290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 sz="1400" dirty="0"/>
              <a:t>渲染线程</a:t>
            </a:r>
            <a:endParaRPr lang="en-US" altLang="zh-CN" sz="1400" dirty="0"/>
          </a:p>
        </p:txBody>
      </p:sp>
      <p:sp>
        <p:nvSpPr>
          <p:cNvPr id="36" name="标题 1">
            <a:extLst>
              <a:ext uri="{FF2B5EF4-FFF2-40B4-BE49-F238E27FC236}">
                <a16:creationId xmlns:a16="http://schemas.microsoft.com/office/drawing/2014/main" id="{2FEA7E67-77BC-0C5A-E3E3-B3995DE512D5}"/>
              </a:ext>
            </a:extLst>
          </p:cNvPr>
          <p:cNvSpPr txBox="1">
            <a:spLocks/>
          </p:cNvSpPr>
          <p:nvPr/>
        </p:nvSpPr>
        <p:spPr>
          <a:xfrm>
            <a:off x="3796607" y="2508788"/>
            <a:ext cx="1098202" cy="290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4000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zh-CN" altLang="en-US" sz="1400" dirty="0"/>
              <a:t>游戏线程</a:t>
            </a:r>
            <a:endParaRPr lang="en-US" altLang="zh-CN" sz="14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2B234F49-4059-389C-F70D-16131B305EDA}"/>
              </a:ext>
            </a:extLst>
          </p:cNvPr>
          <p:cNvSpPr/>
          <p:nvPr/>
        </p:nvSpPr>
        <p:spPr>
          <a:xfrm>
            <a:off x="0" y="2209216"/>
            <a:ext cx="9236362" cy="250132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8E725340-D03A-7A1C-72FE-5CC1BF2E0D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7097" y="191327"/>
            <a:ext cx="3744266" cy="1245402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9C4E889A-035A-CDFD-2552-A797545A3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3252" y="115789"/>
            <a:ext cx="3784795" cy="12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5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17517EF-BD4D-4055-BDB4-A322C5356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8FE73DB-45B7-870B-35C5-8108CA8E5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90" y="405575"/>
            <a:ext cx="6430414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模型绘制管线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130604" y="1071836"/>
            <a:ext cx="102145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9941FE7-9DBE-8D76-92D2-D1AD401B7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58" y="2474127"/>
            <a:ext cx="11097349" cy="34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6384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Avenir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12329</TotalTime>
  <Words>773</Words>
  <Application>Microsoft Office PowerPoint</Application>
  <PresentationFormat>宽屏</PresentationFormat>
  <Paragraphs>81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NeverMindSemiCondensed</vt:lpstr>
      <vt:lpstr>等线</vt:lpstr>
      <vt:lpstr>等线</vt:lpstr>
      <vt:lpstr>Arial</vt:lpstr>
      <vt:lpstr>Avenir Next LT Pro</vt:lpstr>
      <vt:lpstr>Calibri</vt:lpstr>
      <vt:lpstr>AccentBoxVTI</vt:lpstr>
      <vt:lpstr>遮挡剔除映射算法研究进展</vt:lpstr>
      <vt:lpstr>当前方向</vt:lpstr>
      <vt:lpstr>基本概念</vt:lpstr>
      <vt:lpstr>引擎的编译和安装</vt:lpstr>
      <vt:lpstr>多线程渲染</vt:lpstr>
      <vt:lpstr>并行渲染</vt:lpstr>
      <vt:lpstr>多线程初始化</vt:lpstr>
      <vt:lpstr>游戏线程与渲染线程交互</vt:lpstr>
      <vt:lpstr>模型绘制管线</vt:lpstr>
      <vt:lpstr>可见性计算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 Sun</dc:creator>
  <cp:lastModifiedBy>Wei Sun</cp:lastModifiedBy>
  <cp:revision>43</cp:revision>
  <dcterms:created xsi:type="dcterms:W3CDTF">2024-11-21T06:18:20Z</dcterms:created>
  <dcterms:modified xsi:type="dcterms:W3CDTF">2024-11-30T08:59:35Z</dcterms:modified>
</cp:coreProperties>
</file>