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/>
        </p14:section>
        <p14:section name="设计、平滑、添加注释、协作、操作说明搜索" id="{B9B51309-D148-4332-87C2-07BE32FBCA3B}">
          <p14:sldIdLst>
            <p14:sldId id="283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241" autoAdjust="0"/>
  </p:normalViewPr>
  <p:slideViewPr>
    <p:cSldViewPr snapToGrid="0">
      <p:cViewPr>
        <p:scale>
          <a:sx n="150" d="100"/>
          <a:sy n="150" d="100"/>
        </p:scale>
        <p:origin x="-555" y="-10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2024/4/3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2024/4/3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2024/4/3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2024/4/3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928138-573A-9B58-2F87-E01E0AB39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90347"/>
              </p:ext>
            </p:extLst>
          </p:nvPr>
        </p:nvGraphicFramePr>
        <p:xfrm>
          <a:off x="1378857" y="2769810"/>
          <a:ext cx="604974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83">
                  <a:extLst>
                    <a:ext uri="{9D8B030D-6E8A-4147-A177-3AD203B41FA5}">
                      <a16:colId xmlns:a16="http://schemas.microsoft.com/office/drawing/2014/main" val="2390168057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655131344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164959855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1277758869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003593151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1439023353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325881048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1042256895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3472182851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37879420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1949355136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557138648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208097268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3842021499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399606308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119418632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3557757884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487700638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1258505438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2369854567"/>
                    </a:ext>
                  </a:extLst>
                </a:gridCol>
                <a:gridCol w="288083">
                  <a:extLst>
                    <a:ext uri="{9D8B030D-6E8A-4147-A177-3AD203B41FA5}">
                      <a16:colId xmlns:a16="http://schemas.microsoft.com/office/drawing/2014/main" val="828394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;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\0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n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;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;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n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;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\0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92736"/>
                  </a:ext>
                </a:extLst>
              </a:tr>
            </a:tbl>
          </a:graphicData>
        </a:graphic>
      </p:graphicFrame>
      <p:sp>
        <p:nvSpPr>
          <p:cNvPr id="10" name="右大括号 9">
            <a:extLst>
              <a:ext uri="{FF2B5EF4-FFF2-40B4-BE49-F238E27FC236}">
                <a16:creationId xmlns:a16="http://schemas.microsoft.com/office/drawing/2014/main" id="{5592D611-9A6A-25E0-24E2-BC8A053DED31}"/>
              </a:ext>
            </a:extLst>
          </p:cNvPr>
          <p:cNvSpPr/>
          <p:nvPr/>
        </p:nvSpPr>
        <p:spPr>
          <a:xfrm rot="16200000">
            <a:off x="2215246" y="1932215"/>
            <a:ext cx="96157" cy="1416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776209-E43F-5254-9398-953C804F9F05}"/>
              </a:ext>
            </a:extLst>
          </p:cNvPr>
          <p:cNvSpPr txBox="1"/>
          <p:nvPr/>
        </p:nvSpPr>
        <p:spPr>
          <a:xfrm>
            <a:off x="1828350" y="2296134"/>
            <a:ext cx="869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strlen(recv) = 6</a:t>
            </a:r>
            <a:endParaRPr lang="zh-CN" altLang="en-US" sz="80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4DBA3D50-2229-11A1-344F-B8A624B4C57E}"/>
              </a:ext>
            </a:extLst>
          </p:cNvPr>
          <p:cNvSpPr/>
          <p:nvPr/>
        </p:nvSpPr>
        <p:spPr>
          <a:xfrm rot="5400000">
            <a:off x="2761345" y="1733432"/>
            <a:ext cx="96158" cy="2661550"/>
          </a:xfrm>
          <a:prstGeom prst="rightBrace">
            <a:avLst>
              <a:gd name="adj1" fmla="val 8333"/>
              <a:gd name="adj2" fmla="val 50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6CDB3D-6F63-A5BA-0184-8E4D57E01211}"/>
              </a:ext>
            </a:extLst>
          </p:cNvPr>
          <p:cNvSpPr txBox="1"/>
          <p:nvPr/>
        </p:nvSpPr>
        <p:spPr>
          <a:xfrm>
            <a:off x="2374450" y="3145245"/>
            <a:ext cx="869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moveLen = 10</a:t>
            </a:r>
            <a:endParaRPr lang="zh-CN" altLang="en-US" sz="8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2AA400E-782C-CFF1-394A-1AE5147DB0E3}"/>
              </a:ext>
            </a:extLst>
          </p:cNvPr>
          <p:cNvCxnSpPr/>
          <p:nvPr/>
        </p:nvCxnSpPr>
        <p:spPr>
          <a:xfrm>
            <a:off x="4403728" y="2520727"/>
            <a:ext cx="0" cy="18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FD94AC-D96D-A03B-39F8-F08E157A2CED}"/>
              </a:ext>
            </a:extLst>
          </p:cNvPr>
          <p:cNvSpPr txBox="1"/>
          <p:nvPr/>
        </p:nvSpPr>
        <p:spPr>
          <a:xfrm>
            <a:off x="3997782" y="2272325"/>
            <a:ext cx="869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recv[moveLen]</a:t>
            </a:r>
            <a:endParaRPr lang="zh-CN" altLang="en-US" sz="80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6566491D-5325-06D2-2982-74FDCFA5C917}"/>
              </a:ext>
            </a:extLst>
          </p:cNvPr>
          <p:cNvSpPr/>
          <p:nvPr/>
        </p:nvSpPr>
        <p:spPr>
          <a:xfrm rot="5400000">
            <a:off x="5597826" y="1732673"/>
            <a:ext cx="129119" cy="2696028"/>
          </a:xfrm>
          <a:prstGeom prst="rightBrace">
            <a:avLst>
              <a:gd name="adj1" fmla="val 8333"/>
              <a:gd name="adj2" fmla="val 50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0CE955-E270-9A4D-1EF6-3E36F0D87A12}"/>
              </a:ext>
            </a:extLst>
          </p:cNvPr>
          <p:cNvSpPr txBox="1"/>
          <p:nvPr/>
        </p:nvSpPr>
        <p:spPr>
          <a:xfrm>
            <a:off x="4987927" y="3168879"/>
            <a:ext cx="1242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recvLen = 20 – 10 = 10</a:t>
            </a:r>
            <a:endParaRPr lang="zh-CN" altLang="en-US" sz="8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0F1509-EBF4-2ED2-7D3A-2B1FC01760EA}"/>
              </a:ext>
            </a:extLst>
          </p:cNvPr>
          <p:cNvCxnSpPr/>
          <p:nvPr/>
        </p:nvCxnSpPr>
        <p:spPr>
          <a:xfrm>
            <a:off x="3252792" y="2520120"/>
            <a:ext cx="0" cy="18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A52B522-1F5F-3FB8-8DB7-621DD10D8338}"/>
              </a:ext>
            </a:extLst>
          </p:cNvPr>
          <p:cNvSpPr txBox="1"/>
          <p:nvPr/>
        </p:nvSpPr>
        <p:spPr>
          <a:xfrm>
            <a:off x="2809424" y="2271718"/>
            <a:ext cx="94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recv[strlen(recv)]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8932564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{DFC1E456-E39E-46CF-9487-63EC4ED90A10}tf10001108_win32</Template>
  <TotalTime>16</TotalTime>
  <Words>49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Microsoft YaHei UI</vt:lpstr>
      <vt:lpstr>Microsoft YaHei UI Light</vt:lpstr>
      <vt:lpstr>Arial</vt:lpstr>
      <vt:lpstr>自定义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Sun</dc:creator>
  <cp:keywords/>
  <cp:lastModifiedBy>Wei Sun</cp:lastModifiedBy>
  <cp:revision>3</cp:revision>
  <dcterms:created xsi:type="dcterms:W3CDTF">2024-04-03T02:22:59Z</dcterms:created>
  <dcterms:modified xsi:type="dcterms:W3CDTF">2024-04-03T02:39:32Z</dcterms:modified>
  <cp:version/>
</cp:coreProperties>
</file>