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17" r:id="rId6"/>
    <p:sldId id="279" r:id="rId7"/>
    <p:sldId id="392" r:id="rId8"/>
    <p:sldId id="396" r:id="rId9"/>
    <p:sldId id="395" r:id="rId10"/>
    <p:sldId id="393" r:id="rId11"/>
    <p:sldId id="394" r:id="rId12"/>
    <p:sldId id="321"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036F59-48CA-4AFE-90ED-A608BCE22A44}">
          <p14:sldIdLst>
            <p14:sldId id="257"/>
            <p14:sldId id="317"/>
          </p14:sldIdLst>
        </p14:section>
        <p14:section name="Untitled Section" id="{F34BEF07-A941-45CF-B5B4-692E479F1B28}">
          <p14:sldIdLst>
            <p14:sldId id="279"/>
            <p14:sldId id="392"/>
            <p14:sldId id="396"/>
            <p14:sldId id="395"/>
            <p14:sldId id="393"/>
            <p14:sldId id="394"/>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2901B4-E345-4A16-AEE8-29157E88BF78}" v="4" dt="2022-11-10T23:26:13.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75" d="100"/>
          <a:sy n="75" d="100"/>
        </p:scale>
        <p:origin x="974" y="269"/>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Ứng Công Thành" userId="aa740c9b4c3f10f3" providerId="LiveId" clId="{5D2901B4-E345-4A16-AEE8-29157E88BF78}"/>
    <pc:docChg chg="custSel addSld modSld modSection">
      <pc:chgData name="Ứng Công Thành" userId="aa740c9b4c3f10f3" providerId="LiveId" clId="{5D2901B4-E345-4A16-AEE8-29157E88BF78}" dt="2022-11-10T23:26:24.089" v="98" actId="1076"/>
      <pc:docMkLst>
        <pc:docMk/>
      </pc:docMkLst>
      <pc:sldChg chg="addSp delSp modSp new mod">
        <pc:chgData name="Ứng Công Thành" userId="aa740c9b4c3f10f3" providerId="LiveId" clId="{5D2901B4-E345-4A16-AEE8-29157E88BF78}" dt="2022-11-10T23:25:38.744" v="51" actId="20577"/>
        <pc:sldMkLst>
          <pc:docMk/>
          <pc:sldMk cId="834478349" sldId="395"/>
        </pc:sldMkLst>
        <pc:spChg chg="del">
          <ac:chgData name="Ứng Công Thành" userId="aa740c9b4c3f10f3" providerId="LiveId" clId="{5D2901B4-E345-4A16-AEE8-29157E88BF78}" dt="2022-11-10T23:25:26.395" v="5" actId="21"/>
          <ac:spMkLst>
            <pc:docMk/>
            <pc:sldMk cId="834478349" sldId="395"/>
            <ac:spMk id="2" creationId="{CEAA418F-BC2F-4EF4-ACF9-446394D6769F}"/>
          </ac:spMkLst>
        </pc:spChg>
        <pc:spChg chg="del">
          <ac:chgData name="Ứng Công Thành" userId="aa740c9b4c3f10f3" providerId="LiveId" clId="{5D2901B4-E345-4A16-AEE8-29157E88BF78}" dt="2022-11-10T23:25:26.395" v="5" actId="21"/>
          <ac:spMkLst>
            <pc:docMk/>
            <pc:sldMk cId="834478349" sldId="395"/>
            <ac:spMk id="3" creationId="{128449A5-C8BA-4D75-B2B1-10CE3934E888}"/>
          </ac:spMkLst>
        </pc:spChg>
        <pc:spChg chg="add mod">
          <ac:chgData name="Ứng Công Thành" userId="aa740c9b4c3f10f3" providerId="LiveId" clId="{5D2901B4-E345-4A16-AEE8-29157E88BF78}" dt="2022-11-10T23:25:38.744" v="51" actId="20577"/>
          <ac:spMkLst>
            <pc:docMk/>
            <pc:sldMk cId="834478349" sldId="395"/>
            <ac:spMk id="6" creationId="{73BBF929-5E48-4022-81C9-E8E15E8028E0}"/>
          </ac:spMkLst>
        </pc:spChg>
        <pc:picChg chg="add mod">
          <ac:chgData name="Ứng Công Thành" userId="aa740c9b4c3f10f3" providerId="LiveId" clId="{5D2901B4-E345-4A16-AEE8-29157E88BF78}" dt="2022-11-10T23:25:22.657" v="4" actId="1076"/>
          <ac:picMkLst>
            <pc:docMk/>
            <pc:sldMk cId="834478349" sldId="395"/>
            <ac:picMk id="5" creationId="{3D441CA3-AD8F-4B73-A846-A3B19FBE6A6D}"/>
          </ac:picMkLst>
        </pc:picChg>
      </pc:sldChg>
      <pc:sldChg chg="addSp delSp modSp new mod">
        <pc:chgData name="Ứng Công Thành" userId="aa740c9b4c3f10f3" providerId="LiveId" clId="{5D2901B4-E345-4A16-AEE8-29157E88BF78}" dt="2022-11-10T23:26:24.089" v="98" actId="1076"/>
        <pc:sldMkLst>
          <pc:docMk/>
          <pc:sldMk cId="1982396450" sldId="396"/>
        </pc:sldMkLst>
        <pc:spChg chg="del">
          <ac:chgData name="Ứng Công Thành" userId="aa740c9b4c3f10f3" providerId="LiveId" clId="{5D2901B4-E345-4A16-AEE8-29157E88BF78}" dt="2022-11-10T23:26:01.835" v="54" actId="21"/>
          <ac:spMkLst>
            <pc:docMk/>
            <pc:sldMk cId="1982396450" sldId="396"/>
            <ac:spMk id="2" creationId="{68EB5299-1AF9-4BDA-8EE8-FD7E698C69AA}"/>
          </ac:spMkLst>
        </pc:spChg>
        <pc:spChg chg="del">
          <ac:chgData name="Ứng Công Thành" userId="aa740c9b4c3f10f3" providerId="LiveId" clId="{5D2901B4-E345-4A16-AEE8-29157E88BF78}" dt="2022-11-10T23:26:01.835" v="54" actId="21"/>
          <ac:spMkLst>
            <pc:docMk/>
            <pc:sldMk cId="1982396450" sldId="396"/>
            <ac:spMk id="3" creationId="{B1197D9F-D54B-43AD-8FF2-AC5103465826}"/>
          </ac:spMkLst>
        </pc:spChg>
        <pc:spChg chg="add mod">
          <ac:chgData name="Ứng Công Thành" userId="aa740c9b4c3f10f3" providerId="LiveId" clId="{5D2901B4-E345-4A16-AEE8-29157E88BF78}" dt="2022-11-10T23:26:24.089" v="98" actId="1076"/>
          <ac:spMkLst>
            <pc:docMk/>
            <pc:sldMk cId="1982396450" sldId="396"/>
            <ac:spMk id="6" creationId="{1D72A073-FDFD-4B07-BDBF-F2727E5403E5}"/>
          </ac:spMkLst>
        </pc:spChg>
        <pc:picChg chg="add mod">
          <ac:chgData name="Ứng Công Thành" userId="aa740c9b4c3f10f3" providerId="LiveId" clId="{5D2901B4-E345-4A16-AEE8-29157E88BF78}" dt="2022-11-10T23:26:09.865" v="57" actId="1076"/>
          <ac:picMkLst>
            <pc:docMk/>
            <pc:sldMk cId="1982396450" sldId="396"/>
            <ac:picMk id="5" creationId="{986F9807-F116-4437-82D5-4A851A5F8C0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11/11/2022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err="1"/>
              <a:t>Báo</a:t>
            </a:r>
            <a:r>
              <a:rPr lang="en-US" dirty="0"/>
              <a:t> </a:t>
            </a:r>
            <a:r>
              <a:rPr lang="en-US" dirty="0" err="1"/>
              <a:t>cáo</a:t>
            </a:r>
            <a:r>
              <a:rPr lang="en-US" dirty="0"/>
              <a:t> </a:t>
            </a:r>
            <a:br>
              <a:rPr lang="en-US" dirty="0"/>
            </a:br>
            <a:r>
              <a:rPr lang="en-US" dirty="0" err="1"/>
              <a:t>Hệ</a:t>
            </a:r>
            <a:r>
              <a:rPr lang="en-US" dirty="0"/>
              <a:t> </a:t>
            </a:r>
            <a:r>
              <a:rPr lang="en-US" dirty="0" err="1"/>
              <a:t>thống</a:t>
            </a:r>
            <a:r>
              <a:rPr lang="en-US" dirty="0"/>
              <a:t> &amp; </a:t>
            </a:r>
            <a:r>
              <a:rPr lang="en-US" dirty="0" err="1"/>
              <a:t>công</a:t>
            </a:r>
            <a:r>
              <a:rPr lang="en-US" dirty="0"/>
              <a:t> </a:t>
            </a:r>
            <a:r>
              <a:rPr lang="en-US" dirty="0" err="1"/>
              <a:t>nghệ</a:t>
            </a:r>
            <a:r>
              <a:rPr lang="en-US" dirty="0"/>
              <a:t> WEB</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Ứng Công Thành</a:t>
            </a:r>
          </a:p>
          <a:p>
            <a:r>
              <a:rPr lang="en-US" dirty="0"/>
              <a:t>MSSV: 19493021</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Ứng Công Thành</a:t>
            </a:r>
          </a:p>
          <a:p>
            <a:r>
              <a:rPr lang="en-US" dirty="0"/>
              <a:t>congthanh30102001@gmail.com	</a:t>
            </a:r>
          </a:p>
          <a:p>
            <a:r>
              <a:rPr lang="en-US" dirty="0"/>
              <a:t>19493021</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661678" cy="2879726"/>
          </a:xfrm>
        </p:spPr>
        <p:txBody>
          <a:bodyPr vert="horz" wrap="square" lIns="0" tIns="0" rIns="0" bIns="0" rtlCol="0" anchor="b" anchorCtr="0">
            <a:normAutofit fontScale="90000"/>
          </a:bodyPr>
          <a:lstStyle/>
          <a:p>
            <a:pPr>
              <a:lnSpc>
                <a:spcPct val="100000"/>
              </a:lnSpc>
            </a:pPr>
            <a:r>
              <a:rPr lang="en-US" dirty="0"/>
              <a:t>WEBSITE</a:t>
            </a:r>
            <a:br>
              <a:rPr lang="en-US" dirty="0"/>
            </a:br>
            <a:r>
              <a:rPr lang="en-US" dirty="0" err="1"/>
              <a:t>Bán</a:t>
            </a:r>
            <a:r>
              <a:rPr lang="en-US" dirty="0"/>
              <a:t> </a:t>
            </a:r>
            <a:r>
              <a:rPr lang="en-US" dirty="0" err="1"/>
              <a:t>sách</a:t>
            </a:r>
            <a:r>
              <a:rPr lang="en-US" dirty="0"/>
              <a:t> </a:t>
            </a:r>
            <a:r>
              <a:rPr lang="en-US" dirty="0" err="1"/>
              <a:t>trực</a:t>
            </a:r>
            <a:r>
              <a:rPr lang="en-US" dirty="0"/>
              <a:t> </a:t>
            </a:r>
            <a:r>
              <a:rPr lang="en-US" dirty="0" err="1"/>
              <a:t>tuyến</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pic>
        <p:nvPicPr>
          <p:cNvPr id="10" name="Picture 9">
            <a:extLst>
              <a:ext uri="{FF2B5EF4-FFF2-40B4-BE49-F238E27FC236}">
                <a16:creationId xmlns:a16="http://schemas.microsoft.com/office/drawing/2014/main" id="{BEAAA66C-9194-4CE5-8468-3307CEFABB52}"/>
              </a:ext>
            </a:extLst>
          </p:cNvPr>
          <p:cNvPicPr>
            <a:picLocks noChangeAspect="1"/>
          </p:cNvPicPr>
          <p:nvPr/>
        </p:nvPicPr>
        <p:blipFill>
          <a:blip r:embed="rId4"/>
          <a:stretch>
            <a:fillRect/>
          </a:stretch>
        </p:blipFill>
        <p:spPr>
          <a:xfrm>
            <a:off x="5135278" y="2225958"/>
            <a:ext cx="6206266" cy="3322608"/>
          </a:xfrm>
          <a:prstGeom prst="rect">
            <a:avLst/>
          </a:prstGeom>
        </p:spPr>
      </p:pic>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45612" y="450031"/>
            <a:ext cx="4984945" cy="5957938"/>
          </a:xfrm>
        </p:spPr>
        <p:txBody>
          <a:bodyPr>
            <a:noAutofit/>
          </a:bodyPr>
          <a:lstStyle/>
          <a:p>
            <a:pPr marL="0" indent="0">
              <a:buNone/>
            </a:pPr>
            <a:r>
              <a:rPr lang="vi-VN" sz="2800" dirty="0" err="1">
                <a:latin typeface="Times New Roman" panose="02020603050405020304" pitchFamily="18" charset="0"/>
                <a:cs typeface="Times New Roman" panose="02020603050405020304" pitchFamily="18" charset="0"/>
              </a:rPr>
              <a:t>Sách</a:t>
            </a:r>
            <a:r>
              <a:rPr lang="vi-VN" sz="2800" dirty="0">
                <a:latin typeface="Times New Roman" panose="02020603050405020304" pitchFamily="18" charset="0"/>
                <a:cs typeface="Times New Roman" panose="02020603050405020304" pitchFamily="18" charset="0"/>
              </a:rPr>
              <a:t> không </a:t>
            </a:r>
            <a:r>
              <a:rPr lang="vi-VN" sz="2800" dirty="0" err="1">
                <a:latin typeface="Times New Roman" panose="02020603050405020304" pitchFamily="18" charset="0"/>
                <a:cs typeface="Times New Roman" panose="02020603050405020304" pitchFamily="18" charset="0"/>
              </a:rPr>
              <a:t>chỉ</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nguồn</a:t>
            </a:r>
            <a:r>
              <a:rPr lang="vi-VN" sz="2800" dirty="0">
                <a:latin typeface="Times New Roman" panose="02020603050405020304" pitchFamily="18" charset="0"/>
                <a:cs typeface="Times New Roman" panose="02020603050405020304" pitchFamily="18" charset="0"/>
              </a:rPr>
              <a:t> tri </a:t>
            </a:r>
            <a:r>
              <a:rPr lang="vi-VN" sz="2800" dirty="0" err="1">
                <a:latin typeface="Times New Roman" panose="02020603050405020304" pitchFamily="18" charset="0"/>
                <a:cs typeface="Times New Roman" panose="02020603050405020304" pitchFamily="18" charset="0"/>
              </a:rPr>
              <a:t>thức</a:t>
            </a:r>
            <a:r>
              <a:rPr lang="vi-VN" sz="2800" dirty="0">
                <a:latin typeface="Times New Roman" panose="02020603050405020304" pitchFamily="18" charset="0"/>
                <a:cs typeface="Times New Roman" panose="02020603050405020304" pitchFamily="18" charset="0"/>
              </a:rPr>
              <a:t> vô </a:t>
            </a:r>
            <a:r>
              <a:rPr lang="vi-VN" sz="2800" dirty="0" err="1">
                <a:latin typeface="Times New Roman" panose="02020603050405020304" pitchFamily="18" charset="0"/>
                <a:cs typeface="Times New Roman" panose="02020603050405020304" pitchFamily="18" charset="0"/>
              </a:rPr>
              <a:t>tận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đối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với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mỗi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người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mà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ngày</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càng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có</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nhiều</a:t>
            </a:r>
            <a:r>
              <a:rPr lang="vi-VN" sz="2800" dirty="0">
                <a:latin typeface="Times New Roman" panose="02020603050405020304" pitchFamily="18" charset="0"/>
                <a:cs typeface="Times New Roman" panose="02020603050405020304" pitchFamily="18" charset="0"/>
              </a:rPr>
              <a:t> minh </a:t>
            </a:r>
            <a:r>
              <a:rPr lang="vi-VN" sz="2800" dirty="0" err="1">
                <a:latin typeface="Times New Roman" panose="02020603050405020304" pitchFamily="18" charset="0"/>
                <a:cs typeface="Times New Roman" panose="02020603050405020304" pitchFamily="18" charset="0"/>
              </a:rPr>
              <a:t>chứng</a:t>
            </a:r>
            <a:r>
              <a:rPr lang="vi-VN" sz="2800" dirty="0">
                <a:latin typeface="Times New Roman" panose="02020603050405020304" pitchFamily="18" charset="0"/>
                <a:cs typeface="Times New Roman" panose="02020603050405020304" pitchFamily="18" charset="0"/>
              </a:rPr>
              <a:t> khoa </a:t>
            </a:r>
            <a:r>
              <a:rPr lang="vi-VN" sz="2800" dirty="0" err="1">
                <a:latin typeface="Times New Roman" panose="02020603050405020304" pitchFamily="18" charset="0"/>
                <a:cs typeface="Times New Roman" panose="02020603050405020304" pitchFamily="18" charset="0"/>
              </a:rPr>
              <a:t>học</a:t>
            </a:r>
            <a:r>
              <a:rPr lang="vi-VN" sz="2800" dirty="0">
                <a:latin typeface="Times New Roman" panose="02020603050405020304" pitchFamily="18" charset="0"/>
                <a:cs typeface="Times New Roman" panose="02020603050405020304" pitchFamily="18" charset="0"/>
              </a:rPr>
              <a:t> cho </a:t>
            </a:r>
            <a:r>
              <a:rPr lang="vi-VN" sz="2800" dirty="0" err="1">
                <a:latin typeface="Times New Roman" panose="02020603050405020304" pitchFamily="18" charset="0"/>
                <a:cs typeface="Times New Roman" panose="02020603050405020304" pitchFamily="18" charset="0"/>
              </a:rPr>
              <a:t>thấy</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những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tác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động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rất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tốt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việc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sách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đối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với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sự</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phát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triển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cả</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về</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thể</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chất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lẫn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trí</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tuệ</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và</a:t>
            </a:r>
            <a:r>
              <a:rPr lang="vi-VN" sz="2800" dirty="0">
                <a:latin typeface="Times New Roman" panose="02020603050405020304" pitchFamily="18" charset="0"/>
                <a:cs typeface="Times New Roman" panose="02020603050405020304" pitchFamily="18" charset="0"/>
              </a:rPr>
              <a:t> tâm </a:t>
            </a:r>
            <a:r>
              <a:rPr lang="vi-VN" sz="2800" dirty="0" err="1">
                <a:latin typeface="Times New Roman" panose="02020603050405020304" pitchFamily="18" charset="0"/>
                <a:cs typeface="Times New Roman" panose="02020603050405020304" pitchFamily="18" charset="0"/>
              </a:rPr>
              <a:t>hồn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trẻ</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Để</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thúc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đẩy</a:t>
            </a:r>
            <a:r>
              <a:rPr lang="vi-VN" sz="2800" dirty="0">
                <a:latin typeface="Times New Roman" panose="02020603050405020304" pitchFamily="18" charset="0"/>
                <a:cs typeface="Times New Roman" panose="02020603050405020304" pitchFamily="18" charset="0"/>
              </a:rPr>
              <a:t> phong </a:t>
            </a:r>
            <a:r>
              <a:rPr lang="vi-VN" sz="2800" dirty="0" err="1">
                <a:latin typeface="Times New Roman" panose="02020603050405020304" pitchFamily="18" charset="0"/>
                <a:cs typeface="Times New Roman" panose="02020603050405020304" pitchFamily="18" charset="0"/>
              </a:rPr>
              <a:t>trào</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sách</a:t>
            </a:r>
            <a:r>
              <a:rPr lang="vi-VN" sz="2800" dirty="0">
                <a:latin typeface="Times New Roman" panose="02020603050405020304" pitchFamily="18" charset="0"/>
                <a:cs typeface="Times New Roman" panose="02020603050405020304" pitchFamily="18" charset="0"/>
              </a:rPr>
              <a:t> trong </a:t>
            </a:r>
            <a:r>
              <a:rPr lang="vi-VN" sz="2800" dirty="0" err="1">
                <a:latin typeface="Times New Roman" panose="02020603050405020304" pitchFamily="18" charset="0"/>
                <a:cs typeface="Times New Roman" panose="02020603050405020304" pitchFamily="18" charset="0"/>
              </a:rPr>
              <a:t>giới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trẻ</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đặc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biệt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việc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hình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thành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thói</a:t>
            </a:r>
            <a:r>
              <a:rPr lang="vi-VN" sz="2800" dirty="0">
                <a:latin typeface="Times New Roman" panose="02020603050405020304" pitchFamily="18" charset="0"/>
                <a:cs typeface="Times New Roman" panose="02020603050405020304" pitchFamily="18" charset="0"/>
              </a:rPr>
              <a:t> quen </a:t>
            </a:r>
            <a:r>
              <a:rPr lang="vi-VN" sz="2800" dirty="0" err="1">
                <a:latin typeface="Times New Roman" panose="02020603050405020304" pitchFamily="18" charset="0"/>
                <a:cs typeface="Times New Roman" panose="02020603050405020304" pitchFamily="18" charset="0"/>
              </a:rPr>
              <a:t>đọc</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sách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từ</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những</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lứa</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tuổi</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chúng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website </a:t>
            </a:r>
            <a:r>
              <a:rPr lang="en-US" sz="2800" dirty="0" err="1">
                <a:latin typeface="Times New Roman" panose="02020603050405020304" pitchFamily="18" charset="0"/>
                <a:cs typeface="Times New Roman" panose="02020603050405020304" pitchFamily="18" charset="0"/>
              </a:rPr>
              <a:t>bán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sách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1AF45E-F9ED-4646-A6B6-97395EC137B0}"/>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TextBox 5">
            <a:extLst>
              <a:ext uri="{FF2B5EF4-FFF2-40B4-BE49-F238E27FC236}">
                <a16:creationId xmlns:a16="http://schemas.microsoft.com/office/drawing/2014/main" id="{B6445C93-5613-4BD1-8791-C70273F6B438}"/>
              </a:ext>
            </a:extLst>
          </p:cNvPr>
          <p:cNvSpPr txBox="1"/>
          <p:nvPr/>
        </p:nvSpPr>
        <p:spPr>
          <a:xfrm>
            <a:off x="550863" y="196900"/>
            <a:ext cx="6096000" cy="461665"/>
          </a:xfrm>
          <a:prstGeom prst="rect">
            <a:avLst/>
          </a:prstGeom>
          <a:noFill/>
        </p:spPr>
        <p:txBody>
          <a:bodyPr wrap="square">
            <a:spAutoFit/>
          </a:bodyPr>
          <a:lstStyle/>
          <a:p>
            <a:r>
              <a:rPr lang="vi-VN" sz="2400" dirty="0"/>
              <a:t> Sơ </a:t>
            </a:r>
            <a:r>
              <a:rPr lang="vi-VN" sz="2400" dirty="0" err="1"/>
              <a:t>đồ</a:t>
            </a:r>
            <a:r>
              <a:rPr lang="vi-VN" sz="2400" dirty="0"/>
              <a:t> </a:t>
            </a:r>
            <a:r>
              <a:rPr lang="vi-VN" sz="2400" dirty="0" err="1"/>
              <a:t>use</a:t>
            </a:r>
            <a:r>
              <a:rPr lang="vi-VN" sz="2400" dirty="0"/>
              <a:t> </a:t>
            </a:r>
            <a:r>
              <a:rPr lang="vi-VN" sz="2400" dirty="0" err="1"/>
              <a:t>case</a:t>
            </a:r>
            <a:endParaRPr lang="vi-VN" sz="2400" dirty="0"/>
          </a:p>
        </p:txBody>
      </p:sp>
      <p:pic>
        <p:nvPicPr>
          <p:cNvPr id="7" name="Picture 6">
            <a:extLst>
              <a:ext uri="{FF2B5EF4-FFF2-40B4-BE49-F238E27FC236}">
                <a16:creationId xmlns:a16="http://schemas.microsoft.com/office/drawing/2014/main" id="{6B9DCA0D-D08C-4C87-9762-5D6127015F0C}"/>
              </a:ext>
            </a:extLst>
          </p:cNvPr>
          <p:cNvPicPr>
            <a:picLocks noChangeAspect="1"/>
          </p:cNvPicPr>
          <p:nvPr/>
        </p:nvPicPr>
        <p:blipFill>
          <a:blip r:embed="rId2"/>
          <a:stretch>
            <a:fillRect/>
          </a:stretch>
        </p:blipFill>
        <p:spPr>
          <a:xfrm>
            <a:off x="494018" y="762000"/>
            <a:ext cx="11383021" cy="5748112"/>
          </a:xfrm>
          <a:prstGeom prst="rect">
            <a:avLst/>
          </a:prstGeom>
        </p:spPr>
      </p:pic>
    </p:spTree>
    <p:extLst>
      <p:ext uri="{BB962C8B-B14F-4D97-AF65-F5344CB8AC3E}">
        <p14:creationId xmlns:p14="http://schemas.microsoft.com/office/powerpoint/2010/main" val="9136291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9BB35C-AEA6-460D-9016-80941F92C75C}"/>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5" name="Picture 4" descr="Graphical user interface, website&#10;&#10;Description automatically generated">
            <a:extLst>
              <a:ext uri="{FF2B5EF4-FFF2-40B4-BE49-F238E27FC236}">
                <a16:creationId xmlns:a16="http://schemas.microsoft.com/office/drawing/2014/main" id="{986F9807-F116-4437-82D5-4A851A5F8C07}"/>
              </a:ext>
            </a:extLst>
          </p:cNvPr>
          <p:cNvPicPr/>
          <p:nvPr/>
        </p:nvPicPr>
        <p:blipFill>
          <a:blip r:embed="rId2"/>
          <a:stretch>
            <a:fillRect/>
          </a:stretch>
        </p:blipFill>
        <p:spPr>
          <a:xfrm>
            <a:off x="497840" y="533400"/>
            <a:ext cx="10241280" cy="5791200"/>
          </a:xfrm>
          <a:prstGeom prst="rect">
            <a:avLst/>
          </a:prstGeom>
        </p:spPr>
      </p:pic>
      <p:sp>
        <p:nvSpPr>
          <p:cNvPr id="6" name="TextBox 5">
            <a:extLst>
              <a:ext uri="{FF2B5EF4-FFF2-40B4-BE49-F238E27FC236}">
                <a16:creationId xmlns:a16="http://schemas.microsoft.com/office/drawing/2014/main" id="{1D72A073-FDFD-4B07-BDBF-F2727E5403E5}"/>
              </a:ext>
            </a:extLst>
          </p:cNvPr>
          <p:cNvSpPr txBox="1"/>
          <p:nvPr/>
        </p:nvSpPr>
        <p:spPr>
          <a:xfrm>
            <a:off x="375920" y="164068"/>
            <a:ext cx="4185920" cy="369332"/>
          </a:xfrm>
          <a:prstGeom prst="rect">
            <a:avLst/>
          </a:prstGeom>
          <a:noFill/>
        </p:spPr>
        <p:txBody>
          <a:bodyPr wrap="square" rtlCol="0">
            <a:spAutoFit/>
          </a:bodyPr>
          <a:lstStyle/>
          <a:p>
            <a:r>
              <a:rPr lang="en-US" dirty="0"/>
              <a:t>Trang </a:t>
            </a:r>
            <a:r>
              <a:rPr lang="en-US" dirty="0" err="1"/>
              <a:t>sản</a:t>
            </a:r>
            <a:r>
              <a:rPr lang="en-US" dirty="0"/>
              <a:t> </a:t>
            </a:r>
            <a:r>
              <a:rPr lang="en-US" dirty="0" err="1"/>
              <a:t>phẩm</a:t>
            </a:r>
            <a:r>
              <a:rPr lang="en-US" dirty="0"/>
              <a:t> chi </a:t>
            </a:r>
            <a:r>
              <a:rPr lang="en-US" dirty="0" err="1"/>
              <a:t>tiết</a:t>
            </a:r>
            <a:endParaRPr lang="en-US" dirty="0"/>
          </a:p>
        </p:txBody>
      </p:sp>
    </p:spTree>
    <p:extLst>
      <p:ext uri="{BB962C8B-B14F-4D97-AF65-F5344CB8AC3E}">
        <p14:creationId xmlns:p14="http://schemas.microsoft.com/office/powerpoint/2010/main" val="19823964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A292B0-4781-4CD7-A401-3C5B27C8995B}"/>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5" name="Picture 4" descr="Graphical user interface, application, website&#10;&#10;Description automatically generated">
            <a:extLst>
              <a:ext uri="{FF2B5EF4-FFF2-40B4-BE49-F238E27FC236}">
                <a16:creationId xmlns:a16="http://schemas.microsoft.com/office/drawing/2014/main" id="{3D441CA3-AD8F-4B73-A846-A3B19FBE6A6D}"/>
              </a:ext>
            </a:extLst>
          </p:cNvPr>
          <p:cNvPicPr/>
          <p:nvPr/>
        </p:nvPicPr>
        <p:blipFill>
          <a:blip r:embed="rId2"/>
          <a:stretch>
            <a:fillRect/>
          </a:stretch>
        </p:blipFill>
        <p:spPr>
          <a:xfrm>
            <a:off x="822960" y="741680"/>
            <a:ext cx="10251439" cy="5374640"/>
          </a:xfrm>
          <a:prstGeom prst="rect">
            <a:avLst/>
          </a:prstGeom>
        </p:spPr>
      </p:pic>
      <p:sp>
        <p:nvSpPr>
          <p:cNvPr id="6" name="TextBox 5">
            <a:extLst>
              <a:ext uri="{FF2B5EF4-FFF2-40B4-BE49-F238E27FC236}">
                <a16:creationId xmlns:a16="http://schemas.microsoft.com/office/drawing/2014/main" id="{73BBF929-5E48-4022-81C9-E8E15E8028E0}"/>
              </a:ext>
            </a:extLst>
          </p:cNvPr>
          <p:cNvSpPr txBox="1"/>
          <p:nvPr/>
        </p:nvSpPr>
        <p:spPr>
          <a:xfrm>
            <a:off x="822960" y="284480"/>
            <a:ext cx="3332480" cy="369332"/>
          </a:xfrm>
          <a:prstGeom prst="rect">
            <a:avLst/>
          </a:prstGeom>
          <a:noFill/>
        </p:spPr>
        <p:txBody>
          <a:bodyPr wrap="square" rtlCol="0">
            <a:spAutoFit/>
          </a:bodyPr>
          <a:lstStyle/>
          <a:p>
            <a:r>
              <a:rPr lang="en-US" dirty="0"/>
              <a:t>Trang </a:t>
            </a:r>
            <a:r>
              <a:rPr lang="en-US" dirty="0" err="1"/>
              <a:t>đăng</a:t>
            </a:r>
            <a:r>
              <a:rPr lang="en-US" dirty="0"/>
              <a:t> </a:t>
            </a:r>
            <a:r>
              <a:rPr lang="en-US" dirty="0" err="1"/>
              <a:t>nhập</a:t>
            </a:r>
            <a:endParaRPr lang="en-US" dirty="0"/>
          </a:p>
        </p:txBody>
      </p:sp>
    </p:spTree>
    <p:extLst>
      <p:ext uri="{BB962C8B-B14F-4D97-AF65-F5344CB8AC3E}">
        <p14:creationId xmlns:p14="http://schemas.microsoft.com/office/powerpoint/2010/main" val="8344783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5D3C92-659C-4B7D-A001-387711C9E7F8}"/>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8" name="TextBox 7">
            <a:extLst>
              <a:ext uri="{FF2B5EF4-FFF2-40B4-BE49-F238E27FC236}">
                <a16:creationId xmlns:a16="http://schemas.microsoft.com/office/drawing/2014/main" id="{41906FD9-0F6E-4DCE-8800-7F5ABCED063B}"/>
              </a:ext>
            </a:extLst>
          </p:cNvPr>
          <p:cNvSpPr txBox="1"/>
          <p:nvPr/>
        </p:nvSpPr>
        <p:spPr>
          <a:xfrm>
            <a:off x="550863" y="196900"/>
            <a:ext cx="6096000" cy="369332"/>
          </a:xfrm>
          <a:prstGeom prst="rect">
            <a:avLst/>
          </a:prstGeom>
          <a:noFill/>
        </p:spPr>
        <p:txBody>
          <a:bodyPr wrap="square">
            <a:spAutoFit/>
          </a:bodyPr>
          <a:lstStyle/>
          <a:p>
            <a:r>
              <a:rPr lang="en-US" dirty="0" err="1"/>
              <a:t>Đăng</a:t>
            </a:r>
            <a:r>
              <a:rPr lang="en-US" dirty="0"/>
              <a:t> </a:t>
            </a:r>
            <a:r>
              <a:rPr lang="en-US" dirty="0" err="1"/>
              <a:t>kí</a:t>
            </a:r>
            <a:r>
              <a:rPr lang="en-US" dirty="0"/>
              <a:t> </a:t>
            </a:r>
            <a:r>
              <a:rPr lang="en-US" dirty="0" err="1"/>
              <a:t>tài</a:t>
            </a:r>
            <a:r>
              <a:rPr lang="en-US" dirty="0"/>
              <a:t> </a:t>
            </a:r>
            <a:r>
              <a:rPr lang="en-US" dirty="0" err="1"/>
              <a:t>khoản</a:t>
            </a:r>
            <a:endParaRPr lang="en-US" dirty="0"/>
          </a:p>
        </p:txBody>
      </p:sp>
      <p:pic>
        <p:nvPicPr>
          <p:cNvPr id="9" name="Picture 8">
            <a:extLst>
              <a:ext uri="{FF2B5EF4-FFF2-40B4-BE49-F238E27FC236}">
                <a16:creationId xmlns:a16="http://schemas.microsoft.com/office/drawing/2014/main" id="{C2214330-02A9-4A44-96EC-2060EEED3470}"/>
              </a:ext>
            </a:extLst>
          </p:cNvPr>
          <p:cNvPicPr>
            <a:picLocks noChangeAspect="1"/>
          </p:cNvPicPr>
          <p:nvPr/>
        </p:nvPicPr>
        <p:blipFill>
          <a:blip r:embed="rId2"/>
          <a:stretch>
            <a:fillRect/>
          </a:stretch>
        </p:blipFill>
        <p:spPr>
          <a:xfrm>
            <a:off x="718862" y="877603"/>
            <a:ext cx="10754276" cy="5102794"/>
          </a:xfrm>
          <a:prstGeom prst="rect">
            <a:avLst/>
          </a:prstGeom>
        </p:spPr>
      </p:pic>
    </p:spTree>
    <p:extLst>
      <p:ext uri="{BB962C8B-B14F-4D97-AF65-F5344CB8AC3E}">
        <p14:creationId xmlns:p14="http://schemas.microsoft.com/office/powerpoint/2010/main" val="12264192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CA4614-C617-47D5-A74D-986752043CC7}"/>
              </a:ext>
            </a:extLst>
          </p:cNvPr>
          <p:cNvSpPr>
            <a:spLocks noGrp="1"/>
          </p:cNvSpPr>
          <p:nvPr>
            <p:ph type="sldNum" sz="quarter" idx="12"/>
          </p:nvPr>
        </p:nvSpPr>
        <p:spPr/>
        <p:txBody>
          <a:bodyPr/>
          <a:lstStyle/>
          <a:p>
            <a:fld id="{DBA1B0FB-D917-4C8C-928F-313BD683BF39}" type="slidenum">
              <a:rPr lang="en-US" smtClean="0"/>
              <a:t>8</a:t>
            </a:fld>
            <a:endParaRPr lang="en-US"/>
          </a:p>
        </p:txBody>
      </p:sp>
      <p:pic>
        <p:nvPicPr>
          <p:cNvPr id="5" name="Picture 4" descr="Graphical user interface, application, website&#10;&#10;Description automatically generated">
            <a:extLst>
              <a:ext uri="{FF2B5EF4-FFF2-40B4-BE49-F238E27FC236}">
                <a16:creationId xmlns:a16="http://schemas.microsoft.com/office/drawing/2014/main" id="{046BBDED-C722-416A-9BE1-CBBDA9983D71}"/>
              </a:ext>
            </a:extLst>
          </p:cNvPr>
          <p:cNvPicPr/>
          <p:nvPr/>
        </p:nvPicPr>
        <p:blipFill>
          <a:blip r:embed="rId2"/>
          <a:stretch>
            <a:fillRect/>
          </a:stretch>
        </p:blipFill>
        <p:spPr>
          <a:xfrm>
            <a:off x="550863" y="888498"/>
            <a:ext cx="10350817" cy="5542781"/>
          </a:xfrm>
          <a:prstGeom prst="rect">
            <a:avLst/>
          </a:prstGeom>
        </p:spPr>
      </p:pic>
      <p:sp>
        <p:nvSpPr>
          <p:cNvPr id="6" name="TextBox 5">
            <a:extLst>
              <a:ext uri="{FF2B5EF4-FFF2-40B4-BE49-F238E27FC236}">
                <a16:creationId xmlns:a16="http://schemas.microsoft.com/office/drawing/2014/main" id="{D2F46EEB-E39F-4ADF-88E6-EB20C9FF96C7}"/>
              </a:ext>
            </a:extLst>
          </p:cNvPr>
          <p:cNvSpPr txBox="1"/>
          <p:nvPr/>
        </p:nvSpPr>
        <p:spPr>
          <a:xfrm>
            <a:off x="550863" y="264160"/>
            <a:ext cx="4772977" cy="365760"/>
          </a:xfrm>
          <a:prstGeom prst="rect">
            <a:avLst/>
          </a:prstGeom>
          <a:noFill/>
        </p:spPr>
        <p:txBody>
          <a:bodyPr wrap="square" rtlCol="0">
            <a:spAutoFit/>
          </a:bodyPr>
          <a:lstStyle/>
          <a:p>
            <a:r>
              <a:rPr lang="en-US" dirty="0"/>
              <a:t>Trang </a:t>
            </a:r>
            <a:r>
              <a:rPr lang="en-US" dirty="0" err="1"/>
              <a:t>đăng</a:t>
            </a:r>
            <a:r>
              <a:rPr lang="en-US" dirty="0"/>
              <a:t> </a:t>
            </a:r>
            <a:r>
              <a:rPr lang="en-US" dirty="0" err="1"/>
              <a:t>ký</a:t>
            </a:r>
            <a:endParaRPr lang="en-US" dirty="0"/>
          </a:p>
        </p:txBody>
      </p:sp>
    </p:spTree>
    <p:extLst>
      <p:ext uri="{BB962C8B-B14F-4D97-AF65-F5344CB8AC3E}">
        <p14:creationId xmlns:p14="http://schemas.microsoft.com/office/powerpoint/2010/main" val="32122307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454400" y="4212225"/>
            <a:ext cx="8463280" cy="2066655"/>
          </a:xfrm>
        </p:spPr>
        <p:txBody>
          <a:bodyPr>
            <a:normAutofit fontScale="85000" lnSpcReduction="10000"/>
          </a:bodyPr>
          <a:lstStyle/>
          <a:p>
            <a:r>
              <a:rPr lang="vi-VN" dirty="0" err="1"/>
              <a:t>Để</a:t>
            </a:r>
            <a:r>
              <a:rPr lang="vi-VN" dirty="0"/>
              <a:t> </a:t>
            </a:r>
            <a:r>
              <a:rPr lang="vi-VN" dirty="0" err="1"/>
              <a:t>website</a:t>
            </a:r>
            <a:r>
              <a:rPr lang="vi-VN" dirty="0"/>
              <a:t> </a:t>
            </a:r>
            <a:r>
              <a:rPr lang="vi-VN" dirty="0" err="1"/>
              <a:t>có</a:t>
            </a:r>
            <a:r>
              <a:rPr lang="vi-VN" dirty="0"/>
              <a:t> </a:t>
            </a:r>
            <a:r>
              <a:rPr lang="vi-VN" dirty="0" err="1"/>
              <a:t>thể</a:t>
            </a:r>
            <a:r>
              <a:rPr lang="vi-VN" dirty="0"/>
              <a:t> </a:t>
            </a:r>
            <a:r>
              <a:rPr lang="vi-VN" dirty="0" err="1"/>
              <a:t>hoạt</a:t>
            </a:r>
            <a:r>
              <a:rPr lang="vi-VN" dirty="0"/>
              <a:t> </a:t>
            </a:r>
            <a:r>
              <a:rPr lang="vi-VN" dirty="0" err="1"/>
              <a:t>động</a:t>
            </a:r>
            <a:r>
              <a:rPr lang="vi-VN" dirty="0"/>
              <a:t> </a:t>
            </a:r>
            <a:r>
              <a:rPr lang="vi-VN" dirty="0" err="1"/>
              <a:t>hiệu</a:t>
            </a:r>
            <a:r>
              <a:rPr lang="vi-VN" dirty="0"/>
              <a:t> </a:t>
            </a:r>
            <a:r>
              <a:rPr lang="vi-VN" dirty="0" err="1"/>
              <a:t>quả</a:t>
            </a:r>
            <a:r>
              <a:rPr lang="vi-VN" dirty="0"/>
              <a:t> hơn </a:t>
            </a:r>
            <a:r>
              <a:rPr lang="vi-VN" dirty="0" err="1"/>
              <a:t>cần</a:t>
            </a:r>
            <a:r>
              <a:rPr lang="vi-VN" dirty="0"/>
              <a:t> </a:t>
            </a:r>
            <a:r>
              <a:rPr lang="vi-VN" dirty="0" err="1"/>
              <a:t>dữ</a:t>
            </a:r>
            <a:r>
              <a:rPr lang="vi-VN" dirty="0"/>
              <a:t> </a:t>
            </a:r>
            <a:r>
              <a:rPr lang="vi-VN" dirty="0" err="1"/>
              <a:t>liệu</a:t>
            </a:r>
            <a:r>
              <a:rPr lang="vi-VN" dirty="0"/>
              <a:t> </a:t>
            </a:r>
            <a:r>
              <a:rPr lang="vi-VN" dirty="0" err="1"/>
              <a:t>phải</a:t>
            </a:r>
            <a:r>
              <a:rPr lang="vi-VN" dirty="0"/>
              <a:t> </a:t>
            </a:r>
            <a:r>
              <a:rPr lang="vi-VN" dirty="0" err="1"/>
              <a:t>được</a:t>
            </a:r>
            <a:r>
              <a:rPr lang="vi-VN" dirty="0"/>
              <a:t> lưu </a:t>
            </a:r>
            <a:r>
              <a:rPr lang="vi-VN" dirty="0" err="1"/>
              <a:t>trữ</a:t>
            </a:r>
            <a:r>
              <a:rPr lang="vi-VN" dirty="0"/>
              <a:t> </a:t>
            </a:r>
            <a:r>
              <a:rPr lang="vi-VN" dirty="0" err="1"/>
              <a:t>bằng</a:t>
            </a:r>
            <a:r>
              <a:rPr lang="vi-VN" dirty="0"/>
              <a:t> </a:t>
            </a:r>
            <a:r>
              <a:rPr lang="vi-VN" dirty="0" err="1"/>
              <a:t>hệ</a:t>
            </a:r>
            <a:r>
              <a:rPr lang="vi-VN" dirty="0"/>
              <a:t> </a:t>
            </a:r>
            <a:r>
              <a:rPr lang="vi-VN" dirty="0" err="1"/>
              <a:t>quản</a:t>
            </a:r>
            <a:r>
              <a:rPr lang="vi-VN" dirty="0"/>
              <a:t> </a:t>
            </a:r>
            <a:r>
              <a:rPr lang="vi-VN" dirty="0" err="1"/>
              <a:t>trị</a:t>
            </a:r>
            <a:r>
              <a:rPr lang="vi-VN" dirty="0"/>
              <a:t> cơ </a:t>
            </a:r>
            <a:r>
              <a:rPr lang="vi-VN" dirty="0" err="1"/>
              <a:t>sở</a:t>
            </a:r>
            <a:r>
              <a:rPr lang="vi-VN" dirty="0"/>
              <a:t> </a:t>
            </a:r>
            <a:r>
              <a:rPr lang="vi-VN" dirty="0" err="1"/>
              <a:t>dữ</a:t>
            </a:r>
            <a:r>
              <a:rPr lang="vi-VN" dirty="0"/>
              <a:t> </a:t>
            </a:r>
            <a:r>
              <a:rPr lang="vi-VN" dirty="0" err="1"/>
              <a:t>liệu</a:t>
            </a:r>
            <a:r>
              <a:rPr lang="vi-VN" dirty="0"/>
              <a:t> </a:t>
            </a:r>
            <a:r>
              <a:rPr lang="vi-VN" dirty="0" err="1"/>
              <a:t>có</a:t>
            </a:r>
            <a:r>
              <a:rPr lang="vi-VN" dirty="0"/>
              <a:t> </a:t>
            </a:r>
            <a:r>
              <a:rPr lang="vi-VN" dirty="0" err="1"/>
              <a:t>tính</a:t>
            </a:r>
            <a:r>
              <a:rPr lang="vi-VN" dirty="0"/>
              <a:t> </a:t>
            </a:r>
            <a:r>
              <a:rPr lang="vi-VN" dirty="0" err="1"/>
              <a:t>bảo</a:t>
            </a:r>
            <a:r>
              <a:rPr lang="vi-VN" dirty="0"/>
              <a:t> </a:t>
            </a:r>
            <a:r>
              <a:rPr lang="vi-VN" dirty="0" err="1"/>
              <a:t>mật</a:t>
            </a:r>
            <a:r>
              <a:rPr lang="vi-VN" dirty="0"/>
              <a:t> hơn. </a:t>
            </a:r>
            <a:r>
              <a:rPr lang="vi-VN" dirty="0" err="1"/>
              <a:t>Cần</a:t>
            </a:r>
            <a:r>
              <a:rPr lang="vi-VN" dirty="0"/>
              <a:t> </a:t>
            </a:r>
            <a:r>
              <a:rPr lang="vi-VN" dirty="0" err="1"/>
              <a:t>có</a:t>
            </a:r>
            <a:r>
              <a:rPr lang="vi-VN" dirty="0"/>
              <a:t> </a:t>
            </a:r>
            <a:r>
              <a:rPr lang="vi-VN" dirty="0" err="1"/>
              <a:t>sự</a:t>
            </a:r>
            <a:r>
              <a:rPr lang="vi-VN" dirty="0"/>
              <a:t> </a:t>
            </a:r>
            <a:r>
              <a:rPr lang="vi-VN" dirty="0" err="1"/>
              <a:t>kết</a:t>
            </a:r>
            <a:r>
              <a:rPr lang="vi-VN" dirty="0"/>
              <a:t> </a:t>
            </a:r>
            <a:r>
              <a:rPr lang="vi-VN" dirty="0" err="1"/>
              <a:t>hợp</a:t>
            </a:r>
            <a:r>
              <a:rPr lang="vi-VN" dirty="0"/>
              <a:t> song </a:t>
            </a:r>
            <a:r>
              <a:rPr lang="vi-VN" dirty="0" err="1"/>
              <a:t>song</a:t>
            </a:r>
            <a:r>
              <a:rPr lang="vi-VN" dirty="0"/>
              <a:t> </a:t>
            </a:r>
            <a:r>
              <a:rPr lang="vi-VN" dirty="0" err="1"/>
              <a:t>giữa</a:t>
            </a:r>
            <a:r>
              <a:rPr lang="vi-VN" dirty="0"/>
              <a:t> </a:t>
            </a:r>
            <a:r>
              <a:rPr lang="vi-VN" dirty="0" err="1"/>
              <a:t>quản</a:t>
            </a:r>
            <a:r>
              <a:rPr lang="vi-VN" dirty="0"/>
              <a:t> </a:t>
            </a:r>
            <a:r>
              <a:rPr lang="vi-VN" dirty="0" err="1"/>
              <a:t>lý</a:t>
            </a:r>
            <a:r>
              <a:rPr lang="vi-VN" dirty="0"/>
              <a:t> </a:t>
            </a:r>
            <a:r>
              <a:rPr lang="vi-VN" dirty="0" err="1"/>
              <a:t>bán</a:t>
            </a:r>
            <a:r>
              <a:rPr lang="vi-VN" dirty="0"/>
              <a:t> </a:t>
            </a:r>
            <a:r>
              <a:rPr lang="vi-VN" dirty="0" err="1"/>
              <a:t>hàng</a:t>
            </a:r>
            <a:r>
              <a:rPr lang="vi-VN" dirty="0"/>
              <a:t> </a:t>
            </a:r>
            <a:r>
              <a:rPr lang="vi-VN" dirty="0" err="1"/>
              <a:t>và</a:t>
            </a:r>
            <a:r>
              <a:rPr lang="vi-VN" dirty="0"/>
              <a:t> </a:t>
            </a:r>
            <a:r>
              <a:rPr lang="vi-VN" dirty="0" err="1"/>
              <a:t>khách</a:t>
            </a:r>
            <a:r>
              <a:rPr lang="vi-VN" dirty="0"/>
              <a:t> </a:t>
            </a:r>
            <a:r>
              <a:rPr lang="vi-VN" dirty="0" err="1"/>
              <a:t>hàng</a:t>
            </a:r>
            <a:r>
              <a:rPr lang="vi-VN" dirty="0"/>
              <a:t> </a:t>
            </a:r>
            <a:r>
              <a:rPr lang="vi-VN" dirty="0" err="1"/>
              <a:t>một</a:t>
            </a:r>
            <a:r>
              <a:rPr lang="vi-VN" dirty="0"/>
              <a:t> </a:t>
            </a:r>
            <a:r>
              <a:rPr lang="vi-VN" dirty="0" err="1"/>
              <a:t>cách</a:t>
            </a:r>
            <a:r>
              <a:rPr lang="vi-VN" dirty="0"/>
              <a:t> </a:t>
            </a:r>
            <a:r>
              <a:rPr lang="vi-VN" dirty="0" err="1"/>
              <a:t>chặt</a:t>
            </a:r>
            <a:r>
              <a:rPr lang="vi-VN" dirty="0"/>
              <a:t> </a:t>
            </a:r>
            <a:r>
              <a:rPr lang="vi-VN" dirty="0" err="1"/>
              <a:t>chẽ</a:t>
            </a:r>
            <a:r>
              <a:rPr lang="vi-VN" dirty="0"/>
              <a:t> hơn </a:t>
            </a:r>
            <a:r>
              <a:rPr lang="vi-VN" dirty="0" err="1"/>
              <a:t>để</a:t>
            </a:r>
            <a:r>
              <a:rPr lang="vi-VN" dirty="0"/>
              <a:t> </a:t>
            </a:r>
            <a:r>
              <a:rPr lang="vi-VN" dirty="0" err="1"/>
              <a:t>việc</a:t>
            </a:r>
            <a:r>
              <a:rPr lang="vi-VN" dirty="0"/>
              <a:t> theo </a:t>
            </a:r>
            <a:r>
              <a:rPr lang="vi-VN" dirty="0" err="1"/>
              <a:t>dõi</a:t>
            </a:r>
            <a:r>
              <a:rPr lang="vi-VN" dirty="0"/>
              <a:t> </a:t>
            </a:r>
            <a:r>
              <a:rPr lang="vi-VN" dirty="0" err="1"/>
              <a:t>và</a:t>
            </a:r>
            <a:r>
              <a:rPr lang="vi-VN" dirty="0"/>
              <a:t> </a:t>
            </a:r>
            <a:r>
              <a:rPr lang="vi-VN" dirty="0" err="1"/>
              <a:t>quản</a:t>
            </a:r>
            <a:r>
              <a:rPr lang="vi-VN" dirty="0"/>
              <a:t> </a:t>
            </a:r>
            <a:r>
              <a:rPr lang="vi-VN" dirty="0" err="1"/>
              <a:t>lý</a:t>
            </a:r>
            <a:r>
              <a:rPr lang="vi-VN" dirty="0"/>
              <a:t> đơn hang </a:t>
            </a:r>
            <a:r>
              <a:rPr lang="vi-VN" dirty="0" err="1"/>
              <a:t>của</a:t>
            </a:r>
            <a:r>
              <a:rPr lang="vi-VN" dirty="0"/>
              <a:t> </a:t>
            </a:r>
            <a:r>
              <a:rPr lang="vi-VN" dirty="0" err="1"/>
              <a:t>website</a:t>
            </a:r>
            <a:r>
              <a:rPr lang="vi-VN" dirty="0"/>
              <a:t> </a:t>
            </a:r>
            <a:r>
              <a:rPr lang="vi-VN" dirty="0" err="1"/>
              <a:t>được</a:t>
            </a:r>
            <a:r>
              <a:rPr lang="vi-VN" dirty="0"/>
              <a:t> </a:t>
            </a:r>
            <a:r>
              <a:rPr lang="vi-VN" dirty="0" err="1"/>
              <a:t>tốt</a:t>
            </a:r>
            <a:r>
              <a:rPr lang="vi-VN" dirty="0"/>
              <a:t> hơn. </a:t>
            </a:r>
          </a:p>
          <a:p>
            <a:r>
              <a:rPr lang="vi-VN" dirty="0" err="1"/>
              <a:t>Nếu</a:t>
            </a:r>
            <a:r>
              <a:rPr lang="vi-VN" dirty="0"/>
              <a:t> </a:t>
            </a:r>
            <a:r>
              <a:rPr lang="vi-VN" dirty="0" err="1"/>
              <a:t>có</a:t>
            </a:r>
            <a:r>
              <a:rPr lang="vi-VN" dirty="0"/>
              <a:t> </a:t>
            </a:r>
            <a:r>
              <a:rPr lang="vi-VN" dirty="0" err="1"/>
              <a:t>thể</a:t>
            </a:r>
            <a:r>
              <a:rPr lang="vi-VN" dirty="0"/>
              <a:t> đưa chương </a:t>
            </a:r>
            <a:r>
              <a:rPr lang="vi-VN" dirty="0" err="1"/>
              <a:t>trình</a:t>
            </a:r>
            <a:r>
              <a:rPr lang="vi-VN" dirty="0"/>
              <a:t> </a:t>
            </a:r>
            <a:r>
              <a:rPr lang="vi-VN" dirty="0" err="1"/>
              <a:t>quản</a:t>
            </a:r>
            <a:r>
              <a:rPr lang="vi-VN" dirty="0"/>
              <a:t> </a:t>
            </a:r>
            <a:r>
              <a:rPr lang="vi-VN" dirty="0" err="1"/>
              <a:t>lý</a:t>
            </a:r>
            <a:r>
              <a:rPr lang="vi-VN" dirty="0"/>
              <a:t> </a:t>
            </a:r>
            <a:r>
              <a:rPr lang="vi-VN" dirty="0" err="1"/>
              <a:t>các</a:t>
            </a:r>
            <a:r>
              <a:rPr lang="vi-VN" dirty="0"/>
              <a:t> thông tin </a:t>
            </a:r>
            <a:r>
              <a:rPr lang="vi-VN" dirty="0" err="1"/>
              <a:t>về</a:t>
            </a:r>
            <a:r>
              <a:rPr lang="vi-VN" dirty="0"/>
              <a:t> </a:t>
            </a:r>
            <a:r>
              <a:rPr lang="vi-VN" dirty="0" err="1"/>
              <a:t>khách</a:t>
            </a:r>
            <a:r>
              <a:rPr lang="vi-VN" dirty="0"/>
              <a:t> </a:t>
            </a:r>
            <a:r>
              <a:rPr lang="vi-VN" dirty="0" err="1"/>
              <a:t>hàng</a:t>
            </a:r>
            <a:r>
              <a:rPr lang="vi-VN" dirty="0"/>
              <a:t> lên </a:t>
            </a:r>
            <a:r>
              <a:rPr lang="vi-VN" dirty="0" err="1"/>
              <a:t>các</a:t>
            </a:r>
            <a:r>
              <a:rPr lang="vi-VN" dirty="0"/>
              <a:t> trang </a:t>
            </a:r>
            <a:r>
              <a:rPr lang="vi-VN" dirty="0" err="1"/>
              <a:t>Web</a:t>
            </a:r>
            <a:r>
              <a:rPr lang="vi-VN" dirty="0"/>
              <a:t> </a:t>
            </a:r>
            <a:r>
              <a:rPr lang="vi-VN" dirty="0" err="1"/>
              <a:t>để</a:t>
            </a:r>
            <a:r>
              <a:rPr lang="vi-VN" dirty="0"/>
              <a:t> </a:t>
            </a:r>
            <a:r>
              <a:rPr lang="vi-VN" dirty="0" err="1"/>
              <a:t>giúp</a:t>
            </a:r>
            <a:r>
              <a:rPr lang="vi-VN" dirty="0"/>
              <a:t> cho </a:t>
            </a:r>
            <a:r>
              <a:rPr lang="vi-VN" dirty="0" err="1"/>
              <a:t>quá</a:t>
            </a:r>
            <a:r>
              <a:rPr lang="vi-VN" dirty="0"/>
              <a:t> </a:t>
            </a:r>
            <a:r>
              <a:rPr lang="vi-VN" dirty="0" err="1"/>
              <a:t>trình</a:t>
            </a:r>
            <a:r>
              <a:rPr lang="vi-VN" dirty="0"/>
              <a:t> chăm </a:t>
            </a:r>
            <a:r>
              <a:rPr lang="vi-VN" dirty="0" err="1"/>
              <a:t>sóc</a:t>
            </a:r>
            <a:r>
              <a:rPr lang="vi-VN" dirty="0"/>
              <a:t> </a:t>
            </a:r>
            <a:r>
              <a:rPr lang="vi-VN" dirty="0" err="1"/>
              <a:t>khách</a:t>
            </a:r>
            <a:r>
              <a:rPr lang="vi-VN" dirty="0"/>
              <a:t> hang </a:t>
            </a:r>
            <a:r>
              <a:rPr lang="vi-VN" dirty="0" err="1"/>
              <a:t>có</a:t>
            </a:r>
            <a:r>
              <a:rPr lang="vi-VN" dirty="0"/>
              <a:t> </a:t>
            </a:r>
            <a:r>
              <a:rPr lang="vi-VN" dirty="0" err="1"/>
              <a:t>sự</a:t>
            </a:r>
            <a:r>
              <a:rPr lang="vi-VN" dirty="0"/>
              <a:t> </a:t>
            </a:r>
            <a:r>
              <a:rPr lang="vi-VN" dirty="0" err="1"/>
              <a:t>thuận</a:t>
            </a:r>
            <a:r>
              <a:rPr lang="vi-VN" dirty="0"/>
              <a:t> </a:t>
            </a:r>
            <a:r>
              <a:rPr lang="vi-VN" dirty="0" err="1"/>
              <a:t>lợi</a:t>
            </a:r>
            <a:r>
              <a:rPr lang="vi-VN" dirty="0"/>
              <a:t> hơn </a:t>
            </a:r>
            <a:r>
              <a:rPr lang="vi-VN" dirty="0" err="1"/>
              <a:t>để</a:t>
            </a:r>
            <a:r>
              <a:rPr lang="vi-VN" dirty="0"/>
              <a:t> theo </a:t>
            </a:r>
            <a:r>
              <a:rPr lang="vi-VN" dirty="0" err="1"/>
              <a:t>dõi</a:t>
            </a:r>
            <a:r>
              <a:rPr lang="vi-VN" dirty="0"/>
              <a:t> </a:t>
            </a:r>
            <a:r>
              <a:rPr lang="vi-VN" dirty="0" err="1"/>
              <a:t>được</a:t>
            </a:r>
            <a:r>
              <a:rPr lang="vi-VN" dirty="0"/>
              <a:t> </a:t>
            </a:r>
            <a:r>
              <a:rPr lang="vi-VN" dirty="0" err="1"/>
              <a:t>quá</a:t>
            </a:r>
            <a:r>
              <a:rPr lang="vi-VN" dirty="0"/>
              <a:t> </a:t>
            </a:r>
            <a:r>
              <a:rPr lang="vi-VN" dirty="0" err="1"/>
              <a:t>trình</a:t>
            </a:r>
            <a:r>
              <a:rPr lang="vi-VN" dirty="0"/>
              <a:t> </a:t>
            </a:r>
            <a:r>
              <a:rPr lang="vi-VN" dirty="0" err="1"/>
              <a:t>đặt</a:t>
            </a:r>
            <a:r>
              <a:rPr lang="vi-VN" dirty="0"/>
              <a:t> hang </a:t>
            </a:r>
            <a:r>
              <a:rPr lang="vi-VN" dirty="0" err="1"/>
              <a:t>và</a:t>
            </a:r>
            <a:r>
              <a:rPr lang="vi-VN" dirty="0"/>
              <a:t> </a:t>
            </a:r>
            <a:r>
              <a:rPr lang="vi-VN" dirty="0" err="1"/>
              <a:t>nhận</a:t>
            </a:r>
            <a:r>
              <a:rPr lang="vi-VN" dirty="0"/>
              <a:t> hang </a:t>
            </a:r>
            <a:r>
              <a:rPr lang="vi-VN" dirty="0" err="1"/>
              <a:t>của</a:t>
            </a:r>
            <a:r>
              <a:rPr lang="vi-VN" dirty="0"/>
              <a:t> </a:t>
            </a:r>
            <a:r>
              <a:rPr lang="vi-VN" dirty="0" err="1"/>
              <a:t>khách</a:t>
            </a:r>
            <a:r>
              <a:rPr lang="vi-VN" dirty="0"/>
              <a:t> </a:t>
            </a:r>
            <a:r>
              <a:rPr lang="vi-VN" dirty="0" err="1"/>
              <a:t>hàng</a:t>
            </a:r>
            <a:r>
              <a:rPr lang="vi-VN" dirty="0"/>
              <a:t> cho </a:t>
            </a:r>
            <a:r>
              <a:rPr lang="vi-VN" dirty="0" err="1"/>
              <a:t>dù</a:t>
            </a:r>
            <a:r>
              <a:rPr lang="vi-VN" dirty="0"/>
              <a:t> </a:t>
            </a:r>
            <a:r>
              <a:rPr lang="vi-VN" dirty="0" err="1"/>
              <a:t>là</a:t>
            </a:r>
            <a:r>
              <a:rPr lang="vi-VN" dirty="0"/>
              <a:t> đang </a:t>
            </a:r>
            <a:r>
              <a:rPr lang="vi-VN" dirty="0" err="1"/>
              <a:t>ngồi</a:t>
            </a:r>
            <a:r>
              <a:rPr lang="vi-VN" dirty="0"/>
              <a:t> ở </a:t>
            </a:r>
            <a:r>
              <a:rPr lang="vi-VN" dirty="0" err="1"/>
              <a:t>nhà</a:t>
            </a:r>
            <a:r>
              <a:rPr lang="vi-VN" dirty="0"/>
              <a:t> hay ở </a:t>
            </a:r>
            <a:r>
              <a:rPr lang="vi-VN" dirty="0" err="1"/>
              <a:t>bất</a:t>
            </a:r>
            <a:r>
              <a:rPr lang="vi-VN" dirty="0"/>
              <a:t> </a:t>
            </a:r>
            <a:r>
              <a:rPr lang="vi-VN" dirty="0" err="1"/>
              <a:t>kỳ</a:t>
            </a:r>
            <a:r>
              <a:rPr lang="vi-VN" dirty="0"/>
              <a:t> nơi </a:t>
            </a:r>
            <a:r>
              <a:rPr lang="vi-VN" dirty="0" err="1"/>
              <a:t>nào</a:t>
            </a:r>
            <a:endParaRPr lang="vi-VN" dirty="0"/>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{C93FA324-CBFE-4712-B592-27D72A9E18AD}tf33713516_win32</Template>
  <TotalTime>13</TotalTime>
  <Words>284</Words>
  <Application>Microsoft Office PowerPoint</Application>
  <PresentationFormat>Widescreen</PresentationFormat>
  <Paragraphs>29</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Walbaum Display</vt:lpstr>
      <vt:lpstr>3DFloatVTI</vt:lpstr>
      <vt:lpstr>Báo cáo  Hệ thống &amp; công nghệ WEB</vt:lpstr>
      <vt:lpstr>WEBSITE Bán sách trực tuyến</vt:lpstr>
      <vt:lpstr>Sách không chỉ là nguồn tri thức vô tận đối với mỗi người mà ngày càng có nhiều minh chứng khoa học cho thấy những tác động rất tốt của việc đọc sách đối với sự phát triển cả về thể chất lẫn trí tuệ và tâm hồn của trẻ. Để thúc đẩy phong trào đọc sách trong giới trẻ đặc biệt là việc hình thành thói quen đọc sách từ những lứa tuổi nhỏ. Vì thế chúng em đã quyết định chọn đề tài thiết kế website bán sách  </vt:lpstr>
      <vt:lpstr>PowerPoint Presentation</vt:lpstr>
      <vt:lpstr>PowerPoint Presentation</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Hệ thống &amp; công nghệ WEB</dc:title>
  <dc:creator>Ứng Công Thành</dc:creator>
  <cp:lastModifiedBy>Ứng Công Thành</cp:lastModifiedBy>
  <cp:revision>1</cp:revision>
  <dcterms:created xsi:type="dcterms:W3CDTF">2022-11-10T23:12:38Z</dcterms:created>
  <dcterms:modified xsi:type="dcterms:W3CDTF">2022-11-10T23:26:29Z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