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CF62-9722-FC7F-7D1C-FAF08644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59C56-A2A3-6DB6-C131-1AD9214F5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28A6-D208-E302-39AC-6EE124DA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8C27-4743-1D8B-3517-3C92430D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2512-A50F-D42B-2D41-ED2188F4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E0B5-4FEC-955B-A142-C74994FD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89B0-A3E4-5E95-656A-95B6B760E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1F70-7912-D833-C03C-2CD6F365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64BF-4BD2-F550-3B19-A84F722B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6285-EFB7-2276-FC95-6519F6F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02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61736-FCB3-AE38-758D-1439A7A83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75AE-CE1A-DDE3-1F09-55ECF0FAC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9A77-03A5-032C-A158-C66C04C6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B876-6EB4-3B13-5D53-A42537A2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611F-13D8-CF6F-54C9-C11A961F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05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7CB7-0411-2F6E-130B-512BFF3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CAF5-54CF-5B55-A2A6-20AF556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74D8-084E-BF86-4545-3642E024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A673-3C65-964A-A4E2-5B1C1557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F0FD-BC21-EF56-EE1D-1088C108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299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7A6-F974-38F9-0B01-8FAC6B9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B730-F279-1A81-6A69-876F9E76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790A-C381-26C1-6242-E23070FE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0978-C93A-5ED5-9A86-587862DA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7DEA-92F8-D719-0771-85CCD847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7312-D00B-34B8-0ECC-C6F46E1A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A0FA-FC8C-096B-1A41-55EA3F8C2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C476-3B89-7804-5828-C8737166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2910-4975-4A2F-2D7D-F6F22DF5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709C-F2D7-CABC-9BF6-0761645A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4600-0BDF-EAAE-3F1A-FFB5B230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40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F14-5593-6154-86B1-F25E5BC6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2D25-7584-8FFC-6973-00C28FE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DF10-160F-6E60-E365-87DC2885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B017C-93BD-CA41-8430-E4B8A547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687A0-6F40-D418-5088-9F1ACA65C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3DF2C-20F1-329A-D7D4-5F7F3CA4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89C77-23EC-4CB0-633E-308FAE32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CB58A-92C2-6183-942F-B68170B5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68B0-A09D-EDBB-004D-59CE7E10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94C3A-5AC8-966C-6E4C-8DB8B428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12A5-B5E3-3116-3222-759C342F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A9336-5145-B1C8-998D-B4EF3CD3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8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83F78-E7A2-9A34-713B-BE64566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9003A-9077-1D38-3E09-852F1B98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F03B3-2DBC-5C19-3DA1-5B144E04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79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8EC2-F345-0F95-3ADA-80472187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1E0B-9A16-F267-C1A4-80CEA75B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D01EF-86BA-5492-9DAD-D22A258E3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57E8-AFAE-DFCC-D165-A1318DC6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A8393-D775-2287-6215-7F872ED4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6A04-B1B5-DDA4-8E3F-34634D2C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776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DED-0030-9200-1B56-BBA78AAC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B6D7D-9789-1091-4566-BFFEC0504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0EBB-380C-C33C-2CEF-8E553E41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7E05D-D453-7A41-A8E5-91BEF3AE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2E09-5481-93F1-1EB4-0C375ABB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55B0-CAEA-16AB-6BD4-945FE736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2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A7EA8-E03C-1A3D-99DB-B7AB87D3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86DC-55E9-0626-257C-7B323BB1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3122-366A-D20B-63D5-3A5820AB0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EB8-9C7E-4B68-90C9-857849FC315D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5C3-2F0F-441B-DE0D-FC3000B85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6F95-F09B-DD93-2C5D-6E55ED64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50A4-C3CB-42DE-B725-90D1DF7480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5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2BF6-7521-E986-3114-8BE560785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pada App Inventor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D319D-50EA-E387-4CBE-340A9992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6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Oleh :</a:t>
            </a:r>
          </a:p>
          <a:p>
            <a:r>
              <a:rPr lang="en-US" dirty="0"/>
              <a:t>Harry </a:t>
            </a:r>
            <a:r>
              <a:rPr lang="en-US" dirty="0" err="1"/>
              <a:t>Witriyono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/>
              <a:t>NIDN. 0210126903</a:t>
            </a:r>
          </a:p>
          <a:p>
            <a:r>
              <a:rPr lang="en-ID" dirty="0"/>
              <a:t>Program </a:t>
            </a:r>
            <a:r>
              <a:rPr lang="en-ID" dirty="0" err="1"/>
              <a:t>Studi</a:t>
            </a:r>
            <a:r>
              <a:rPr lang="en-ID" dirty="0"/>
              <a:t> Teknik </a:t>
            </a:r>
            <a:r>
              <a:rPr lang="en-ID" dirty="0" err="1"/>
              <a:t>Informatika</a:t>
            </a:r>
            <a:br>
              <a:rPr lang="en-ID" dirty="0"/>
            </a:br>
            <a:r>
              <a:rPr lang="en-ID" dirty="0" err="1"/>
              <a:t>Fakultas</a:t>
            </a:r>
            <a:r>
              <a:rPr lang="en-ID" dirty="0"/>
              <a:t> Teknik</a:t>
            </a:r>
          </a:p>
          <a:p>
            <a:r>
              <a:rPr lang="en-ID" dirty="0"/>
              <a:t>Universitas </a:t>
            </a:r>
            <a:r>
              <a:rPr lang="en-ID" dirty="0" err="1"/>
              <a:t>Muhamamdiyah</a:t>
            </a:r>
            <a:r>
              <a:rPr lang="en-ID" dirty="0"/>
              <a:t> Bengkulu</a:t>
            </a:r>
          </a:p>
          <a:p>
            <a:r>
              <a:rPr lang="en-ID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19159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A8C2-4691-3906-2A3A-12559694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061D-3F76-20AB-B40C-4FAE9408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18165" cy="4351338"/>
          </a:xfrm>
        </p:spPr>
        <p:txBody>
          <a:bodyPr/>
          <a:lstStyle/>
          <a:p>
            <a:r>
              <a:rPr lang="en-US" dirty="0" err="1"/>
              <a:t>Kolomnya</a:t>
            </a:r>
            <a:r>
              <a:rPr lang="en-US" dirty="0"/>
              <a:t> : Waktu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dan Waktu </a:t>
            </a:r>
            <a:r>
              <a:rPr lang="en-US" dirty="0" err="1"/>
              <a:t>Tiba</a:t>
            </a:r>
            <a:r>
              <a:rPr lang="en-US" dirty="0"/>
              <a:t>.</a:t>
            </a:r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dikreasikan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0E24A-4E8C-C9E6-0731-42A4C410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474860"/>
            <a:ext cx="3119158" cy="5052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02034-1016-1704-5543-6BD608A6E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596" y="1474860"/>
            <a:ext cx="2888232" cy="501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4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39C7-F7C0-F0E0-6E58-16C4AD7A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Desain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495B-E715-A457-8E00-00DA11B27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173248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Gunakan</a:t>
            </a:r>
            <a:r>
              <a:rPr lang="en-US" dirty="0"/>
              <a:t> 1 Vertical Arrangement</a:t>
            </a:r>
          </a:p>
          <a:p>
            <a:r>
              <a:rPr lang="en-US" dirty="0" err="1"/>
              <a:t>Gunakan</a:t>
            </a:r>
            <a:r>
              <a:rPr lang="en-US" dirty="0"/>
              <a:t> 5 Horizontal Arrangement di </a:t>
            </a:r>
            <a:r>
              <a:rPr lang="en-US" dirty="0" err="1"/>
              <a:t>dalam</a:t>
            </a:r>
            <a:r>
              <a:rPr lang="en-US" dirty="0"/>
              <a:t> Vertical </a:t>
            </a:r>
            <a:r>
              <a:rPr lang="en-US" dirty="0" err="1"/>
              <a:t>Arrangment</a:t>
            </a:r>
            <a:endParaRPr lang="en-US" dirty="0"/>
          </a:p>
          <a:p>
            <a:r>
              <a:rPr lang="en-US" dirty="0"/>
              <a:t>Masukkan 3 label dan 3 textbox pada Horizontal Arrangement 1,2,3</a:t>
            </a:r>
          </a:p>
          <a:p>
            <a:r>
              <a:rPr lang="en-US" dirty="0"/>
              <a:t>Masukkan 4 Button pada Horizontal Arrangement 4 dan 5 masing-masing 2.</a:t>
            </a:r>
          </a:p>
          <a:p>
            <a:r>
              <a:rPr lang="en-US" dirty="0"/>
              <a:t>Masukkan 1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Masukkan 1 Notifier</a:t>
            </a:r>
          </a:p>
          <a:p>
            <a:r>
              <a:rPr lang="en-US" dirty="0"/>
              <a:t>Masukkan 1 </a:t>
            </a:r>
            <a:r>
              <a:rPr lang="en-US" dirty="0" err="1"/>
              <a:t>TinyDb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B27E8-86C8-EAE1-FEDD-E8809F52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48" y="596900"/>
            <a:ext cx="69627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AFD1-90CF-8908-1EF7-2FA6F289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Code Block </a:t>
            </a:r>
            <a:r>
              <a:rPr lang="en-US" dirty="0" err="1"/>
              <a:t>saat</a:t>
            </a:r>
            <a:r>
              <a:rPr lang="en-US" dirty="0"/>
              <a:t> Screen 1 </a:t>
            </a:r>
            <a:r>
              <a:rPr lang="en-US" dirty="0" err="1"/>
              <a:t>diinisialisasi</a:t>
            </a:r>
            <a:r>
              <a:rPr lang="en-US" dirty="0"/>
              <a:t> dan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list Global name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2C11-1068-726D-F2BE-EB5F3DE4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49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Algoritmanya</a:t>
            </a:r>
            <a:r>
              <a:rPr lang="en-US" dirty="0"/>
              <a:t> 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/ screen 1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TinyDB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tagnya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siapkan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global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name.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9B5F-F91C-3DC1-D1F7-2BDB1596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42" y="1982932"/>
            <a:ext cx="7972347" cy="1065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2D79E-9962-A61F-7691-AE1CCD60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42" y="3270972"/>
            <a:ext cx="6191249" cy="6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195-13B9-76EE-6C5A-BF741260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Buat</a:t>
            </a:r>
            <a:r>
              <a:rPr lang="en-US" dirty="0"/>
              <a:t> Code Block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Add </a:t>
            </a:r>
            <a:r>
              <a:rPr lang="en-US" dirty="0" err="1"/>
              <a:t>diklik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9A2-34A1-DC83-FECA-283B19DA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81"/>
            <a:ext cx="5534891" cy="500639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 name </a:t>
            </a:r>
            <a:r>
              <a:rPr lang="en-US" dirty="0" err="1"/>
              <a:t>sebagai</a:t>
            </a:r>
            <a:r>
              <a:rPr lang="en-US" dirty="0"/>
              <a:t> list </a:t>
            </a:r>
            <a:r>
              <a:rPr lang="en-US" dirty="0" err="1"/>
              <a:t>kosong</a:t>
            </a:r>
            <a:endParaRPr lang="en-US" dirty="0"/>
          </a:p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item </a:t>
            </a:r>
            <a:r>
              <a:rPr lang="en-US" dirty="0" err="1"/>
              <a:t>ke</a:t>
            </a:r>
            <a:r>
              <a:rPr lang="en-US" dirty="0"/>
              <a:t> list Global name </a:t>
            </a:r>
            <a:r>
              <a:rPr lang="en-US" dirty="0" err="1"/>
              <a:t>berdasarkan</a:t>
            </a:r>
            <a:r>
              <a:rPr lang="en-US" dirty="0"/>
              <a:t> item pada text </a:t>
            </a:r>
            <a:r>
              <a:rPr lang="en-US" dirty="0" err="1"/>
              <a:t>dari</a:t>
            </a:r>
            <a:r>
              <a:rPr lang="en-US" dirty="0"/>
              <a:t> textbox </a:t>
            </a:r>
            <a:r>
              <a:rPr lang="en-US" dirty="0" err="1"/>
              <a:t>nama</a:t>
            </a:r>
            <a:r>
              <a:rPr lang="en-US" dirty="0"/>
              <a:t>, email dan handphone</a:t>
            </a:r>
          </a:p>
          <a:p>
            <a:r>
              <a:rPr lang="en-US" dirty="0" err="1"/>
              <a:t>Kosongkan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textbox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item a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+ 1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Jika tag </a:t>
            </a:r>
            <a:r>
              <a:rPr lang="en-US" dirty="0" err="1"/>
              <a:t>rekord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pada tag 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tag 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list Global name.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samakan</a:t>
            </a:r>
            <a:r>
              <a:rPr lang="en-US" dirty="0"/>
              <a:t> element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.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Saved / </a:t>
            </a:r>
            <a:r>
              <a:rPr lang="en-US" dirty="0" err="1"/>
              <a:t>Tersimpan</a:t>
            </a:r>
            <a:r>
              <a:rPr lang="en-US" dirty="0"/>
              <a:t>.</a:t>
            </a:r>
            <a:endParaRPr lang="en-ID" dirty="0"/>
          </a:p>
          <a:p>
            <a:r>
              <a:rPr lang="en-ID" dirty="0"/>
              <a:t>Focus </a:t>
            </a:r>
            <a:r>
              <a:rPr lang="en-ID" dirty="0" err="1"/>
              <a:t>kursor</a:t>
            </a:r>
            <a:r>
              <a:rPr lang="en-ID" dirty="0"/>
              <a:t> pada textbox </a:t>
            </a:r>
            <a:r>
              <a:rPr lang="en-ID" dirty="0" err="1"/>
              <a:t>nama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7E2FD-331A-E68F-E084-C6C166CC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1" y="1486481"/>
            <a:ext cx="5134409" cy="50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97A-B05C-631F-9A0E-502382E1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111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Buat</a:t>
            </a:r>
            <a:r>
              <a:rPr lang="en-US" dirty="0"/>
              <a:t> Code Block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text box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diklik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78F7-86A5-CF6F-847C-6A90A0FC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4440633"/>
            <a:ext cx="11249890" cy="20522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Isi </a:t>
            </a:r>
            <a:r>
              <a:rPr lang="en-US" dirty="0" err="1"/>
              <a:t>TextboxName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pada field yang 1 </a:t>
            </a:r>
            <a:r>
              <a:rPr lang="en-US" dirty="0" err="1"/>
              <a:t>dari</a:t>
            </a:r>
            <a:r>
              <a:rPr lang="en-US" dirty="0"/>
              <a:t> tag pada </a:t>
            </a:r>
            <a:r>
              <a:rPr lang="en-US" dirty="0" err="1"/>
              <a:t>ListView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Isi Textbox Email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pada field yang 2 </a:t>
            </a:r>
            <a:r>
              <a:rPr lang="en-US" dirty="0" err="1"/>
              <a:t>dari</a:t>
            </a:r>
            <a:r>
              <a:rPr lang="en-US" dirty="0"/>
              <a:t> tag pada  </a:t>
            </a:r>
            <a:r>
              <a:rPr lang="en-US" dirty="0" err="1"/>
              <a:t>ListView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Isi Textbox Handphone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rekord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TinyDB</a:t>
            </a:r>
            <a:r>
              <a:rPr lang="en-ID" dirty="0"/>
              <a:t> pada field 3 </a:t>
            </a:r>
            <a:r>
              <a:rPr lang="en-ID" dirty="0" err="1"/>
              <a:t>dari</a:t>
            </a:r>
            <a:r>
              <a:rPr lang="en-US" dirty="0"/>
              <a:t> tag pada </a:t>
            </a:r>
            <a:r>
              <a:rPr lang="en-US" dirty="0" err="1"/>
              <a:t>ListView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237FB-17A0-D4A8-4808-8340883A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8780"/>
            <a:ext cx="7585365" cy="29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8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E5C2-C9BE-1473-174F-ACC7F606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Buat</a:t>
            </a:r>
            <a:r>
              <a:rPr lang="en-US" dirty="0"/>
              <a:t> Code Block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 </a:t>
            </a:r>
            <a:r>
              <a:rPr lang="en-US" dirty="0" err="1"/>
              <a:t>diklik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593C-3D46-2451-F34F-14664B45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354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Kosongkan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 list name.</a:t>
            </a:r>
          </a:p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textbox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 list name.</a:t>
            </a:r>
          </a:p>
          <a:p>
            <a:r>
              <a:rPr lang="en-US" dirty="0" err="1"/>
              <a:t>Kosongkan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textbox</a:t>
            </a:r>
          </a:p>
          <a:p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koreksi</a:t>
            </a:r>
            <a:r>
              <a:rPr lang="en-US" dirty="0"/>
              <a:t> pada </a:t>
            </a:r>
            <a:r>
              <a:rPr lang="en-US" dirty="0" err="1"/>
              <a:t>TinyDB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pada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global list name.</a:t>
            </a:r>
          </a:p>
          <a:p>
            <a:r>
              <a:rPr lang="en-US" dirty="0" err="1"/>
              <a:t>Samakan</a:t>
            </a:r>
            <a:r>
              <a:rPr lang="en-US" dirty="0"/>
              <a:t> Kembali </a:t>
            </a:r>
            <a:r>
              <a:rPr lang="en-US" dirty="0" err="1"/>
              <a:t>semua</a:t>
            </a:r>
            <a:r>
              <a:rPr lang="en-US" dirty="0"/>
              <a:t> element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pada </a:t>
            </a:r>
            <a:r>
              <a:rPr lang="en-US" dirty="0" err="1"/>
              <a:t>TinyDB</a:t>
            </a:r>
            <a:r>
              <a:rPr lang="en-US" dirty="0"/>
              <a:t>.</a:t>
            </a:r>
          </a:p>
          <a:p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Saved / </a:t>
            </a:r>
            <a:r>
              <a:rPr lang="en-US" dirty="0" err="1"/>
              <a:t>Tersimpan</a:t>
            </a:r>
            <a:endParaRPr lang="en-US" dirty="0"/>
          </a:p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Textbox name.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7B41E-EDE2-BB62-FDE1-81C7310D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05" y="1509278"/>
            <a:ext cx="5135381" cy="47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643-C7FC-7ACD-136E-79F85C5D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Buat</a:t>
            </a:r>
            <a:r>
              <a:rPr lang="en-US" dirty="0"/>
              <a:t> Code Block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Delete </a:t>
            </a:r>
            <a:r>
              <a:rPr lang="en-US" dirty="0" err="1"/>
              <a:t>diklik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BCB6-1A73-3B16-78C7-928078B8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689"/>
            <a:ext cx="10785764" cy="3004273"/>
          </a:xfrm>
        </p:spPr>
        <p:txBody>
          <a:bodyPr/>
          <a:lstStyle/>
          <a:p>
            <a:r>
              <a:rPr lang="en-US" dirty="0"/>
              <a:t>Hapus </a:t>
            </a:r>
            <a:r>
              <a:rPr lang="en-US" dirty="0" err="1"/>
              <a:t>rekord</a:t>
            </a:r>
            <a:r>
              <a:rPr lang="en-US" dirty="0"/>
              <a:t> </a:t>
            </a:r>
            <a:r>
              <a:rPr lang="en-US" dirty="0" err="1"/>
              <a:t>TinyDB</a:t>
            </a:r>
            <a:r>
              <a:rPr lang="en-US" dirty="0"/>
              <a:t> pada tag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pada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.</a:t>
            </a:r>
          </a:p>
          <a:p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Tag pada </a:t>
            </a:r>
            <a:r>
              <a:rPr lang="en-US" dirty="0" err="1"/>
              <a:t>TinyDB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82BB-4620-68D1-67C8-6EF4DEAE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5" y="1441305"/>
            <a:ext cx="6777739" cy="17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1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DE26-25B2-0ACE-0DE5-C0FB9C76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Buat</a:t>
            </a:r>
            <a:r>
              <a:rPr lang="en-US" dirty="0"/>
              <a:t> Code Block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Delete All </a:t>
            </a:r>
            <a:r>
              <a:rPr lang="en-US" dirty="0" err="1"/>
              <a:t>diklik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1FF0-1A07-D5D5-D2D2-5FCAB444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572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Hapus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pada </a:t>
            </a:r>
            <a:r>
              <a:rPr lang="en-US" dirty="0" err="1"/>
              <a:t>TinyDB</a:t>
            </a:r>
            <a:endParaRPr lang="en-US" dirty="0"/>
          </a:p>
          <a:p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All Deleted</a:t>
            </a:r>
          </a:p>
          <a:p>
            <a:r>
              <a:rPr lang="en-US" dirty="0" err="1"/>
              <a:t>Kosongkan</a:t>
            </a:r>
            <a:r>
              <a:rPr lang="en-US" dirty="0"/>
              <a:t> list element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Kosongkan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textbox</a:t>
            </a:r>
          </a:p>
          <a:p>
            <a:r>
              <a:rPr lang="en-US" dirty="0"/>
              <a:t>Focus </a:t>
            </a:r>
            <a:r>
              <a:rPr lang="en-US" dirty="0" err="1"/>
              <a:t>kursor</a:t>
            </a:r>
            <a:r>
              <a:rPr lang="en-US" dirty="0"/>
              <a:t> pada textbox Name.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143B-9087-10F1-7BBA-0CA2807C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887249"/>
            <a:ext cx="6905625" cy="37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DDF6-83E1-B57C-813D-A6184B3D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6018" cy="5426075"/>
          </a:xfrm>
        </p:spPr>
        <p:txBody>
          <a:bodyPr>
            <a:norm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Emulator </a:t>
            </a:r>
            <a:r>
              <a:rPr lang="en-US" dirty="0" err="1"/>
              <a:t>BlueStack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C8627-D436-1B66-8333-EB78EA24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39" y="142875"/>
            <a:ext cx="39052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8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Buat Aplikasi Android Menggunakan TinyDb pada App Inventor</vt:lpstr>
      <vt:lpstr>1. Desain Aplikasi</vt:lpstr>
      <vt:lpstr>2. Buat Code Block saat Screen 1 diinisialisasi dan Inisialisasi variabel list Global name</vt:lpstr>
      <vt:lpstr>3. Buat Code Block saat Tombol Add diklik.</vt:lpstr>
      <vt:lpstr>4. Buat Code Block untuk mengisi text box saat ListView telah diklik</vt:lpstr>
      <vt:lpstr>5. Buat Code Block saat Tombol Edit diklik</vt:lpstr>
      <vt:lpstr>6. Buat Code Block saat tombol Delete diklik.</vt:lpstr>
      <vt:lpstr>7. Buat Code Block saat Tombol Delete All diklik.</vt:lpstr>
      <vt:lpstr>Tampilan Aplikasi pada Emulator BlueStack</vt:lpstr>
      <vt:lpstr>Tugas 1. Buat Aplikasi Catatan Perjalanan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Buat Aplikasi Android Menggunakan TinyDb pada App Inventor</dc:title>
  <dc:creator>Toshiba</dc:creator>
  <cp:lastModifiedBy>Toshiba</cp:lastModifiedBy>
  <cp:revision>5</cp:revision>
  <dcterms:created xsi:type="dcterms:W3CDTF">2023-06-12T11:09:37Z</dcterms:created>
  <dcterms:modified xsi:type="dcterms:W3CDTF">2023-06-12T13:24:53Z</dcterms:modified>
</cp:coreProperties>
</file>