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7" r:id="rId14"/>
    <p:sldId id="278" r:id="rId15"/>
    <p:sldId id="273" r:id="rId16"/>
    <p:sldId id="276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yquran.com/v1/sholat/jadwal/kota/thun/bl/tg" TargetMode="External"/><Relationship Id="rId2" Type="http://schemas.openxmlformats.org/officeDocument/2006/relationships/hyperlink" Target="https://api.myqur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yquran.com/v1/sholat/kota/semu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en-US" sz="6000" dirty="0" err="1"/>
              <a:t>Buat</a:t>
            </a:r>
            <a:r>
              <a:rPr lang="en-US" sz="6000" dirty="0"/>
              <a:t> </a:t>
            </a:r>
            <a:r>
              <a:rPr lang="en-US" sz="6000" dirty="0" err="1"/>
              <a:t>Aplikasi</a:t>
            </a:r>
            <a:r>
              <a:rPr lang="en-US" sz="6000" dirty="0"/>
              <a:t> Mobile </a:t>
            </a:r>
            <a:r>
              <a:rPr lang="en-US" sz="6000" dirty="0" err="1"/>
              <a:t>Jadwal</a:t>
            </a:r>
            <a:r>
              <a:rPr lang="en-US" sz="6000" dirty="0"/>
              <a:t> </a:t>
            </a:r>
            <a:r>
              <a:rPr lang="en-US" sz="6000" dirty="0" err="1"/>
              <a:t>Sholat</a:t>
            </a:r>
            <a:r>
              <a:rPr lang="en-US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Oleh : </a:t>
            </a:r>
            <a:br>
              <a:rPr lang="en-US" dirty="0"/>
            </a:br>
            <a:r>
              <a:rPr lang="en-US" dirty="0"/>
              <a:t>harry </a:t>
            </a:r>
            <a:r>
              <a:rPr lang="en-US" dirty="0" err="1"/>
              <a:t>witriyono</a:t>
            </a:r>
            <a:r>
              <a:rPr lang="en-US" dirty="0"/>
              <a:t>, </a:t>
            </a:r>
            <a:r>
              <a:rPr lang="en-US" dirty="0" err="1"/>
              <a:t>m.kom</a:t>
            </a:r>
            <a:br>
              <a:rPr lang="en-US" dirty="0"/>
            </a:br>
            <a:r>
              <a:rPr lang="en-US" dirty="0"/>
              <a:t>NIDN. 0210126903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98C-AB01-5CB8-9A09-0F15389F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07335"/>
          </a:xfrm>
        </p:spPr>
        <p:txBody>
          <a:bodyPr>
            <a:noAutofit/>
          </a:bodyPr>
          <a:lstStyle/>
          <a:p>
            <a:r>
              <a:rPr lang="en-US" sz="3200" dirty="0" err="1"/>
              <a:t>Tahap</a:t>
            </a:r>
            <a:r>
              <a:rPr lang="en-US" sz="3200" dirty="0"/>
              <a:t> 2. </a:t>
            </a:r>
            <a:r>
              <a:rPr lang="en-US" sz="3200" dirty="0" err="1"/>
              <a:t>Buat</a:t>
            </a:r>
            <a:r>
              <a:rPr lang="en-US" sz="3200" dirty="0"/>
              <a:t> </a:t>
            </a:r>
            <a:r>
              <a:rPr lang="en-US" sz="3200" dirty="0" err="1"/>
              <a:t>Pembaca</a:t>
            </a:r>
            <a:r>
              <a:rPr lang="en-US" sz="3200" dirty="0"/>
              <a:t> Data JSON </a:t>
            </a:r>
            <a:r>
              <a:rPr lang="en-US" sz="3200" dirty="0" err="1"/>
              <a:t>untuk</a:t>
            </a:r>
            <a:r>
              <a:rPr lang="en-US" sz="3200" dirty="0"/>
              <a:t> Kota </a:t>
            </a:r>
            <a:r>
              <a:rPr lang="en-US" sz="3200" dirty="0" err="1"/>
              <a:t>Jadwal</a:t>
            </a:r>
            <a:r>
              <a:rPr lang="en-US" sz="3200" dirty="0"/>
              <a:t> </a:t>
            </a:r>
            <a:r>
              <a:rPr lang="en-US" sz="3200" dirty="0" err="1"/>
              <a:t>Sholat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F3D2B-987A-F979-5A1D-3547397F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1020417"/>
            <a:ext cx="11648662" cy="51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F4EE0-E827-606D-8D9C-EE282872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232436"/>
            <a:ext cx="11675165" cy="59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66CC-8133-0C59-A4B9-66FBB0C4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3. 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Pembaca</a:t>
            </a:r>
            <a:r>
              <a:rPr lang="en-US" dirty="0"/>
              <a:t> JSON </a:t>
            </a:r>
            <a:r>
              <a:rPr lang="en-US" dirty="0" err="1"/>
              <a:t>dari</a:t>
            </a:r>
            <a:r>
              <a:rPr lang="en-US" dirty="0"/>
              <a:t> URL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Sholat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EFFB-68DC-6BB6-3E7A-FE8C57E4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1934817"/>
            <a:ext cx="11542644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0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15942-C762-DC53-3A85-BF60D238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9" y="418065"/>
            <a:ext cx="11118782" cy="57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E4F4-A140-006D-6410-D50FE687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Source Code dan Slide </a:t>
            </a:r>
            <a:r>
              <a:rPr lang="en-US" sz="7200" dirty="0" err="1"/>
              <a:t>Ini</a:t>
            </a:r>
            <a:endParaRPr lang="en-ID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B1B8D-94F5-2967-E201-5541A04A5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2000" cap="none" dirty="0">
                <a:latin typeface="Arial" panose="020B0604020202020204" pitchFamily="34" charset="0"/>
                <a:cs typeface="Arial" panose="020B0604020202020204" pitchFamily="34" charset="0"/>
              </a:rPr>
              <a:t>https://github.com/harrywitriyono/parsinjsondariapi.myquran.com</a:t>
            </a:r>
          </a:p>
        </p:txBody>
      </p:sp>
    </p:spTree>
    <p:extLst>
      <p:ext uri="{BB962C8B-B14F-4D97-AF65-F5344CB8AC3E}">
        <p14:creationId xmlns:p14="http://schemas.microsoft.com/office/powerpoint/2010/main" val="12677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6E5-4B12-1323-0B90-8197A5AB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37F1-ADE3-64A5-4A64-CF5A1826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sholat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pada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format Java Script Object Notation (JSON).</a:t>
            </a:r>
          </a:p>
          <a:p>
            <a:r>
              <a:rPr lang="en-US" dirty="0"/>
              <a:t>Alamat URL server </a:t>
            </a:r>
            <a:r>
              <a:rPr lang="en-US" dirty="0" err="1"/>
              <a:t>tersebut</a:t>
            </a:r>
            <a:r>
              <a:rPr lang="en-US" dirty="0"/>
              <a:t> pada </a:t>
            </a:r>
            <a:r>
              <a:rPr lang="en-US" dirty="0">
                <a:hlinkClick r:id="rId2"/>
              </a:rPr>
              <a:t>https://api.myquran.com</a:t>
            </a:r>
            <a:r>
              <a:rPr lang="en-US" dirty="0"/>
              <a:t>. 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</a:p>
          <a:p>
            <a:r>
              <a:rPr lang="en-ID" dirty="0">
                <a:hlinkClick r:id="rId3"/>
              </a:rPr>
              <a:t>https://api.myquran.com/v1/sholat/jadwal/</a:t>
            </a:r>
            <a:r>
              <a:rPr lang="en-US" dirty="0" err="1">
                <a:hlinkClick r:id="rId3"/>
              </a:rPr>
              <a:t>kota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thun</a:t>
            </a:r>
            <a:r>
              <a:rPr lang="en-US" dirty="0">
                <a:hlinkClick r:id="rId3"/>
              </a:rPr>
              <a:t>/bl/</a:t>
            </a:r>
            <a:r>
              <a:rPr lang="en-US" dirty="0" err="1">
                <a:hlinkClick r:id="rId3"/>
              </a:rPr>
              <a:t>tg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sholat</a:t>
            </a:r>
            <a:r>
              <a:rPr lang="en-US" dirty="0"/>
              <a:t> Kota Bengkulu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area 0710 pada </a:t>
            </a:r>
            <a:r>
              <a:rPr lang="en-US" dirty="0" err="1"/>
              <a:t>tahun</a:t>
            </a:r>
            <a:r>
              <a:rPr lang="en-US" dirty="0"/>
              <a:t> 2023, </a:t>
            </a:r>
            <a:r>
              <a:rPr lang="en-US" dirty="0" err="1"/>
              <a:t>bulan</a:t>
            </a:r>
            <a:r>
              <a:rPr lang="en-US" dirty="0"/>
              <a:t> 10 (</a:t>
            </a:r>
            <a:r>
              <a:rPr lang="en-US" dirty="0" err="1"/>
              <a:t>Oktober</a:t>
            </a:r>
            <a:r>
              <a:rPr lang="en-US" dirty="0"/>
              <a:t>), </a:t>
            </a:r>
            <a:r>
              <a:rPr lang="en-US" dirty="0" err="1"/>
              <a:t>tanggal</a:t>
            </a:r>
            <a:r>
              <a:rPr lang="en-US" dirty="0"/>
              <a:t> 20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urlnya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 </a:t>
            </a:r>
          </a:p>
          <a:p>
            <a:r>
              <a:rPr lang="en-ID" dirty="0"/>
              <a:t>https://api.myquran.com/v1/sholat/jadwal/0710/2023/10/21</a:t>
            </a:r>
          </a:p>
        </p:txBody>
      </p:sp>
    </p:spTree>
    <p:extLst>
      <p:ext uri="{BB962C8B-B14F-4D97-AF65-F5344CB8AC3E}">
        <p14:creationId xmlns:p14="http://schemas.microsoft.com/office/powerpoint/2010/main" val="17983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0F4A-7DBB-CF02-A9BB-D4B0DAF6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Sholat</a:t>
            </a:r>
            <a:r>
              <a:rPr lang="en-US" dirty="0"/>
              <a:t> Kota Bengkulu 20/20/2023</a:t>
            </a:r>
            <a:endParaRPr lang="en-ID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69EE84-3173-8833-5A16-43B3BF3B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1" y="2309759"/>
            <a:ext cx="910424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{"status":true,"data":{"id":"0710","lokasi":"KOTA BENGKULU","daerah":"BENGKULU","koordinat":{"lat":-3.8001388888888887,"lon":102.25906944444445,"lintang":"3\u00b0 48' 0.5\" S","bujur":"102\u00b0 15' 32.65\" E"},"jadwal":{"tanggal":"Sabtu, 21\/10\/2023","imsak":"04:24","subuh":"04:34","terbit":"05:46","dhuha":"06:14","dzuhur":"11:59","ashar":"15:11","maghrib":"18:05","isya":"19:15","date":"2023-10-21"}}}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3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8E79-7500-1B4A-EFE1-E8F9ED4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API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Kode Kota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C16D-EEFE-DBEF-8F69-B2B9A3F6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kota-kota</a:t>
            </a:r>
            <a:r>
              <a:rPr lang="en-US" dirty="0"/>
              <a:t> pada API (</a:t>
            </a:r>
            <a:r>
              <a:rPr lang="en-US" dirty="0" err="1"/>
              <a:t>Aplication</a:t>
            </a:r>
            <a:r>
              <a:rPr lang="en-US" dirty="0"/>
              <a:t> Programming Interface)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sholat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rumusnya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en-ID" dirty="0">
                <a:hlinkClick r:id="rId2"/>
              </a:rPr>
              <a:t>https://api.myquran.com/v1/sholat/kota/semua</a:t>
            </a:r>
            <a:endParaRPr lang="en-US" dirty="0"/>
          </a:p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9059-37A4-F7C8-9456-2296AE77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Kode </a:t>
            </a:r>
            <a:r>
              <a:rPr lang="en-US" dirty="0" err="1"/>
              <a:t>Semua</a:t>
            </a:r>
            <a:r>
              <a:rPr lang="en-US" dirty="0"/>
              <a:t> Kota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Sholat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085BA-AF28-F1DC-173E-EB47B57B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43" y="2012017"/>
            <a:ext cx="8309113" cy="41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7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41F5-D018-6952-8858-F5CE1289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PHP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Sholat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74F9F-E5F0-DD07-23F1-62A042E6E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server </a:t>
            </a:r>
            <a:r>
              <a:rPr lang="en-US" dirty="0" err="1"/>
              <a:t>apache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control panel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server online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911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8010-A866-A281-A674-0226990C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1. </a:t>
            </a:r>
            <a:r>
              <a:rPr lang="en-US" dirty="0" err="1"/>
              <a:t>Buat</a:t>
            </a:r>
            <a:r>
              <a:rPr lang="en-US" dirty="0"/>
              <a:t> Form </a:t>
            </a:r>
            <a:r>
              <a:rPr lang="en-US" dirty="0" err="1"/>
              <a:t>Pilih</a:t>
            </a:r>
            <a:r>
              <a:rPr lang="en-US" dirty="0"/>
              <a:t> Kota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Sholat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98AA-D292-AC17-A376-23F1A75B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4D8E6-D3A5-7ED8-3EE4-3F7D3C6F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9999"/>
            <a:ext cx="10058400" cy="42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87346-A576-822B-02AF-2EF1DB05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2" y="350543"/>
            <a:ext cx="11595653" cy="57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3088BD-CD5B-3621-A3A3-E87592A3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6" y="463827"/>
            <a:ext cx="11540007" cy="51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0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{BDE212AE-078F-4879-87DF-1B8E93AE38B5}tf11437505_win32</Template>
  <TotalTime>654</TotalTime>
  <Words>362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RetrospectVTI</vt:lpstr>
      <vt:lpstr>Buat Aplikasi Mobile Jadwal Sholat </vt:lpstr>
      <vt:lpstr>Pengantar Pembuatan</vt:lpstr>
      <vt:lpstr>JSON Jadwal Sholat Kota Bengkulu 20/20/2023</vt:lpstr>
      <vt:lpstr>URL API Untuk Mendapatkan Kode Kota </vt:lpstr>
      <vt:lpstr>JSON Kode Semua Kota Untuk Jadwal Sholat</vt:lpstr>
      <vt:lpstr>Pemrograman PHP Jadwal Sholat</vt:lpstr>
      <vt:lpstr>Tahap 1. Buat Form Pilih Kota Untuk Jadwal Sholat</vt:lpstr>
      <vt:lpstr>PowerPoint Presentation</vt:lpstr>
      <vt:lpstr>PowerPoint Presentation</vt:lpstr>
      <vt:lpstr>Tahap 2. Buat Pembaca Data JSON untuk Kota Jadwal Sholat</vt:lpstr>
      <vt:lpstr>PowerPoint Presentation</vt:lpstr>
      <vt:lpstr>Tahap 3.  Buat File Pembaca JSON dari URL Untuk Jadwal Sholat</vt:lpstr>
      <vt:lpstr>PowerPoint Presentation</vt:lpstr>
      <vt:lpstr>Source Code dan Slide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Buat Aplikasi Mobile Jadwal Sholat</dc:title>
  <dc:creator>Harry</dc:creator>
  <cp:lastModifiedBy>Harry</cp:lastModifiedBy>
  <cp:revision>6</cp:revision>
  <dcterms:created xsi:type="dcterms:W3CDTF">2023-10-20T13:27:55Z</dcterms:created>
  <dcterms:modified xsi:type="dcterms:W3CDTF">2023-10-21T00:28:09Z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