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ry Wykes" userId="e464c966-ad31-469c-9bef-5498945e55e8" providerId="ADAL" clId="{441E4218-B33B-486A-993D-5C122361A9CA}"/>
    <pc:docChg chg="addSld delSld modSld">
      <pc:chgData name="Harry Wykes" userId="e464c966-ad31-469c-9bef-5498945e55e8" providerId="ADAL" clId="{441E4218-B33B-486A-993D-5C122361A9CA}" dt="2023-12-07T15:25:29.936" v="9" actId="47"/>
      <pc:docMkLst>
        <pc:docMk/>
      </pc:docMkLst>
      <pc:sldChg chg="new del">
        <pc:chgData name="Harry Wykes" userId="e464c966-ad31-469c-9bef-5498945e55e8" providerId="ADAL" clId="{441E4218-B33B-486A-993D-5C122361A9CA}" dt="2023-12-07T15:25:29.936" v="9" actId="47"/>
        <pc:sldMkLst>
          <pc:docMk/>
          <pc:sldMk cId="3104759191" sldId="261"/>
        </pc:sldMkLst>
      </pc:sldChg>
      <pc:sldChg chg="modSp new mod">
        <pc:chgData name="Harry Wykes" userId="e464c966-ad31-469c-9bef-5498945e55e8" providerId="ADAL" clId="{441E4218-B33B-486A-993D-5C122361A9CA}" dt="2023-12-07T15:25:27.729" v="8" actId="20577"/>
        <pc:sldMkLst>
          <pc:docMk/>
          <pc:sldMk cId="3564105006" sldId="262"/>
        </pc:sldMkLst>
        <pc:spChg chg="mod">
          <ac:chgData name="Harry Wykes" userId="e464c966-ad31-469c-9bef-5498945e55e8" providerId="ADAL" clId="{441E4218-B33B-486A-993D-5C122361A9CA}" dt="2023-12-07T15:25:27.729" v="8" actId="20577"/>
          <ac:spMkLst>
            <pc:docMk/>
            <pc:sldMk cId="3564105006" sldId="262"/>
            <ac:spMk id="2" creationId="{B2517CDC-C12E-598F-8C39-07883C2E192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2A64A-58FC-BF52-7585-E59C695A4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9A44F-C3AF-F2C3-4879-9625B9934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BC5A2-C417-E39A-0387-EC6C9A38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BCA3-BE2B-4976-A2C8-D0D02C114941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D0591-CE5D-83A4-95A9-E0A0DA07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C750B-827D-623D-5217-548EF9EC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C2624-6C6D-4E26-A457-AAEDA88CE4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095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59D0-FBFF-F115-8DE6-17C30FFD1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E030B-8AC1-0901-A7FF-F1F70D095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52256-43A2-5BB8-93CC-F1A8DC13E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BCA3-BE2B-4976-A2C8-D0D02C114941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225BF-8855-09E1-98A2-6A9191B2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1B090-6353-EA65-11AA-C96741559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C2624-6C6D-4E26-A457-AAEDA88CE4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03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1C68FD-D40B-F6BD-8BA0-08F1F62E67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556C46-BC9E-6BDB-4A5A-52E9D7EAB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DCB22-95AC-1012-60D8-5453D44A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BCA3-BE2B-4976-A2C8-D0D02C114941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DFF60-1F45-7F65-7F4C-4FA85D5FC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C1FC5-D888-6D4D-3180-70FB09F5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C2624-6C6D-4E26-A457-AAEDA88CE4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78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77B96-C34B-D653-4719-45131EDFB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A4358-0308-CF9D-4D88-E9127BB18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31B68-5591-9DFB-8AA2-EA086F853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BCA3-BE2B-4976-A2C8-D0D02C114941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979B7-2F10-8FA0-6166-4165CA42C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DE3D3-C2CA-832E-769E-B78658A10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C2624-6C6D-4E26-A457-AAEDA88CE4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790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88A96-132B-BB32-EC7A-1A9DFF3EA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967FD-DB69-61E1-E74D-63C52EE5C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39EC5-AAA9-999C-2344-99ADF2462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BCA3-BE2B-4976-A2C8-D0D02C114941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804F7-4DBE-B956-958C-968AD216F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9872D-F61E-0188-1463-B216E600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C2624-6C6D-4E26-A457-AAEDA88CE4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46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F7F0A-818A-6965-A36B-92E5404D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C04CC-7B65-386B-361E-3F3018ACF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9C35F-2B79-33EB-79BD-D0BF27EA1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0AD5A-30C3-4BAE-29FB-2FCE37902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BCA3-BE2B-4976-A2C8-D0D02C114941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3642C-ABA5-D61A-DB53-3E8E92A78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DA748-7FD6-FC5A-B773-F55E53B0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C2624-6C6D-4E26-A457-AAEDA88CE4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52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EA3B3-DC66-629C-008A-3ADCD0BBB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4739E-B57B-A646-AA9F-9CAC4064E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96187-E65E-228B-C7D0-AB2695944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1C256D-89B5-031B-C07C-B03E9066F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FA0EF5-A895-4C51-B439-6540CB559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ABFBB-157C-E42E-9EBD-9F38E207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BCA3-BE2B-4976-A2C8-D0D02C114941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DF805C-AA1E-E115-1F5C-8C158B62A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E8D903-0FA8-8F95-C8A2-674FAD590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C2624-6C6D-4E26-A457-AAEDA88CE4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32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3D3CB-F0A6-930E-7651-1B61BF5DA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DC0E3-D425-A2D0-9FDE-BDAD261BB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BCA3-BE2B-4976-A2C8-D0D02C114941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5A3B8-6023-6091-E7FC-7AC9F0EA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772B26-A822-21DC-3BA5-6E42C4B8D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C2624-6C6D-4E26-A457-AAEDA88CE4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43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9D9AE2-1DCD-182A-3AAB-3FEF35DA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BCA3-BE2B-4976-A2C8-D0D02C114941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64EBDF-829E-0E83-883F-3E4C4BCD0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CB790-CAF6-E0CF-0271-01A724F2B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C2624-6C6D-4E26-A457-AAEDA88CE4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687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C3991-95CF-DC39-70EB-E12489E7D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08227-3783-CA2D-E1D5-A074CBA9C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E7DCE-996A-C430-80A5-20878C38B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470B5-79EB-2224-CF5E-D461EFC1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BCA3-BE2B-4976-A2C8-D0D02C114941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7C705-0018-87F7-104D-EBDB86489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87CEE-2471-85FC-8A90-C5906269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C2624-6C6D-4E26-A457-AAEDA88CE4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743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7D294-0471-22BA-1467-552A5591C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0DF34F-9AF1-4908-D7FF-99101925BE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362A5-80AA-12A8-87E0-03EF0B4F9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DAF33-4145-2059-370E-D2EBB635D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BCA3-BE2B-4976-A2C8-D0D02C114941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D807A-EAB3-6416-83D2-98AF64A47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1704-A3CC-D0E6-24F7-9F86E5778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C2624-6C6D-4E26-A457-AAEDA88CE4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92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B586FF-2EA4-9D3B-77E7-9429323DB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9A2C-278F-44EF-DB4A-F8025F26E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769F9-B726-5A60-1034-EF223194C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BCA3-BE2B-4976-A2C8-D0D02C114941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D1F2D-C4AE-A75D-F1F4-4C186F9B1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52062-B2AC-4917-C1FB-CE1CD29EE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C2624-6C6D-4E26-A457-AAEDA88CE4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07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33BD5-5D02-D104-E68D-B5C5B7FF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370D2-C629-5269-76CE-5932C1DFE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23" y="1825625"/>
            <a:ext cx="10808677" cy="4351338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7200" dirty="0"/>
              <a:t>How is resting blood pressure affected by cholesterol levels, and does this effect differ by Age and Sex?</a:t>
            </a:r>
          </a:p>
        </p:txBody>
      </p:sp>
    </p:spTree>
    <p:extLst>
      <p:ext uri="{BB962C8B-B14F-4D97-AF65-F5344CB8AC3E}">
        <p14:creationId xmlns:p14="http://schemas.microsoft.com/office/powerpoint/2010/main" val="158609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CCA4F-9E85-6401-DFF9-EA7B6482E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Description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B0926-E9F8-7734-6845-3C905E054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took a dataset that had 918 observations measuring a range of factors for blood pressure including Cholesterol, and personal information such as Age and Sex.</a:t>
            </a:r>
          </a:p>
          <a:p>
            <a:r>
              <a:rPr lang="en-GB" dirty="0"/>
              <a:t>Out of these 918 observations, there were 172 observations for Cholesterol missing which were cleaned using awk in the shell script and the cleaned dataset was stored.</a:t>
            </a:r>
          </a:p>
        </p:txBody>
      </p:sp>
    </p:spTree>
    <p:extLst>
      <p:ext uri="{BB962C8B-B14F-4D97-AF65-F5344CB8AC3E}">
        <p14:creationId xmlns:p14="http://schemas.microsoft.com/office/powerpoint/2010/main" val="3126861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35BFF-B133-4DA6-1F1D-A959C5313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Modelling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9FC7E-BFB2-2D7D-1130-994194692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first did some data exploration using the shiny app.</a:t>
            </a:r>
          </a:p>
          <a:p>
            <a:r>
              <a:rPr lang="en-GB" dirty="0"/>
              <a:t>Then 2 and 1 term fractional polynomial models were attempted for the relationship between Cholesterol and Resting Blood pressure but found to be insignificant compared to the linear model.</a:t>
            </a:r>
          </a:p>
          <a:p>
            <a:r>
              <a:rPr lang="en-GB" dirty="0"/>
              <a:t>We therefore plotted stratified linear models first by Sex and then by Age.</a:t>
            </a:r>
          </a:p>
        </p:txBody>
      </p:sp>
    </p:spTree>
    <p:extLst>
      <p:ext uri="{BB962C8B-B14F-4D97-AF65-F5344CB8AC3E}">
        <p14:creationId xmlns:p14="http://schemas.microsoft.com/office/powerpoint/2010/main" val="27927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showing the difference between cholesterol and cholesterol">
            <a:extLst>
              <a:ext uri="{FF2B5EF4-FFF2-40B4-BE49-F238E27FC236}">
                <a16:creationId xmlns:a16="http://schemas.microsoft.com/office/drawing/2014/main" id="{64E03E79-30E3-7932-DE62-664286F1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79" y="796076"/>
            <a:ext cx="11219042" cy="513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19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showing the amount of blood in blood&#10;&#10;Description automatically generated with medium confidence">
            <a:extLst>
              <a:ext uri="{FF2B5EF4-FFF2-40B4-BE49-F238E27FC236}">
                <a16:creationId xmlns:a16="http://schemas.microsoft.com/office/drawing/2014/main" id="{B0D5BCAC-77BD-3EA3-2753-F2A2E71AE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67" y="1131743"/>
            <a:ext cx="10478832" cy="479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30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7CDC-C12E-598F-8C39-07883C2E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61392-ABB0-4BBD-C12B-6D51149A9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4105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143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Research Question</vt:lpstr>
      <vt:lpstr>Description of the Data</vt:lpstr>
      <vt:lpstr>Modelling of the Data</vt:lpstr>
      <vt:lpstr>PowerPoint Presentation</vt:lpstr>
      <vt:lpstr>PowerPoint Presentation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Question</dc:title>
  <dc:creator>Harry Wykes</dc:creator>
  <cp:lastModifiedBy>Harry Wykes</cp:lastModifiedBy>
  <cp:revision>1</cp:revision>
  <dcterms:created xsi:type="dcterms:W3CDTF">2023-12-07T15:06:29Z</dcterms:created>
  <dcterms:modified xsi:type="dcterms:W3CDTF">2023-12-07T15:26:42Z</dcterms:modified>
</cp:coreProperties>
</file>