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1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8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4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0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7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C61F-8522-4982-BC10-1D5455DB653B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E7E4-4379-455B-9E51-F56253B47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0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EAYABgAAD/2wBDAAgGBgcGBQgHBwcJCQgKDBQNDAsLDBkSEw8UHRofHh0aHBwgJC4nICIsIxwcKDcpLDAxNDQ0Hyc5PTgyPC4zNDL/2wBDAQkJCQwLDBgNDRgyIRwhMjIyMjIyMjIyMjIyMjIyMjIyMjIyMjIyMjIyMjIyMjIyMjIyMjIyMjIyMjIyMjIyMjL/wAARCAEm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aefyRubpwOFySTxTFu0YD51BJIwwAPHtVbWby0sLF7m+ultoEZMysMgHIxXOHxV4TaUSNrkLN1YlTyfy4pqLeyC6Or+2RgE+YuAMk8f57Uv2qPGfNTpnt0rk18VeE1IP9uxFgCucN0PUYxSSeK/C7KANfgyCCMoeDxk9PQdKfJLsK6OwWXcoZWBB6EAUz7UPOEXO49Pl4PfrXNJ408KLGFbWoHwxbJDDknPpR/wmvhj7V5x16AjbtCFTgfQ4o5Jdgujqd7e35Ub29vyrm/8AhO/C/wD0Gbf8m/wo/wCE78L/APQZt/yb/Cjkl2C6Ok3t7flRvb2/Kub/AOE78L/9Bm3/ACb/AAo/4Tvwv/0Gbf8AJv8ACjkl2C6Ok3t7flRvb2/Kub/4Tvwv/wBBm3/Jv8KP+E78L/8AQZt/yb/Cjkl2C6Ok3t7flRvb2/Kub/4Tvwv/ANBm3/Jv8KX/AITvwv8A9Bm3/Jv8KOSXYLo6Pe3t+VG9vb8q5z/hO/C//QZt/wAm/wAKP+E78L/9Bm3/ACb/AAo5Jdgujo97e35Ub29vyrnP+E78L/8AQZt/yb/Cj/hO/C//AEGbf8m/wo5Jdgujo97e35Ub29vyrnP+E78L/wDQZt/yb/Cj/hO/C/8A0Gbf8m/wo5Jdgujo97e35Ub29vyrnP8AhO/C/wD0Gbf8m/wo/wCE68L/APQZt/yb/Cjkl2C6Oj3t7flRvb2/Kuc/4Tvwv/0Gbf8AJv8ACj/hO/C//QZt/wAm/wAKOSXYLo6Pe3t+VG9vb8q5z/hO/C//AEGbf8m/wo/4Trwv/wBBm3/Jv8KOSXYLo6Pe3t+VG9vb8q5z/hOvC/8A0Gbf8m/wo/4Tvwv/ANBm3/Jv8KOSXYLo6Pe3t+VG9vb8q5v/AITvwv8A9Bm3/Jv8KX/hO/C//QZt/wAm/wAKOSXYLo6Pe3t+VG9vb8q5v/hO/C//AEGbf8m/wpf+E78L/wDQZt/yb/Cjkl2C6Oj3t7flRvb2/Kuc/wCE78L/APQZt/yb/Cj/AITvwv8A9Bm3/Jv8KOSXYLo6Pe3t+VG9vb8q5z/hOvC//QZt/wAm/wAKP+E68Mf9Bm3/ACb/AAo5Jdgujo97e35Ub29vyrnP+E68Mf8AQZt/yb/Ck/4Tvwv/ANBm3/Jv8KOSXYLo6Te3t+VG9vb8q5v/AITvwv8A9Bm3/Jv8KX/hO/C//QZt/wAm/wAKOSXYLo6Pe3t+VG9vb8q5z/hOvDH/AEGbf8m/wo/4Trwv/wBBm3/Jv8KOSXYLo6Pe3t+VG9vb8q5v/hO/C/8A0Gbf8m/wpf8AhO/C/wD0Gbf8m/wo5Jdgujo97e35Ub29vyrnP+E78L/9Bm3/ACb/AAo/4Tvwv/0Gbf8AJv8ACjkl2C6Oj3t7flRvb2/Kub/4Tvwv/wBBm3/Jv8KP+E78L/8AQZt/yb/Cjkl2C6Ok3t7flRvb2/Ks3S9c0zW1lbTbyO5ERAcpn5c9OtaFS01uMdvb2/KkMhAJJGByeKSoL14UtJDcSeXERhm+tCV9EBIl3G6I4kUB/u7gATSi6jOMSxnJwORzWMLzSFLBL8BGBBU5PHpk9OaDe6W2N2oqeArfLjIHQdOOnWr9nPsxcyNo3KKQDIgz0zimC9Riu1shjgELxnOKx/tmlc7tRDErsBK9Bx7e1PXUdNV4yNSXbGSQhXjmj2c+zC6Nve3t+VG9vb8qzf7c0z/n8j/I0f25pn/P5H+tHs59mHMjS3t7flRvb2/Ks3+3NM/5/I/1o/tzTP8An8j/AFo9nPsw5kaW9vb8qN7e35Vm/wBuaZ/z+R/rR/bmmf8AP5H+tHs59mHMjS3t7flRvb2/KqUGqWN1OsMNyjyOcKvrWh9nm/uGpcWt0O6Gb29vyo3t7flT/s839w0fZ5v7hpAM3t7flRvb2/Kn/Z5v7ho+zzf3DQAze3t+VG9vb8qf9nm/uGj7PN/cNADN7e35Ub29vyp/2eb+4aPs839w0AM3t7flRvb2/Kn/AGeb+4aPs839w0AM3t7flRvb2/Kn/Z5v7ho+zzf3DQAze3t+VG9vb8qf9nm/uGj7PN/cNADN7e35Ub29vyp/2eb+4aPs839w0AM3t7flRvb2/Kn/AGeb+4aPs839w0AM3t7flRvb2/Kn/Z5v7ho+zzf3DQAze3t+VG9vb8qf9nm/uGj7PN/cNADN7e35Ub29vyp/2eb+4aPs839w0AM3t7flRvb2/Kn/AGeb+4aPs839w0AM3t7flRvb2/Kn/Z5v7ho+zzf3DQAze3t+VG9vb8qf9nm/uGj7PN/cNADN7e35Ub29vyp/2eb+4aPs839w0AM3t7flRvb2/Kn/AGeb+4aPs839w0AM3t7flSh2z2/KnfZ5v7hprRvGRvUjPSgDj/ij/wAiRd/9dIv514PXvHxQ/wCRIu/+ukX868Irsw/wmU9xKKWityRKWiigQUUUUAFFFFABRRRQAUuaSloAM0ZpKWgAzRmkpaADNGRRRQAUtJRQAtFJRigBaKTHvQaAEzRRRQAuaOKSigBeKOPWkxRQA6kxSUUAOpOlJzRQAZNGCaUCnhGxwp/Kmot7CbSG7TS4I7UZNG40gFBozmkzSZoAccelN4opOKBhikoooAKKKKAPVvg5/wAe2sf78f8AI16dXmPwc/49tY/34/5GvTq4K3xs2jsFZXiP/kBzfVf51q1leI/+QHN9V/nRR/iR9Ry2Zw9FFJXtHKLRRRQAUUUUAFJRRQAUtJRQBYsiV1C2IOCJVwfxFeunrXkNn/x/W/8A11X+Yr149a4MbujamFFFFcRoFFFQSXlvFdw2jyYnmVmjTB+YL1/LIoAnoqpb6laXUdvJBKXS4JETBDhsZz246HrT5r2G3vLW1k3eZclhGQOMqMnJ+lAFiiiigAooooAKKgkvLeK7htXkxNOGMa4J3bev5VJFKkylkyQGKnII5HXrQA+iiigAooooAKKKP6UAFFRvPFHNHE8irJLny1J5bAycVJQAUUUUAFFFQXV5BZLG1w+wSSCNOCcseg49aAJ6Kit7mG6RngkDhWKNjqrDqD6GpaACigkAEngDrUcM0VzAk8MiyRSLuR1OQR60ASUVDJdQxPJGXzLHF5piUZfbzyB1PQipIpBNDHKqsA6hgGXBGfUdjQA6iiigAooooAKqXv3o/wAat1UvfvR/jSYHDfFD/kSLv/rpF/OvCK93+KP/ACJF3/10i/nXg9ddD4SJ7i0UlLWxFgooooCwUtJxRQFhaKcrmM5wPxp/2g90Q/hTERUlWPtI4zClBnjJyYF/OjQNSCipjLEf+WI/Ok8yHPMX60WDUioqYPb942/Om5hz91sU7CuR0VIfJ7BqQ+WThQ3NKwxlFOZdjFWDKw6hhimnpQAUUlFIdhaKSjNAWFoxRmp4YSQJGGF7e5ppXJk1FXYLbMSFA3Oe3YU6XT7iFdzIMexzV7T3TzHO75vQjrV2Ta0bOPlPQjPFRKdnY6qGG54cze5zeKMUrZVmBGCD0pM1Rz2YYNGDS7qN1MBMGjBp26l3+1NWFqIAO9aOl2kN3dpHKsm0nnYM1VgliWVTIuVzyK7fTfFOiafbALEVYDnCc110YRS5tzO13robuneHNGt4lYWyu2Osgya0Xh0u2jw0Vui+hUVzL/ESwBwlpMw9TgVTm8WRahkNEkWOV7mrhCVR7/ia80EZ3jKWxedBZ2wjI+84XaDXKZra1q6S55DhvpWJWWMjyzS8iI6ti0UmRRkVyF2CijNFAWCikooCwUUUUBY9X+Dn/HtrH+/H/I16dXmHwc/49tY/34/5GvT64a3xs1jsFZXiP/kBzfVf51q1leJP+QHP9V/nRS/iR9Ry2OGzUptrhUDGGTaV3A7eo9fpUGa3PtSWR0a6cs3lW5IQD73zNx9K9eUmtjBRMWitRktVttOzbJvu42V33EbTv2hvwFLPaW5OrIsYjFmy+WcnON20g+vrR7Rf19wchlUpBABIIDcgnvUkkEahfLuopWY42qGB/UVoShb3R8RsGeyk2jA/5ZN3/Bv50OQcplgZqaO0nlWVkjOIV3PnjaOlXb1Ley1Ga0SDcYpEVHJ9MZJ9c5q7dLHNqOub41JiDujcjDBwP60nUHGFznyCDg0la93BAWt5oo0SC5RUXr8j5w3ftyfxFQaitpBLeWqxMJYZtsZA6KOCG9c8Gmppg4WK1n/x/W//AF1X+Yr149a8fsz/AKdb/wDXVf5ivYD1NceM3RdNWCikoriNBayNftbmWOzu7JN93Z3KyIv95T8rj/vlifwrWooFY5KbTdRsrDVLa0STyY51ktjGfmaN2VpQvuMP+dPurW4FxZSaf9pkYy3MiPJGQsTNCQvX7q7sde5NdVRTuHKcssExsNOkiS8BEtuL9H3D5VDbuD1+YgsR1FRw2t4+o2pniuGtvNvNoO7AiOPLDfjnGfautoouFjhUg1ldOjEMV6LhtIQS7s7jKHG4c/x7d2K6GGwae2ka1vLmNJJfM2SIUU/KAVxwwXjPB65rZoouFjDubeSDVNHujbCOG3E0coh+YJuUYPAzgkdcd6r6nHeCWG5to5pMZ32zKQJFaTPykfdcAZ57cGukopXCxyiW13Jb3xuWvPt0f2obEQ7ZVbOznuMbcY5B/GnR6cy/8I+/lXZLENd7mc4IhK/OM8fNj8a6mincLHCsupjQo4ltr8XUduSjHceRPkADswUA5PY4q7La3LX88oiu8HWI2U/NjyfLUMR/s5zmutoouLlOPhhvS0UNyt3HYmS8j+VGJQmT92fXG3O09q3W0+eRoTHK0DRooa4zmWTAH3h93881p0UXHYx9Vhb+29HuvKd4oXlDlATtLJhenvVDR4dRS50ozLMJkinGoM54ZiRt9jzkjHaunopXCxzrWl2t5qtvalnVlN1bSeYTsmKldnX+8N2OnNZt1bai9nm2iuhGllbmVeQxmWVS3uWChs4612EUEMJkMUSIZG3uVGNzep96kp3FY5CeK6mvZmEN55J1iGRcb8GLyxuP+7nOa0tbsmj03Tre0jldYbyBuMyMqq2STnk4rdoouOxzV1oqJq9kgFzJDcyXEl3IhYAlkAGdvToMfSmWlvqCXNmuJhcpfTGd2JKmDDbfqMbMD1H1rqKKLhYoOb1IvLuJIpGlcIphhYBR3Lcnj8qwY4r2wIsDBMdPtdQ3kxocNA6lgB6hXOCPQCutopXCxy0tmYdRnaOG7aKTSzFE7bi5YOxwT1BwRUunWN2k1n5sczQ3VlF9o8xjmKWMDrzxuzg/7tdJRTuFjn/DtvOPLlvHulvUjeO4R1wjMXzuz39iOxroaSikFhaKSigYtVLz70f41aqrefej/GkwOG+KP/Ij3f8A11i/nXg1e8fFL/kR7v8A66xfzrwauqh8JLQtFJS1sKwtFJSUCsOp6sI+QAWqOincTVxxOeTSUUUDsFFFFAWClpKKAsFFFFAWHRxvLKsUYy7kBR6mtq3sI7S5EUieZOD1zwtZ2kyCPV7R2GVEoz9K6u9ihkjWW3cGVCVlzwWA6MKiUrOxtSgnqyjdWtvcOxkJdh1cnJJrH1OZpii+UiLGMAquN3vWmhDso/hz83v7VBqs8c0yKWxtH5e1CnrY0qUFy3WjMTFJTm4JFNqzlQUUUUBYfGjSypGo+ZyAK37/AEz7PZxsNx2rtVfU561iWVwtreRTuhdUOSoNbWp67Bc2oWAyb+MZXG2qVjixMarqRUVoVrJlWJopFXJ5561JuZtqDnJrLgncz/MwPmfKSR69/wA614oVjWOVGLRyrxu6qR94fnXPNNanu4etFtUzO1GEpIJQPlbr9apZrop4FlhaNu4/KufdGjkZGGGU4NVTldGWMock+ZbMTNGaSitDksLmnbvamUtNEtEgYegp/wAu3O0VDTw2PwrppuPUzkmWrOymvXxHHhe7HoK6P+xNKtrL9/MWuCOgbk/hWPBqqCyki3eU+OGXqa0/CyW0zO03zSZ6tya7IwhHZ3CKTaRk3trbiBniSQFTznpWbBby3EgjgieRz0VFJNdzrdkZ7SWG2jAPXOK2fC3ibw5o+iwWz4trpFxMfKyXbudw61y4txumkXGDTsecXGharaxGWbTrpIwMljEcCs6vYNY+JWnW0DJYxNdyMCPn+VPx7mvIZG3yM+ANzE4HQZriLsMopKKB2FpKKKAsFFJRQFj1n4N/8e2sf78f8jXp9eX/AAa/49tY/wCukf8AI16hXFV+NlLYKyvERI0OcgZ5X+datZXiI7dDnPuv86KXxr1Ha+hwVSS3M0yRpLIWWMbUB/hHoKiJHam5r2BcpPJczSxRxSSFo4xhFP8AD9KWW7uJlZZJWYMQWz/ER0J9ar5ozS0DlJYpZIZBJGxVx0I7VYtZZkWby5GUSrtcD+Iehqlmp4p1RNpB+op6Eyi7aE013cSBUklZlTAGevHTnqcVK2o3TM7GdsyLtc8fMPes95NzHHSnp8/Gee1S0i4Ky1JS7vEIyx2gkqueAT1/lSTXlzcDE0rPjAOepx0ye9IDUcg/iH40Kxc4aXJbM/6fb/8AXVf5ivYz1NeNWR/0+2/66r/MV7Keprjxm6M0rDWOOxJPAApPn9F/Og/6xfof6U6uMY35/RfzNHz+i/madRQA35/RfzNHz+i/madRQA35/RfzNHz+i/madRQA35/RfzNHz+i/madRQA35/RfzNHz+i/madRQA35/RfzNHz+i/madRQA35/RfzNHz+i/mahvppLbTrmeJd0kUTOi4zkgEgVy83inURDAIrdGdkVnIUlmyjMSoAIwCAuc9e1AHXfP6L+Zo+f0X8zXNza9qCafZystvFPKJt6+W7guhwqdiCagHi3UXl/wCQM0SI5WRXYl+Fb5eBwxKjGeMEUXA6v5/RfzNHz+i/ma5FvFeoGVmis45I4wclCxjkwCeGKgjnHaunsLo3un29yU2GVAxXnj8wDQBP8/ov5mj5/RfzNOooAb8/ov5mj5/RfzNOooAb8/ov5mj5/RfzNOooAb8/ov5mj5/RfzNOooAb8/ov5mj5/RfzNOooAb8/ov5mj5/RfzNOooAb8/ov5mlBzkEYI7UtN/5a/wDAf60AOqrefej/ABq1VW8+9H+NJgcL8Uv+RHu/+usX868Gr3n4pf8AIjXf/XWL+deC11UPhCwtFJS1sFgo70UUBYWiiigVhaKVI3kbbGjO3ooyaSgQUUUuKYCUUYooAKSlopAT2BxqNt7yqPzOK6DULa/glfy4ndQxHTNc/p679TtV9Zk/mK7S6vpFupAyqcMcEHFS1F7lx57e4cq9+/l7TGEYHGRUYt3eQAtn5wv5jNLqahZcrn5m71rWdhLLdLNtwgkjRweoJB7VUVFbGGIqTt73mY+p2Mun3jwyDkd6pV6D4w0sTuJlHJGM/wAq8/IIJB6g4NHmKjPmTi90JS0lHFBvYWikooCwvTkVu6fIHka0bpOPNhz/AHwOn4j9QKwav5Y6ZDPGcSW8hXI7d1/r+VDV1YV3GSkjajO4YPWqGq2m5fPUfMo+b3Faku1mhuYx+7uIxKo7AnqPwOakeMPH07VyKThI9pJV6XKzj6SrN9bfZbkr/A3K1AMV1p3PHlBxk4sSlwacADU8cWaaJ5SAKT2qRYXbjFadvY7yOD+Vb9joQcKShP4VpGSW4nTucX5bB8EcnitfQm+y3xWUleOK6HUvDioqzIuNjAn86uaz4fjW5s7yJcKwAYCto1lFpk+zdzRs7CTUrOVkbaSMA4rzbWdPuNM1KSCfr1B9RXs2iIscWwDgiuU+Jelbra3v0X7jbHPselctSo5TNXHQ80JJplOYYptIlISkpc0maB2CikzRSHYWikozQFj1n4Nf8e2sf9dI/wCRr1CvLvgz/wAe2sf9dI/5GvUa46vxsQVkeJv+QDP/ALy/zrXrI8TDOgzj3X+dFL416jW5wYjJjZh2NR5q9Cn7qRT1ziqUq7Gr1rlJaiZozTM0ZoL5R+aM0zNGaA5R+acpPOOo5FRZp0bYcZ6HigOUtbs4cdD/ADoPIxUUXV4z9RUimpehrBXQWg26hbj/AKar/MV7Meprx23XN9beolX+Yr2I9TXHindoxqR5WMP+sX6H+lOpp/1i/Q/0p1cpkFFFFAwooooAKKKKACiiigAooooAKKKKACjNFBOASeg5oAKMmoFuldQyxTFSMg+WaX7QP+eU/wD37NAifJ9aSoftA/55T/8Afs0faB/zyn/79mgCaioftA/55T/9+zR9oH/PKf8A79mgCaioftA/55T/APfs0faB/wA8p/8Av2aAJqKh+0D/AJ5T/wDfs0faB/zyn/79mgCaioftA/55T/8Afs0faB/zyn/79mgCaioftA/55T/9+zR9oH/PKf8A79mgCaimxuskauudrDIyMU6gYU3/AJa/8B/rTqb/AMtf+A/1oEOqrefej/GrVVLz70f40gOG+Kf/ACI13/11i/nXgle9fFP/AJEa7/66xfzrwTNdND4SktBaWm5rQ07RdT1YObCyluFQ4YoOAa2HYpUV0cfgLxLJ/wAw7Z/vyqP61bj+G3iJ/vR2yf70w/pRdCszkh0rY0Dw5e+ILryrcBIl/wBZM3Rf8TW/H8LtZI+e6s0/4Ex/pWzZ+A9ctbJ7SPXYoIX++Io2yfxoug5X2I5dR8P+BrZ7XT0W91Rhh3Jzg/7R7D2FebyO0kryMBudixwO5r0iP4VJ/wAtdXb/AIDD/ianj+F1p5zmXUZzHgbdqAH3zQpRDlkeX4o2165H8M9FX7894/8AwMD+lWE+Hfh5esVw/wBZjRzoORnje2jFe1r4D8Nr/wAuBb/elb/GrEfg7w7H93SoD/vZP8zRzoPZs8Mx70mM9OfpXv0egaNF9zS7Nf8AtiKtJY2cf3LS3X6RKP6Uucfs2eEaHbvJrtiNj7RKCTtOOOa37zHnyk/3q9VvwiadcbVVfkI4GK8rueZpPqaiTubUo2F0MmO8muE0qbUZowPLSNc7DzyfSnSvdDxEst5btazTyLJJAT909q6H4ekLcagncqh/U/407xLpi3XjXTsv5fnpjdjPIzitIPocmMpNrTuTatEJ7RjjtXleqx+VqUwxwx3D8a9i1OymsdGuLhsTeREXKLwWxXjeo3v9oXRn8sR8YABzxRF6GcaUo1ebuirmjNJSUHTYXNFJS0BYKv6cd8dzbk8Om4fUf/WJqhU9lKsV7Ex+6W2t9Dwf501uTKN4tHQ6RMJ9BktjzNZy7gP9hv8ABh+tX4HDx4PWudtLg6brG9lLRNmOZV5yp4P+P4VuIpt7loy2cHg+o7GuatGzud+CqXRU1W1E0RAHzLyKwVj7111wuVzWXF4f1K8Z5bOENCWODnp7VVCV1YvG0tVURTtrVX5rcsdMiJBOKrReGdbW6WLy1Td/FniteHwdrPe8VPoK3OFJGvZadbjHC10dpbwhQF21w8/hXWYYyy6m2R26VneG9T1G08WQWl5dSOrEoVY8e1S07AenXdoslu64HIqrJH5+ipkZZMfpWqw3JVS3jzFPCfU4pX0HYbpI4B9sU7xJYjUfD95bkZYxkr9RyKksk8uPHvV5gHjIPcYqW9R2PBbnTWi6g1nSRbTXrN7oSSFht6H0rlNV8OiNWZSAfehT7icF0OMptT3ELwSFHXBqCtCLBSUuGx0pUjd/ujNFmGgyihgVOD2pQMjNA9D1n4Mf8e2sf9dI/wCRr1GvLfgx/wAe2s/9dIv5GvUq46vxsh7hWR4m50Gf6r/OtesvxEN2h3A+n86VL416hHVnE2zZjP1qC6HBP41Pax/uQwbr1FV71yj+XjqOtetc6eR2RVzSZpuaM0F8o7NGabmjNAco7NGabmjNAcpY8zZKkn4mpj8rkdu1VM5i+hqVGLRDPVePwpMcFZl21/4/bf8A66r/ADFewnqa8bsj/ptv/wBdV/mK9kPU1w4ndGeJVmhh/wBYv0P9KdTT/rF+h/pTq5jmCiiigAooooAxdYTW21Gzk0zZ9nhBaVWkCiUt8uCMchR83bnFVVPiXamBJuCHHmeTgyf7eP4PTbz610lFAHMCTxUsTqkBcvgRtKYgycjcXwccjOMZ6c1NbW+vresbm4eWH7K6KQUUGQhCCQPQ7wCK6GigDj4LfxfbRmNpDNtRFSQPGS7BF5cN0Gd2cckgHvVkxeLEt2kjuYpJyikRSKgQMd+4ZHOB8mPqetdPRQBmaJ/an2Q/2t/r+wAXAGTjp3xjPbp71p0UUAFNf/Vv/umnUjDKMB3BFAEdr/x5w/8AXNf5VLVaFpY4I0a3fKqAcMv+NSebJ/z7Sf8AfS/40AS0VF5sn/PtJ/30v+NHmyf8+0n/AH0v+NAEtFRebJ/z7Sf99L/jR5sn/PtJ/wB9L/jQBLRUXmyf8+0n/fS/40ebJ/z7Sf8AfS/40AS0VF5sn/PtJ/30v+NHmyf8+0n/AH0v+NAEtFRebJ/z7Sf99L/jR5sn/PtJ/wB9L/jQBLQOtRebJ/z7Sf8AfS/40ebJ/wA+0n/fS/40AJaf8ekX+7U1RW6sltGrDDBcEelS0AFN/wCWv/Af606m/wDLX/gP9aAHVUvPvR/jVuql596P8aAOF+Kn/Ii3f/XWL+deB1758VP+RFu/+usX868Crpo/CaQWgteofCi7zZ6jZnGUkWQfQjH9K8vrsvhnd/Z/FRgJ+W4gZfxHI/rWj2KS1PY6KTNUr6znunQxXkkCgYIXvWUm0rpXNoQTdm7F+krOtNOe2nEr3s02Bja54rQzRBya95WCcIp2i7i0UmaQE4561RNh1FJmjNAWFopM0ZoCwtFJmjNAWKuqHGmzfSvMpEzI/wBa9L1XnTZcelecupErj3pM0prU1/BjCLW5Ixx5kJH5EGtPxeTBc6VegcxTcn8j/jWT4ZG3XoT/ALLD9K6DxdB5+hlu8Uit/SqpPVGeMjo7G3PGtzbSxHlZUK/gRXzrPEYLiWFvvRuUP4HFfQmnSeZptq4OcxLz+FeKeNrMWPi6/jUYWRxKv0YZ/nmqj2M5LZmRaWz3l1Hbx/fkOBmuwX4cXRQM10oz2C1xlpPJbXkM0Q+dGDL717DYanqNzpySvaYLLkAGquVGNznIvhzFlfMunOeuBWhH8OtMU/O8rf8AAq3rNr0xb5VUEnjmrKtIxwXxSuPlOWt/A+lwakRIpdCOFY1tx+GdGh6WkX4ipLuzJvYZzOwxxjsau+VEOrk/jTuHKcrplta2njDUrCaNGjlUTQ7h09QPz/SneKdNjGy9tgBgbXUe3Q0eJPL0/XtJ1RPuB/Kl+n/6ia2dZWKbSplj6jDAj61NVXiTQfLJrscQjiWGug8H3DRi8t9uQCrj+VYVtbbJHwflzxWv4Ydo9Vuo0GS0QP5H/wCvXLT0nY9Wo+egzevp7hJIXjj43YJq6DMeSQKoaml3LZsImCuOQTUtqJ2tkMjjdjmuzoeXbUkuEkMbZcdK8uv2az8WQzn+GZTn8a9RaLcOXrz3xnYG3nS5X7ueTQnpYUonrMfzRKR3FNjXZO3+0KraNdLd6PazKwIaJTn8KmubiO3AldgFBAJ+tZF8rFI2sRVhGylY17q8UM4RQzsRn5RU9jdzzoT5JUdt1ZurHZGv1eoo8zVkTXEe6NwByelee61b3cJYzSHrkYr0KaURrmUhfxrj/EepWTfLJMnA6Bq0hJX1MpROXvo47rTop/Lyw4PFc7dx7SpCgVq3etQi2NtbrkZ61iSySPy2cVvGXu2sYyjrcnSRFU5I5XFRW9wIQwPfpUKxO4yAT9BQsLtMItp3HtTc3oxKC2CV/MkLetNDYqe7spbTb5q4JquvWovdlctlY9a+DH/HtrP/AF0i/ka9Sry34Mf8e+s/9dIv5GvUq46vxsyluFZuvf8AIHm+o/nWlWbr3/IHm+q/zpU/jRVP40cRZthXT0aq+pIzPEVBLN8oA7ntUsPy3Mg9aLwssHmIxV42DKw6g16jep6KjoNvraJLOMwxpvTHmbGBKDGPm5OTnvSaVpLamz/OUVV6hc/MeAPzqnJqN5LG0b3DlWGGHrUthczIDHGxCk7jg96lXsJQdrF1NCJKK1wokK7ymD8q4Jz+nSnpoaOAVuFYOSI+CN+Bk/Sg3t4So85wFO4fN3p/2y5+fM7/AD8N83Wj3h8jA6GgE26VUWIkM2CegB/rSz6XDaRRkuruxYEAccd8017meWPY87lcYwT2pglkePY8rMAc4J70K4cjILmNBASgAKnNSrskhHA+YUMFZSp7jFQWjjyih6qcVQ+XUW0ymo26n/nqv8xXsp6mvHIhnU7c/wDTVD+or2M9TXFid0c2K6DD/rF+h/pTqaf9Yv0P9KdXMcgVHDcw3BcQTRymNtrhGB2n0PpUg61x9x4SneJlhSESMZd8kkpYEOWIIXHyldxx9TQB2OD6UYPpXFDwlf8AnBzLGUE5k2+ac7SPmGcdT69u1IPCOo+Tte5ErkklpZSwyVIZgMcNuJYHsaAO0d1jALsFBIUFjjJJwB9TTIrmGeSSOKaOR4ztdUYEqfQjtXKJ4Xu45rWRVgbyZVlYySFmZlkL5BxwTnB69BUN54PvLqW4kWbYZ5jKR55wMs52jAHHz5+ozQB22D6U1WDqGVgynoQcg1xT+D79plf7ThBOZdnnnnOMknGS3HX3NdDoOmyaVY/ZnjhUKcKYurDn73vQBq0UUUAFFFFABRRRQAUUUUAFFFFABRRRQAUUUUAFFFFABRRRQAUUUUAFFFFABTf+Wn/Af606m/8ALT/gP9aEA6qt396P8atVVu/vR/jQBw/xRjkl8D3ixoXbzIjgDsDXidh4d1TUoRNbWxaM9GJwDX0brUay6fLGwBVsA5rhfDPlwadNa7l/0ed4+vbOR/Ouii1ym9KN4nn8PgPWZcb1ijHu1aVl4ZvfDOpWGqyzI6RXCBwo6Kxwf516K1zbp96VB+NZGv3drPod5Gsm5vLJXbzyK3Tu7Gjhodb3pGAYcmqelXYvtIs7oHPmwqx+uOauVjsVa40RqDnmn5pKQkAEkgAdSaLhYdmj8apyatp0OfMv7VMesq/41Tl8VaDD9/Vbb/gLbv5UBobGaM1zB8f+HQm77XIT6CIk1Vl+JOiJnZHdSfRAP5mnZi0OxzRmuAm+KVmv+q02ZvdpAKpS/FSc8RaZCvu8hNPlYXR6ZmjNeTy/E7Vm+5Dax/RCf5mqM3xC1+Tpdqn+5Goo5GLmR69f82M3+7Xns64nb61iaN4q1S7161jvb+aSGQlGRm+U5Bxx9a6G9Qiaono7G1LXUXSbuOy1i3kmdY4wcMzHAAx1Nbmt+JNFutMuLOHUYZbiVCI0Qk5PXr0ritRXMDD+8CP0rjbOUxXkDn+GRc/nTpa6hi46eqPT7Hx7YaPpcNrdw3Ek6gkCNRgr25JrhvE2uDxFrL3yweSmwIqk5OB60zXEA+zyem5D+BrIU5atpJKTOOg3OCuXLCzlvrhIIkLMeRgV6L4g1270Szt7C0EazrECzkZwfQVS+HmlcNfO2Pm4Ht2/qfyqDxBIL7WJ5MZVUAX88VnKSOmEG9DmbvV9S1S7El1dPvUYUKdqj8BXS6Frd6YhG87l0OAHOR9KwZbB0lEgHDHFXrUiKVXwcN8r4/Q/WpnPTQ2p0dbM7a+RtT09JIrox7WBO3qPatW3hjEC75CxxySa4SbUWskW5AJVSFmA6Mp6Gug0jSblbFZ5ppZIG+ZW3clTyDVwmpRM6lNwlYl8V28Fx4euAhBkjxIv4df0zUdpqsd94eVVH73yP3hx0IIFVvEN/Z6TZq7oZAx2kZ7HrWVpdwLbwzqcSt++jlRV/wB0nH9Ktr3Dm2qrzJlHJ46UaU0y66BAwV3iYc/nRb5aIE8kiix+TXrM5wGcr+YNcSdpo9uMP3Ml5GrYTy6jezW8V1500YO9FPC/Wty3t3ji2SE7l6isnR7KPw3ql9MuZobwgttxuQjP5jmtW51RMmRY2JPRR1rrbbeh5CXcnEZPGDWR4g8PTavYNDG6o3UFulWYb3UZz8lnsHYsauRw6lJ/rJo0X/ZXmi3cCp4V0mfSNIS1upw7qT93oBWpeRxS27owDLjJFZGr6ja6Lb7rm5LSH7qE8n8K4LUfH18z4sikSdwRuJpRhFapmkpSerO+1DW7OzNvtgkkkk4ASPpVuG8vJYw0VsFJ6BzXL+GfEiapEUkAa4UZZAOlO1rxnd6S6iGzicDruY03OnH3UgUJy1NnVtIvtZthFd3HkqDnEBxXnuv+HP7JuVVS0qN/ExzXfeF/EU/iPS5bmaBYmjkK4U5Bpuu20M8Akn4Ud6zjUs7tEummrHnun6Mn29EuMCNx1B6VsXUfhyzjmtZMMxTIcDcQ3pmqt6TNOYrFXlZVz8vpXKT3UjSOrcc4xS5nN6M19nGnG8kdNoeu6dpemSRXEDO5YlSFzmsTUtUW71L7VbxeVjoKk0eyGpzNb8/Kmc1Xv7N7OXy2TDKevrVRUeZmbUuUgvLy5vG3TuWx0FVu9W5yvlKCQDjoKp1rKPKYp8x6/wDBmMrZ6uxP3pI/5GvUK8u+DDlrTWB6SR/yNeo1x1bc7sYSvfUKyvETrHokzOcKCvP41q1heL/+RZuf95P/AEIUqfxoql/Ej6nDtcoLjzVOUxzimXGoLJE0aIfm4yaqQncm31OPzqW50vUbOAT3NjPDCSAJHQgHPTmvSbR6ySTsV81eswY0eUjjHFUkjcsm5WVWPBIwD9K0ZiI7baD2ouWolWW7mbI3YU+gpkcjIwIY/nQVzxQFKqCwIVuhPelcrkL8UpPBPWnIu2RssTmqaNxg/Q06MtJJsyQyHnnqKEwcC/lRVUOIrx/7rDNSYC8E8/WqTSq0oIGNhwaohxNCBs6jbn/pon8xXsh6mvFrds6tCB0EqY/MV7SeprjxG6OLGqziMP8ArF+h/pTqQ/6xfof6U6uY4RKKWigBKKWigBKKWsLWNKvb27MlvIoBjVYpDKym3YElmAH3sjA/DHSgDcorl7HRtYiuomubkPHFbyRqROccqoXC44IIOTnmmw6DrNjb2sNrqDkBYzIfO2hGBG/C7TuBA46YOT3oA6qiuUj0zxSixn+0VLpEw+eXILZyufl5z0P6U7+y/E4VVOqh3XKrJv2gYOAzLt+YsvbjBNAHU0VztrpOrxaray3F488EKNlmuDk5jC427eu7J3e/SugiDCFA+dwUA5bdz9e9ADqRjhGI7AmnU2T/AFb/AO6aAK8KyyQRyG4cFlBOFX/CpPKk/wCfl/8Avlf8KLX/AI84f+ua/wAqmoAh8qT/AJ+X/wC+V/wo8qT/AJ+X/wC+V/wqaigCHypP+fl/++V/wo8qT/n5f/vlf8KmooAh8qT/AJ+X/wC+V/wo8qT/AJ+X/wC+V/wqaigCHypP+fl/++V/wo8qT/n5f/vlf8KmooAh8qT/AJ+X/wC+V/wo8qT/AJ+X/wC+V/wqaigCHypP+fl/++V/wo8qTP8Ax8v/AN8r/hU1A60ARQO0lvG7csy5NSVFaf8AHpF/uipqAEpv/LT/AID/AFp9N/5a/wDAf60ALVW7+9H+NW6qXn3o/wAaAMfW4RPp8kZZlyV5U4NedWGgWtr4lvoy8rRyosqqXOMk4Neja3IY7CRlQucr8orzrUrvU4PEunzRWY8uZGhOW79f6VpCVkd+FjeBvrpdmvSBfx5pxtLdY2URIARg8VVuF1doGMDQLLjgNkisSfRfEmpLtutXS3T+7bJjP4mtVI1cDW8I3kKaRLZtNGDZ3EkXLAYXOR+h/StabWtLtwTNqVomP70y/wCNcRF8N7IEtPd3EjE5Y7sZrQt/AmhQ8m23n/bJNN2buRyNIuaj4/0OzDCG6W5cDP7vkfnXn2veN77WVaFWMNuf4FOM16MnhrR1j2Cwg2/7grMtfD2kR+JLstbxEhFZEIGF9SBTSQmmeYWVneahIUs7d5WHXaOlaieENeklVDaFd38RYYFd3okmn6frWrWkZjQ+YJAB6EVq3PiHTLP/AF91Gh9Cea0u+hHKras80tvCN3JrTabcTJDIqb8jnI9q3x8N0EZ3377vXaMVneMNViub611XTJmDRfJ5q8VmXfi3XNTRIPPESt8uYxjd+NO9xcqR1UXgjRrWEtdXLSMByS2MViXVv4XWwu0tpt08Y+Uknk+1YdpeXdu80AUSSHgtIS2Pwqq9pMZCY0aUnk7V6VS0VyXYrhqC1NOVJBGCOoNN3VFx8pKsrRyLIhwyEMD7ivYFs4L7wrba+LxvLlYIYxDlg3fvXjW6vYPBkb3XwnWMHONSfGWAwMD1+tY1trlwbi0iK+0Pdo8eowSie1Z9hYLtaN/RhXm2tWRsbsuB+7c5HsfSvXHvIdM8MtpQlSW6nuPOcIdyxqOgJ6EnHan+Iv7PtF0G7bTbeQvCss6CNQHAPIGRgE+vpWcZ2ZvK848rWutjyvVW82xWTPG5Xz9RWTbRGadUDAZyc+lelXC2K+CNR8SWunwwzXV2be0gZQ62qDJJAPGePTjtWXYW1rrXgW51uSOOG/0m6RJJo0CmeF8fKwHBbJwDW85X1ODD2gnF9zqPC8A0vQbeGVszzq0zY7DpiudeITJ5yDh9o/Imu8j0W+ltopY7GUYg2IAvGDzxXHC0ubOGC0uYJIJ0n8po3GGG4naf1Fc8md9Nq4y+06aPwsus7R5K3ghI/Dr9M8VSdIo13k4RgDn0967jR7Ke/TVNAuIytrcW/lwF+nmJyG/E5NYHhrR11jVEtL1WSG13vOnQlVHKfnis+htCok5OXQ5q+ym+MkFZIzjHT8PavSPCV1Hd+BrO/LKIoh5EgJ5DDt+VcZFrmmSwXZ1OyMlrPbsLOGBFVbd8/LzweBj+ua6PwPcu/wAOZN2wgaiU/wBWoGAgPQD9aqLsicQ22tDmdWk0Sey1m3vp7lL6JgdPjVcrID6/5FYSm4t0iEoZDLGodT3wcf0FeoNbWeoeHdaaa3t3kihV45TGNyZbsfwrD1MDVPAD3EUUJvdOmVZ3EY3NC3Q57YOM49K2hVTfL3OKtSlGLqfytGdbMPJHPNVbxzHLHIrFWRwQc8iug0eE6ouj6aUiQzne8ixgPsPQZ+gJ/Gr0xsE8Sy218limjBngeMkZVQCA2fvbsjOc1zy0ketConFxt0Zxlhr1vp+q755TJC7Yl74969ItZrOYR+QyOHXcpXuK8M1JIbbULiK3lEsKyMscg/iAOAfyrY8G6qbHX7YSykQvlME8DNdlROSvE8XDxVJcjdz1+9ma1h8xEDYPIzWF4m1u7tLWFLPCGbgyen0ropVWaBl6hhXOXViNT0uaz/5bwH5c/pWL1Wh207Ka5th9r4TtE0+R7v8A0q7lQl5ZDnk+lePS2LwzzRyjayOVx+NehaP4pvLS6TTb4bogdgZvvIfQ1l+LrNYdRE8YUpMdxI9aFL3dDT2V6tpFPwLHcW2uvOEzCiYl9gelS+MZkl1eQRkbCBjFW/B99Z2l9dR3kqxrLHxuOAa5vUJFe/lZGLRBzsJ7jPFJu+prGn7Oo0tjtvAk66TYz2t0QolbejHp06VJ4t1eIWi20RDk8k56VWsSstpGw6FRWX4gt/lVlq6ndGFOCUtehh22r3unzSzwbQGXaS4z+VZLz75d5XJJyfevR57LTtT8OW1wsaqqj58cYIHeuCuYIo5mjXGM8UoySD2c6r3NXT7+1htd9kCl7J8jL7etGrNI1raiYgzAHcaydKIh1WIuOAav6nL58xYHILfLUyfvWQqEX7TlkYu7LnNKwxWivh7VZpMQ2Uj5/iXGPzq7/wAIjqduUa/VYIT947s4H8q1c0tzL2Tb0O8+C3/HtrP/AF0i/ka9Trz/AOF509YtUh08EpG0YZ/7xwa9Arnm7yOGqrTaCsPxeC3hq5A9V/mK3KxvFX/Iu3H1X+dKHxIdBXqx9UeZWz7ZRnoGBP511/ijWNGvdEeOxuXku5XjLqVIACj6VyDLtlyO4qGQ4evQcU7M9uVFOab6HRWt5aSXEEkmHjSAKyFCSGAAB5OOCM8Yz071Ye+svMhLAFNhCp5I/dnbjOe/PNYNiRtYVLMQskX5VLRSoo1Df2hmwkaRqS5D+UDhiBhsdx1496SK/scSI4BPz5cQjnJyMDoP89KyMnnHYkUwAo/rmlZF+xRrXt5ZSxwC3i2mN1YjbgqABkZ78/WnwX9il1L828SySMwMXMgb7oyeVwf51ik4cDPPOKhLfMpHDD0oSB0Vax1GvNGlgpXZvM2UVUAITb0yOozXNLlnYgcY5q6CDECe45qDO3lTjPWqi7II0bKxNpzZ1C3z/wA9U/mK9wPU14ZYfLqcC+ky/wAxXuZ6mufEbo8zHr4fmMP+sX6H+lOpp/1i/Q/0p1c554UUUUAFFFFABRRRQAUUUUAFFFFABRRRQAUEZBB6EYopGOFJ9BmgCutoUQKtzOFUYA3D/CnfZm/5+p/zH+FJE9zLEkn7kblBxg8U7/SfWD8m/wAaBCfZm/5+p/zH+FH2Zv8An6n/ADH+FL/pPrB+Tf40f6T6wfkf8aAE+zN/z9T/AJj/AAo+zN/z9T/mP8KX/SfWD8m/xo/0n1g/I/40AJ9mb/n6n/Mf4UfZm/5+p/zH+FL/AKT6wfkf8aP9J9YPyb/GgBPszf8AP1P+Y/wo+zN/z9T/AJj/AApf9J9YPyP+NH+k+sH5N/jQAn2Zv+fqf8x/hR9mb/n6n/Mf4Uv+k+sH5N/jR/pPrB+R/wAaAE+zN/z9T/mP8KPszf8AP1P+Y/wpf9J9YPyb/GjFz6wfk3+NAEkcYiiWNckKMDPWnVHA5lgSRgAWXJAqSgYU3/lr/wAB/rTqb/y1/wCA/wBaAHVVu/vR/jVqqt396P8AGgTMrVyBZOT6rXEa/eW9pawXcsqr5E6N19Tg/wA67DxHAlzpUkUhYKWXJU4Nef61othJo10gi3MIyVLMTyKqO1j0sElyX8ze/tSzKBlnVgRwQc1GdTVv9VDI/wBFqpoUlq+iWciLGoMS8Ad8VqhlxwRimrnU4xXQpm5vX+5a4/3jSeXqEnJkRPYc1be4ijGXkUfU1mXXibSbQkS30II7Bs009RNeRYWyuW/1l23/AAEYrjPFobQtastTDyvG48uVQ2MgVp3HxC0eHIR3lP8AsrXI+J/F0WuwwxRW7IIpN+X71vFswmkWp7iaTxJDc6dYFftUWF84EZ961ZPCeoX7rJPNBH3ICVx9/wCKL29mtpFKwm2H7vYajk8S6zcfK2oSgH+6cVpzdjPlXU7fxBoscWjwwvOCokUMfQdzTJLLwlZWywyzxkgZB3/NmuOsp3e5P2q8eQyKV2s5PNYzjbIynqDioU9RuJ0+i6vpmj3l6ZYmnR2xE3XIq9N46ijQpaaciA9C2K4nNJVc7DlLM9ybmeSZwNztk4qDNJRUt3BRsLmvSNH1nTtP+H9lYf2vZi+TUTcyQFm/1TDaRnbjd3xXm1FTJXVmHLqmevXkStskUjB79q1vEL2d5p+m/Z72CZ7a2EUiLnOfbI5rlvC19/aegLG7Zmt/3TeuP4T+X8qsA7HKHiufy7HZGN5KRDbXtvceD9Q8OXEyQXEF6bi2eThHBHKE9jycZ4qeA2OieBbjS4JFmur6dJpgh3LGq4IGehJI7Vz2pR7L+fjh0V/yyKvaM8EktqJGGScYNb/8u0zlhTTxNSL8md1ZyzSaSsjswLIMLnv3rltKgW11zVBeXkUEcoL2xlY/PKRgAcHGPX6V2G8CDHtxXIXcLXeoBdmI43zI2M4HWsZPQ2jTvcbBfyW97azxyRJPbTLJ5rHCkg4OfYjrW6fEOkaX45m1Wzu0utLvlPneUDujJ4bggcZ5/OuAuIrhZ5Qivl5f3YPpmmjNj5AkjLI4dZF9BmslodDpRnv2saGo6VY6bFc41q1utP8AmNukDkyyE/dBXHy+5PpXTfD67tpvCM+leakV1Hd/aQJOFdSu3g+tcBeW5FsphIKKeeOcn1rqPCDBYCjZ3bsitE7oVWk0veZ2EtvZwaRrtu1+kT30Sxwb85O3k5wOAawvDF1YaTHJHfMzwX2bO7B5+UqcEVt3tuLmHHfFeeeKLhrG6t7WE5ML+ZI3bceg/L+dRGL5yXyujKL6m94a1nytSj1AJxBNxHnkJ0C/988Vf8SWVjdXc99bapbLaTMZGVyRKhPJXZjk+lcro06f2lMi/cmXzEH6/wBT+VaF8A6MKuvpIvL4OUVK9mtH8jM8Q6LaNcQyWm5ElhEiqff1rmLciK6UkjAODmu4h+x3lijvdrDPAojIb2rz+4mBv5HU5UvnpwaqlKUrpk14UqdnHdM918Nuz+H7PeSW2fxdcUv2fydXNxuwjrgj1rF8Bam15ozQyH95A5XHt1Fbet273OmyrGSJAMqR1zVxutGc82pSclszjbpLfVvF90sQG2LAY+pxyap67pkks0YikY+V/CTVDQjc6Z4mWG7VkaUkHd3967S4tQJjJn71TJWeh0Qltc4qXS0gs/PkGZG/SsVxukx2zXoN3bpJbsmOorhLqIwXLoex4pJo9LCRUk7nW6cVW3jQdAtat5pJv9MJQbpAMqB3rz+38SPASjx5A4FXrPxvewzgKEEZOMMM1tON4njOVptoWK5vdNeS2ETS2kp/ex4+761S1GKEzB4Vwu3gelelWNimzz3UM043sccc1h65oiO262jHzSYYeg9awadkzalNRn5HB2hb+1I9sfmZ4Iq3qNs9pJ5RHuDXUvpdjpFuZIeZCPmY9awL6+WeNGwC8ZzzRK2ljqo4eVWo6nmNt/F2s6ZIqNyoIO2VMEj603XfGV7rkIheFIowc4Ukk1nX11d6zIJ3hUBF2jYDWYeDg1bpwlJSktUefzyjdR2PX/goSbbWs/8APSL+Rr1WvKfgn/x661/10i/ka9WrOp8R5db42FY3iv8A5F24+q/zrZrE8W8eG7j/AHl/nSh8SHhv40PVHms38J9DUYVWb5u1SSfNGaW0tbi8n8u3heRsc7RnH1rvT0PppxSabJLX5XZV6U67BZfl6g5FSwwSpIYDE4mBwU2nd+VJcJIiktGy7SAcjGCaVx8quVxJxu9etRMx38HryKJEYRqcHk9ccVGMls9qktRHuckMDzUe7L+tKuXXODlepxxTU4l57GncOQ0QpNuoPXFQbR5g3E46cVYRgVqOUBAXPakwSC1b/ibWzesyj/x4V7qeprwPT3zqFsD189D/AOPCvez1P1rKv0PEzNWlH5jT/rF+h/pTqYf9Yv0P9KdXOeYLRSUUALRSUUALXN6rb+JP7QuJtMmUxM0flxyOAq4Rsn8WIBH0PY10dFAHLxjxgEhy8Byf3hdUDAEle3GQCH98Yqe4s9cTULu7hupPJaYKkEZBYxYXJG75QQQccdz7V0NFAHJL/wAJj5Xz8ybYzhREOcfMPz7/AKd6sEeLBJIHaMwq3BiCeYyhsHbngMQN3PHOK6WigDkrmDxbLp8iNMfOlDqBbmNdh2rt5IzgnfkjnOMV1UG/yE8zdvxzuxn8ccU+igBaa/8Aq3/3T/KloPKkeoxQBFa/8ecP/XNf5VNVeOGaONUFwMKABmMf407ZP/z8D/v2P8aAJqKh2T/8/A/79j/GjZP/AM/A/wC/Y/xoAmoqHZP/AM/A/wC/Y/xo2T/8/A/79j/GgCaiodk//PwP+/Y/xo2T/wDPwP8Av2P8aAJqKh2T/wDPwP8Av2P8aNk//PwP+/Y/xoAmoqHZP/z8D/v2P8aNk/8Az8D/AL9j/GgCagdah2T/APPwP+/Y/wAaNk//AD8D/v2P8aAC0/49Iv8Adqao4k8qFI852jGfWn0ALTf+Wv8AwH+tLTf+Wv8AwH+tAD6q3f3o/wAas1Wu/vR/jQDOQ+IWovpXhK5u4xlleMAfU14fdeMdRuEZA21WGDivYviz/wAiFef9dYf/AEKvnut6U7ROzDq8C/b6zf2sAhiuHVFOQM9KsSeJ9ZkXab+UD/Z4rIpcVbd9zpTa2N/QNO1HxRqq27XEzQJhp5Gc4Vf8TW14luNM3f2fpunwpbQjYZQPmJ9Qf8avaTN/YXwz+12ig3V7IwZ/7pJI/QCuTjDvpt24c+ZEFPPfJ5qE+qFUaUby2NHQPCP2qfztUkFvZoQ2SwHmD69qsPL4asvEkwgtVuLIRhQQcjd3Iq/qnh9rrwbaTfaGWSCLeVZuGz2rhVtZANxytTGak73KjCS0Z6Xbz+FJI3cW9qABnBUZqtqvh/Sb608+ytgpC7t0fHFecsjI3U16J4Vu4NL8JTy3UpM87Hy4264xgYob5dUykk9LHBTQrZ30ZRiV3AjNJqcXl6hKB0J3D8al1Hm4x6VJqCho7aYc748H6inz6obppXMwLVmxsze3aW4IUucAmt7w74Un1uGS6eQQWkZIMh6k+1RW6W+i68js/nQo3Dr3pOp2Gqa3Kl94eu7EsXjbyx/Hjg1lGGQPsCkn2r1LxTqVvP4egW12uZmGDnoK8+neXTrv5sFscYpQqt6Mt0YqPNsVV0y9Zdwtnx9KrvDLGcOjKR6ithdbupHUCVwPQGpb6ctbMZOSR3FP2jTs0VHDQnFyjLYXwdqf2DW1idsQ3I8tvQH+E/n/ADrvtQtiP3iD5q8iUlWBBwQcg+leu6PfrrOiQXBxvK7JB6MOv+P41NTR8xlSfQwdUiJWKbuQyH+f9Kyba0a4iWWNiskMnBFdJqKAQuh/hYEVk6KcT3UJ9mFXzfunboZ3X1yN+qsdemphbKOduU24b2pyajp5sRciVFhkJUt6kdjXOXKzfZpY4mwsg5HbPrXNa3M0dha6WrErAN7tjAd25OPYcD8DWNK8nY68RFU4pmzqQuYdQ86zZ54nTerYyACei+9OnjF1YGT7r993BGP/AK9XvBWoR3qvYmNg0ce5Mj5cdDg1BqE9kt5PayrMAerquQTUzTTsXRqcyMyxhuriYh8FWUh/QelaWjRSQTrGGYYm7HtTrSWKMLFGCFxlDjqPeq8klwbz906x45d26Ig6k0oNuVjeqlyHbz3yadYzXErgrEhY5PU9v1rz5EXU4pzK4aWUlic96h1HWZr2JrULi3LhlLH5jj1/nUsVtKLOKdFV0bhh3U10Ti0rnDRlHmszO065a3u4S3DRPtb6H/Jrqp2yrVyN1Abe63gtsl7N1Bro4ZfP09ZM8layrvmjGXyOnB+5WnT76o5i9uRFqUoU4bgVkScSt9asXzb9Qmb/AG8U/UIYYmhaJyxkjDOPQ10Q0icWIlz1nL+tzpPAWpS2+vJAD8lyuGHuK9ccEoK8H0S4fT9Us7tgQscwyT6HrXt9zqNvaWX2iSQbMZHvSm9TKC6HNXljbap4xKyHa1rCrKAcZJPWtC4gkL43cCuNuNUvTf3OueWY9vyop6ba7HRrw6ppMF24wZBkj0qJbG0ZakElthcsSa5DxBagYnUY52mu7ulwjYHOMCuQ8RqRaqijhTk1k3ZnqYGXvo8+nG2Zh71Y0u2a81OC3UZLtii/TbMG9RTLK7lsL2G7hOJImDDNdN7x0PMrw9nWlF9Ge52U26wEMiBJosKwHT6j2rDv4Jk+0uZG8thnAPQ1p6Ve2+sWUV/CcOy4YZ6H0NJchJJJ4mPVOa55e9E0py5Zt2OM1GeJgzZILRbEj7k+tYFvAZLyK3k+XewU1uzgG5SUqD5alUyKwnkdLsy5yyvuzUU5e6e7QvytI9Ct/D8EECxLGAoHp1rhPGWkW2lXkZt3+aUEsmelemz6rBa6CNSc/uxEG+vFeMahez6tqMlzLuaSRvlUc4HYCtqe9z5+o9LHqfwR/wCPXWv+ukX8jXq9eW/Bm2mtYdaSeJo2LxEBhjjBr1Kpm7yPHr/xGFYviznw5cfVf51tVjeKiP8AhHp8/wB5f50R3Q8L/Hh6o8ywc47Vp+H9ah0iaWO8glmt5cZWJ9pDDoff6GqLr3qrKuGz711XT0Z9TWhGcbM359agudaWdIZILVIjEgJ3PyCMk/j0p8GsWcZiheN5CgCrI6jd0bnr2LDAz2rDxkZqNsrJ5h5wOB71N0N0IctjfuNatpgyqZI9pcrtRTtLKBuAz1yD+dRLqcFzcwQFStu7YnZ0VdylFUnjoeGP41zsbbJC2M1flA8pWxwegpuyJjRh0JDdQvJeiQMkc23YqrnhTwDz6VorfQ3LssZZJWDGOVlRTEDj5F5wehHUdawxtLbgDn3pzcrSujR0Ys0b+SOTUbh4WBjL/KRjB4HpWdcy5dUzwOTTN7Ivueg9qYoMkhJPLVaegRSikia0G3VLNh0Myf8AoQr3w/eP1rwWzQ/2ja5GCJk/9CFe9HqfrWFV3sePm/xQ+Yw/6xfof6U6mn/WL9D/AEp1ZHjBRRRQMKKKKADIAySAPejB9KzdX02S/wDs7IkEwhZi0Fxny5MjAJwDyOo4/wAazv7A1F7pd+obbYMpdYpZBvQYwmP4QMEAg5OeaBHRBlLlAwLDqueRS4NcrbeFb6G4EzaiSzyF52V2DSHagGT9U5Herun6Fd2U0UjajNLtUK4eV2DDywp4J7v81AG6OenP0owfSuTj8J3tnb28VjqLKQFMpMjIAwZcsqoADlVK4Prkk0qeHtdTYRq4DIJNpMjtgnlMjvzjPtxjvQB1eDR06965YeHtbVVB1lpCCQGaRxs5BDAD7x+8MHjBqRPDt+l5ZyteeclvtbMk8m4nyypGOnLEtnr2oA6WkJwpPoM06mv/AKt/900DK6T3MkautsuGGRmX/wCtTvMuv+fZP+/v/wBanWo/0OH/AK5r/KpaBEHmXX/Psn/f3/61HmXX/Psn/f3/AOtU9FAEHmXX/Psn/f3/AOtR5l1/z7J/39/+tU9FAEHmXX/Psn/f3/61HmXX/Psn/f3/AOtU9FAEHmXX/Psn/f3/AOtR5l1/z7J/39/+tU9FAEHmXX/Psn/f3/61HmXX/Psn/f3/AOtU9FAEHmXX/Psn/f3/AOtR5l1/z7J/39/+tU9KOtAEcUnmwpJjG4Zx6U+obT/j0i/3RU1Awpv/AC0/4D/WnU3/AJa/8B/rQIdVa7+9H+NWarXf3o/xoB7HB/FjnwFef9dYv518+7a+g/itz4EvP+usX868AxVRdkduGXuEeKXFPxRiq5josd34QP8Aa3hHVNHfl4D50X4//XH61l6Hax3c9xp8jbGuUCqT6g5qz8NZ/L8TvASNtxbspHqRg1W1GF9L1+UAlTDMSMemayk3qkVyqceVnoMFnBe2aWTNmKIBWUdyK878URsmtyRhUjSP5QF7+9d14Onlvbq8uNhEAULuxwWrj/GHkNrszxSb933gP4TXPSbTV9zp0d0ZOiaTJrWqwaeo4LbpH9EHWuh8TRpBrDQRgLDAiogHpiuf0957KVpLeZo5WXbuU4IFMu7pxC29y0jcEk5NdTvcyi7asoTsJJ2bPU1K3zWac52NjFU+c1PbtmKWM9xkVRk53PSfBs6Xvgy6sV4khLAj1B5FcTfwMxVE+9uwPrWp8PL7yNfe1dsJcxFce45H9ai8Q272d9cLgja5K1hJtTOulJOlJG7r/hW0sNJhuoMpIqjeM8Ma89vCWnwSTj1rebxjqk9mtpdFJo1GMlcMfrWHcus0pkUYz2rSnGSeplOqpUrJ6j7QKBz1FdLbeEtT16BJ1aK2tiPleXOX9wB2965e1G67hQ8rJIqn6EgV7vsWMCNQAqjaAOwFN/Fcwq4pwpKnHqebf8Kyvc/8hO2/74aui8K+EbzR7iaKXUIHgmAIUI3DDv8AlXT0vIII6iiTurM41XmndFC/8JyTK227iBI7qayLTwTcW+pGX7dCVYEEbGru45BcQBu/Q/WqzfLIpqYtpOIp1p88Z9UYTeFZCmBdxZ/3TWRqHgR71CpvIPZihyD7V2dzMIbeSVs7UUu2OuAMmq51OwgsYL25uo7eCdVaIzHbkEZAx64qErO52PGVWuVnG2vw+u7GAGC/gEjDbI4Vg34U6PwTqkEhaHV4ueokRm/nXa3Or6XaLF9pv7aITLujLSD5l/vD296otrNjBJMLi4hgjRwiyNKMSZUOMAc9D0Nbqo2cvtZRejME+G9S3A+dp+e42OAf8KbP4U1G5Xal9aQA/eSKJsN9SeTXVwSxXcST28iSxSLuR0bIYeuak4I75HWknbYf1mr1ZwA+Ht1nJ1C2bBP8DcDFaum+DJ7ZJYXvonDqMHafvD/61dUFzx0yaUFkIYdVpubasxRrzi7o43U/AM1zD8l9CrKcglDVf/hENRtNNdIZoblgSdqZBx7Z616FJyvHQjNVojtbH4VlvFxN44upCrGoeFXWiS23zz3EIZgWKBssD6Y9asWMFrG6NcWcs0hQ4H8Psa0/GN3a23iG+t4rRAWO8vjncQDmqOt30qWOnLEQqy2wLEd+a25jRVIc0X3uZ9752/ypdgyN21TnBpX1e8lghgkuHZE4AJ6VSjkYyEt8xIxzXU+D9Ggvb53uYGdF+7kcGm5JIltymQ67qtrJo0NrbSBpWx5mM8etdX4T1Ozg8N20c1xGjKCCGbFL4j8OWNxpzuiLFLGMrtFeYTxPE2HUj61kpcytc0fuu561e+I9JhB3XcZI7A5rktV8UWE8EkUKM5buRXGYoxRyLqa08TKnrE1bW2fXJ/stuv70KWGazGiaN5I3GHQkEe9XtD1M6Pq0N5tLKmQyjuDUzo+veJGECeU13JlQe1Um0/ImtVdZ88viOz+GlwJLG7t8fNGwb8DXWSWimRpf4jXEeFkk8MeLZ9KumH76MbX6A9x/WutfxJouWU6jCCpwQW71LSZKm1sYmsaannBlzkcgDpXG3Mey4ce9dnqviPRNjbbwSMRj5Oa4y+1aykP7mFiw7msrNPRHsYPFwjH95I7vQbeLXvBrWM+SFJjPt6V57e6dd+F9bQyx7xG+6NiOHFdP8Ptab+05rFwBHKN6+xFdxrGlWusWTW9wgOR8rdwfWtE7aHmVpRlUbg9L6Gj4F1CDVdNlvYVCl9ocehGeK6uvPPhdYz6U+uWErbliljKH2INeh0Hj4l3qsKwPGef+EXucddyf+hCt+sHxl/yLFz/vJ/6EKa3DDfxoeqPPkYSwhvz+tQSr1otJNrlD0bp9atrbNcXMcKD5pGCj8TVKdmfVSfu3K8fMYofFdOvhVP7PiZZT5jTspfzE5T+H5c8EnHfiuftLX7TcskhZdqszbRk4UZIHvSctQpV4TjdPYoiEM/tSsGyQTjHoeK3v7HDKjwyBUk2hA5DEkkjqvGOKrzaSzxwyxTK8cjrGrbSDkkjp9RVKYnUh3Mne4HIB+ooEp7qv1xWqdGOdn2mMOArMCpAVWOAc9/pVK5tjaXDRMS2Mc4xnIzT5gjUTdkyqwY4LHrQF/SpNuOPxo2Hr60c5Rcsxuv7VvWVP5ivcD1NeH6bn7bboe0qEfmK9xPU1Endnj5s9YfMYf9Yv0P8ASnU0/wCsX6H+lOqTyAooooAKKKKACiiigAooooAKKKKACiiigApGG5SPUYpaKAK8S3EUSR7YjtUDO88/pTs3H9yH/vs/4VNRQIhzcf3If++z/hRm4/uQ/wDfZ/wqaigCHNx/ch/77P8AhRm4/uQ/99n/AAqaigCHNx/ch/77P+FGbj+5D/32f8KmooAhzcf3If8Avs/4UZuP7kP/AH2f8KmooAhzc/8APOL/AL7P+FL/AKT/AM84v++z/hTXQTXLI+SqoCFzgZJP+FUprrTre6e3mRkKIHZyTtwenfJ/AUwL/wDpP/POL/vs/wCFH+k/884v++z/AIVnDUNGbOJVOBnI3c+w9Tz061atBaXluJ4UYIWZQSSDlWKn9RQBYhjMUCISCVXBxUlRW7M9tGzHLFRk1LSGFN/5a/8AAadTf+Wv/AaBDqq3f3o/xq1VW7+9H+NAPY4X4qf8iLd/9dYv514Fivffip/yIt3/ANdYv514ETTudeHfuBTe9HNLRc3NLw5qA0rxFY3jHEaSgOf9k8H+ddT49tDHrZuVH7uaMMGHQ1wZFd/4f1SPxPpI8O3wC3Ucf+jXBP3sdj74rOfcuErMzNB8U3+mWklnEymJiSAw5BPoaqzsLqdndAGY5JpP+Ed1NLtoFtnaRZCnHc1KYZ4WMVzA8cq8EMKacWzVNormDY4ZT04qhqkTKY3/AIWFbAXJzj86gvYRJaPnqBkVo5ITi2jnaltjidffio8U9PlYHPQ0rmFx8UslneLLGxSSJ9wI6jFd9rNleeILWwurZEZJkG+Qdq4Gf5pi397mvQ/BWrAadBYS9CzBD7jnFZ1OjD2rg0u+hzF54Vuba8uLZJFd4kEgHdgayLuxnspFSddpZdw+ld/4nvDpXiaxuyuY5YTG/wCdcfrztLqjsWyh+59KqM2xtIz7MAX1uScASoc/8CFe6t94n3rwkAV2uj/EFLa1S21WCV2jG1Z4QCWHbIPf3qmzCrBuzR6BRXJf8LF0T/nnff8Afkf40f8ACxdE/wCed9/35H+NK5jyS7HZ205gk5+4eGFWbkDcGHIIyDXB/wDCxdE/5533/fkf41ftPH2lXVtJsivSIiOsQ6H8fahbkVE1G7OnuYvtNjPCpAaWJkBPYkEVi2+maxCdMuRFp7XVjbm1EbyOY3QhRvztyrZXpg8HrToPE1pNEssVveFG6fuh/jUh8U2cR+e3ux/2zH+NZOaTtc6I05ySaRzt7YSeHbS8s1lt5pL3TjE3nQPjdl/liCghuXxsJHY5rYs/DlzBeWd9M8QEckcpQj5lItlix9cg1oL4qssZEV3/AN+x/jTH8U2BRwYbvhS3+rHb8aqM43tcJYeolew/SLB9Os5IHZGzcSyrs6AO5YD9avAjPp61zqeONKkfAivT/wBshj+dOPjHTsllt71lHGRCOfpzWhn7OfY3+FPpT+q4OBXMf8J1pDE5jvPlP3fKGR+tKnjnSWYKkN4Sf+mQ/wAaBqnLsdXGwZMelV2G2T9a5+PxzpQkOIrwgcE+UMfzqHWfGsFtbh7S0meVjgGUBVXPc881F0pepr7GpKOiPPvHGD4wv8HOCo/8dFZ95IZdJ08n/lmGT9ahv3lmv5ppnLyyMXZj3JqUjdoqf7ExH5irvbQmT0g/P9CGxkWKcs6b8qQB7133hGS/m08wwRoio2C561xegxwya3apOQI2fB3dK9I0Yw6Rq+p2jNiMgTp9O9ZTd9Drho0zWt9JOS9zI0rn16VxfxE0+2tVtJYgqyMxBA7ity98dWsfy2cTTN6ngVxfiO7m1iYXLAllGAq5IUUo7ouUtGc1U7Wk6WqXLRsIXOA+OM1CRXsWkaVa33gS3tpIlKyQZzjofWtXKxilc8bIrW0+WaK+sr1WVPJcYJ+vNZ00RhnkibkoxUn6UoLGMLk4Bp3C5315bnxD4ztZrJjIkSgzTIflT2z61yHiPTRpev3doCSqtlSe4PNbnhTV7rSraRkMYh3jcCvzH6UvxBQyavb3qxssc8I+YjqRUp2Y276nG4oxTsUYqriJbO7nsblbi3kKSr0atlPF+uZ/4/B+KCsHFOCFjgDrSuh3fQ9k+E17NfjWZ7h98heIE/ga9JrzP4PWc1tZ6q8q4Ejxlffg16ZRe551e/tHcKwvGH/Is3P+8n/oQrdrD8X/APItXP8AvJ/MUnsPDfxo+qPL8Vfifz4SG++o596qYp0ZKOGHasuY+puPQAMRUyFo3DoxVl5BU4IpPLzJgU8ROOtKU9R05XiSNcTyMWeaQkkHJb06flUn2u73l/tModhtLbufaoVFPxxS5y3FPoMlvrp9imd1EYAVQ3cd/rVeV3lcvKxdm6sTUsow+f7wzTNuV6VfOZpJbERHHuKVetPwVGD+dJtA7Uc4yaxONStiO8q/zFe4nqa8Qsx/p9sen75P5ivbz1NVGVzx81+KPzGH/WL9D/SnU0/6xfof6U6rPJCiisyTxBpsW8yTskav5fmtGwQndt4bGDhjg4oGadFUX1nS422vqNqrBQ+DKPunBB/UfmKd/a+m7lX7fbbmTzFHmjlfWgC5RVKTV7GNrcecHFwGMbINy4XqSRwAPekXWtKcMU1K1YINzESjgdP6j8xQIvUVRg1nT7m7FtDdJI7LuUqcqw46HoetXqBhRRRQAUUUUAFFFFABRRRQAUUUUAFFFFABRRRQAUUUUAQMTFcFyjsrIFyq5wQT/jVW5tLG8kL3FtNISMcq+B7gdj71o0UXFYzPsOn+UI/skwUHcMK4IOMZz68das25htIBFDBOEBJAKMSSTk8n1JNWqKLhYjt0aO3jRhhgoBqSiigYU3/lr/wGnU3/AJa/8B/rQIdVW7+9H+NWqq3f3o/xoB7HC/FX/kRLz/rrF/OvAcV798VP+RFu/wDrrF/OvAqiT1OvD/AJjmlxS0tLmNhmKlt7iWzuYrmByksTB1YdiKZikxSuM930q+tNT2yKALpY1ldceo6j2rnPGbyC6gQRr5MgJD45yO1YVpq8mkT+H9TU/upYfs84J4K5x+nWuv8AGwjOnWaBlyZNy+pGO1Yt2DDTc4py3OEZMPyaZKoMZAHBGKsuIyvH3hTGz5ZXHFXzHetjk5ozFMyEdDTAK09Xt9kyyDo4/Ws4Cr5jikrOw5+VX2rd8OmR2jjiJ3pOrDFYWOK3fCTldZRAPvUSehz1l7t+zX5nQ/EJP9CsJCPmVipP4VwbzPJjcc4GBXo3j1VfQ4ySN6yggV5vxUwlobvccrc4NX7XQdS1TLWNo8qjq/RR+JrPQb5EQcbmAz9TXudpbRWdnDawqFiiQKoH860TuZVJ8qPJv+EJ8Q/8+H/kVf8AGlHgrxB/z4f+RV/xr12imZe2keQ/8IT4h/58P/Iq/wCNa2h+EtchkuUlstqyRcfvF6g/WvSKltzidffIoRFWo5wcWY+h6DfxaSIpoArq3A3ioL7QtTkkwluCP98f41v6J4h03UpBDbzPukQyx+bE0YkQHllLDkD2q5JdWrRG5W6gaBeGlEgKj6nOKxnSTlc2oYqUIJLocimg6mBzbj/vsf40f2BqXmL/AKOMHg/OvQ/jXUm+g82FEYSLKGIkQgou0A8nPHBpjatpySWqtewZunKQkSAhyBkgGlGkk7nRLGzcbWR5ovhTXNzJ9kIGe0igfzqd/DOtLFhbQkngv5q5x6DmvQGuLd5JVE0JaL/WKHGU+vp+NOjkjlXfG6uvqjAj866bnMsRJHm7+DdVAV1tAX6ndKv+NSDwtq7n5rIsT0JkUKP15r0YYPODQfpRcaxEl0PNj4U1rcx+xjA6DeuD79ai1XRdVtNGZrizcrEPvJhsD3xXp3PfpSHNRKKkbRxtSDukeC3ilxHLj7w5p0Q3aTcr/dkVq3PF1mltrV7DEAqgrKqjtuGSPzzWLZfNaXqH/nmG/I05PU5W/c9GvzKAyCCMgjoa6i28T3091BIIkedIPs/P8fv9a5nFWtOnNrfwzD+Fwam50Sbtodlp3he5uz510RHuOSO9dPFpFnZWUsccSlmXG4ir9vl4lbPBGRSTAEYJ61k5M30PG9X0yXS75oJR1G5T6iuk07xjcweGk02JFWWMbBJ/s/41P8SbYxXtjJ2aMiqPhNbOW3mjktjPcE5C4zxUSr8tLnauVCmpVOVOxzNwhEpJ5yc5qOM44r0DVvDL3emySQWKwSJ82W44/CuM0m1jutXtraYkJJIFbFOjiI1U2uhNak6Ts3c0tAMct1GhgklO7oq5rsfHlutz4YikEbeZA4I46Doa63TdJs9MgWO2gVBjqByaXWYFn0a8iKg7oWHT2q07O5Deh8/4oxxTiMceldF4Z8Ox6/a3480pcQqDGo7/AFq+Yk5+NFKsT1qxa+QFzK5Bz2FRBDHI8bqQ6nBHuKaByRUt3ujVNpRcdz2H4TSRvb6qsUruivHjd24Nej15h8Gxi21jj/lpH/I16fWsNInm4mTlVbYVieLf+RbuP95f51t1i+LP+RcuP95f50T+Fiw/8aPqjzTFGKfijFcXOfUXLUY/eI3qKsyLgVXi5SM/hV1gHj3CplMmD3RUA5pcU8CjHNTzm1yvMOFNRgd/XtVmUfKB6moMCtFMi+o3AYnNIABx/Kn4HTBpdo9KOcCSzA+322B/y2T+Yr2w9TXitkD9vtv+uq/zFe1Hqa3ou9zyM03j8xn/AC0X6H+lOpv/AC0X6H+lOroPJCsNfD8iSZS8/crL5scBVjGjb9/A3evr74xW5RSGczF4QSKaKRLobYZPNSMq20Pxk/ezztHeqs3gmSe5aNr2Iae5MrQCNsmQgjd97j/6w4rsKKAOdbwqDb20H2iMJbrIqYi5Ik+9nJ6n1GKWbwwJirefGjpL5yOkZBVwqqCPm7BFroaz31m1jnkRxKIo22PcbP3avx8pPryB6Z4oEUNK8MrpN0s8NzkgFXypy4JBOefUCt+s2TX9JinaGS+jEiPsYYPDfNwTjH8LfkajHifRWTcl+jjBOFViePw4PpnrQBrUVnzaxaw2dndYkeO8ZVhCrgksCRnOMcA1EviXRmYgX8YwCSSrAY57kY7HHrg4oGatFZMfiPTZrmOCKVnLsUyEPysM8EHkdPTvWtQAUUU1/wDVv/umgA3p/fX8xRvT++v5ioLWCE2kJ8mP7g/gHpUvkQ/88Y/++BQIdvT++v5ijen99fzFN8iH/njH/wB8CjyIf+eMf/fAoAdvT++v5ijen99fzFN8iH/njH/3wKPIh/54x/8AfAoAdvT++v5ijen99fzFN8iH/njH/wB8CjyIf+eMf/fAoAdvT++v5ijen99fzFN8iH/njH/3wKPIh/54x/8AfAoAdvT++v5ijen99fzFN8iH/njH/wB8CjyIf+eMf/fAoAdvT++v5ijen99fzFN8iH/njH/3wKXyIc/6mP8A74FAD/pRUNpxZwgcfKKmoAKb/wAtf+A/1p1N/wCWn/Af60wHVVu/vR/jVqqt396P8aQPY4X4p/8AIjXf/XWL+deCV758U/8AkRrv/rrF/OvBMVlUep1Yf4BMUuKXFLis7mwzFGKdiincZ1ul2a6t4f0qBgW8vUBGwH90nJrtfFNtd3mpQR21sWt7eFizHoCf/rCuM8F6oNOjmkaMyLFKshUHnBBHFbmt/EKyuLSW2gtblWbgkkAH8RWUrtmeGmoykvMwiVwRjPPWmtu2nHSso62QPkhH4mqs+pXE4IztX0FVqd/toouajcW5tjCfmk7Y7Vi4pepyeaWqTOec+Z3ACr+hymDV7dx1DVSFPgfybqN/7rg0N6GNRNwaR6prumWusad5xQswQlCD0NeSOpV2U9QcGvaYZFh0SL3QH9K8h1JNuo3Axj5ya4MHVfPKDZ6FaPNQjUS/porQf8fMP/XRf5ivd68Gx+FenaF420+5so4tSnFrdIoVmcfJJjuD/SvThJHmVk3Zo6uisr/hJ9C/6Ctr/wB90f8ACT6F/wBBa1/77q7owszVpyHa4PvWR/wk+hf9BW1/77o/4SfQv+gra/8AfdF0FmZa+D9Qi0qS1kuDI5sBEjSTEi3feC6Lx9xwACccY7ipLzTX08DUL2OGNVvISbK4mTy5QEZQSVQIpywIJGPlGSOK6Vtd0mQAjUICJYty/N1GOtPh1rQ76wV3vLeWIArIc5Ax60NozgcbY6adTS8mjtbVbZ7u8/dRzEIweJFAVgOmQQSBjNaFlomoQi0vZtPtSsN60ixsYxJsaLZuJVQpYHngDIA71vTapoVkq5u4lUD5QThQP5Yqq/ijRnIJ1S2wOnzcChWNLM5iPwjqBtpbZ1BkS1nhWYzKBM0gI5AUNg5ydxOD612tvbpa28UEMccaRoFCxrhRVEeItFwD/advg/7dJ/wkeinH/E0tvYbqdwUWavIORmjJ6ZrLHiTRe2qW5PoGo/4STRAf+Qnb+53UroqzNTtQRx71mf8ACQaPjd/aNvg9CWqG58U6RbwmRbxJ2xwkPJP+FF0UoyeljhPGZA8YXCHo8KfyrntPQ+fPF/eiYVc1q8lvtYbUJlCtKc7R0A6AflUVmBHrMfo+R+YrNyugqpxi15fkZWKUdac67ZGHoSKSpudG6PWvDN5/aOiwSbvmUbGHuK1Jox1bPHNcT4DncJdxAZUEMPrXZv5zrxjFYu9zZSjynO/EuHzNOsZx/CxH5isPwHqsGm308csDyGUDDIuSK7TxXafbvCzgLuZF3D8K474fbRqtxuTP7vg46VPLGdNxZnTm07nolwpv7YiEsgYY5GK8gu7STRPEojkHzRTBwfUZzXtccqheEIrzf4j2zf2nbXaxkB02FvenSpxp6IqpJzR6jAwkhRweGUEUk4UwSA91IrM8OTSy6FaeaMMsYU/hWsQCpGM1dxJ3R4RrlhFaPC8CSiOQHc7jgtnoK3vhrK0euXKgZVoefwNauu6a2paAkSMEa2uZOvpk8Vn/AA8tjD4jmV8E+Qf5ij2i26ipQk6aktjH8WWrWfia6OzbHM29TjjnrWZZ2xu75YFcKz8BjXqvjTRo9U0grCEFzE25Cf1FeaRWM+lapb/aQB8wPBzxRzrbqVOUlB+Wp6b8KrG4sF1iOcf8tI8H14Nei1heGo40inaMDD7Tx9K3a6aXwI8/EO9V2CsbxV/yLtx9V/nWzWN4p/5F+4+q/wA6dX4GGH/jR9UedYoxT8UYryec+muSw/6k/wCy1Wo5FRXUjgNkn0zVe3GRIvtmpo8C4TPR1x+NLnITtIYzoGOGGKQSb3Cxjcxqd7aFhnaQw64qAsEBWNSvv3NLmNOYZNy23qF703Hy+lOAzxRiq5xXGbTil5A5p2Pel4NHOO4+z/4/rc/9NV/mK9nPU143ZjN9b8f8tV/mK9lPU12YR3TPJzPePzI/+Wi/Q/0p1If9Yv0P9KdXYeUJRS0UAJRS0UAJWfPolhcSTPLE587JdRKwUsRjdgHG7gc1o0UAZkWgabErKLcsHYu/mOzbiQwJOTzkO3502Hw7pUEJijtQEOMgsecHIz+NatFAFKTTLaS2tbdhJstWVoSJCGUgEDnqeCRzUT6HpsluLd7YNEFVQpY9F3bfy3N+daVFAGXD4f063m8+OOXzt5k80zOWLHqck57mtOlooASmv/q2/wB00+igCpbXMAtYQZowQgBBYelS/arf/nvH/wB9CpsH0owfSgCH7Vb/APPeP/voUfarf/nvH/30KmwfSjB9KAIftVv/AM94/wDvoUfarf8A57x/99CpsH0owfSgCH7Vb/8APeP/AL6FH2q3/wCe8f8A30KmwfSjB9KAIftVv/z3j/76FH2q3/57x/8AfQqbB9KMH0oAh+1W/wDz3j/76FH2q3/57x/99CpsH0owfSgCH7Vb/wDPeP8A76FAurfP+vj/AO+hU2D6UYPpQBBaf8ecP+6KmpaKAEpv/LT/AID/AFp9N/5a/wDAaAFqrd/ej/GrdVLz70f40Azh/il/yI93/wBdYv514Livevij/wAiPd/9dYv514PXPWfvHVQ+EbSiloFZXNgxTcU+kouBseHMPcXVuzYEsB/Mc1mXK7ZSM55p9jM1veRyKcHOPwNNuf8AXv8AWlcyUbVG+5Xop1FO5qNpaWii4BQaKWi4Hpkd352iad82BJFgfUVwmvQ+XqLH+9zW/p7G68EkoT51lNlcen+TXPaldm+ZZSuCODXDTpOGIc1szso4qnLBOhJ+9F6GbRinYoxXdc5BSnyA4pm32q89uUtEbIO7mqlHMZ05qS0G7fal2inqhJ4GakEQHLnFHMWddYsG0vR5uDtDQt+DEfyNT+ElMcmrWIRPMWQPFvHBPIx+PFUtKdZPDDBM/wCjXWefRhn+YpFmktPFDGNsfaE+QZ43dR+o/Wi94nFSfJiJR7lq9ZUjcNEZrDzPmgY7Xtm9AfT07ViThc7YyrhugYfMPrXb6pZfbYYtZsIw0zxjzYm+7KvcEVxk0KXDt9njAYZ3oeqfT1FOMjsK3lnbsUI3HzHGQKImjQ4LfTjmhPMUFUJGD26UFmVgXRSw9Kdy07CIfJlI8oMO4q15hm5MaBepCjGKbHM1x8pC4PLNnpTCG3sY5MKD6daVzVPsOYSFjlMjHAxTikm7kKPlyacRLI4yxPP3XOM0x1Kk5BDHv6mlc1RQvwdqjHKkgnNV5CTFDKD8w4zV+4UeUQRhmxgVSjQlZIT94NxVJnFXVtSq4+c/WkxU1xE0Vw8bfeU4NRYqbhF3SZ1vgaXZd3CE/eQECu5830rzfwpMItYjDHAcFa9BOVyRyKiTVzSF3El8Qapb6b4cYuVMkq7FUnqTXn/hnUZ7XVY/IhJhdtshApmpSTanqEj3nnbIyQqopPFM02O5vr77PZt5ES84z6etYQ0v3NLOMbv/AIJ67GSQDjg1geMbVbywjVmUbCWBb1xWjpo1MQKs9zEQBjITmsTx5566TDDErStI/wA7AdBRUnK1vxFS1d7Fn4e6g95pU8Er75IJSMn0PSu0CjHSvPvhrbPDDeO0TqHK4ZhjOK9CUcVrzEyVmcdqAMGjaw23PlzGUfSuf+H5WbxJcSYB/ckj25Fb5vRJe65YuAQYn2j1OP8A69cf8Pbkp4mWMggPCynHtTklzcyIwta1Fw/rc9YljVlIKggivLPGNp5EySAfdbFeoPPGCELDcegrzn4gXpiu1tfIG2RA4fPes5JuSa6GikuVp9T0HwO4k0RZRzuVc8109cJ8LLs3OgTRk8wuB+dd3Xo0fgR5U3qFY/if/kAT/Vf51sVkeJv+QDP9V/nRX/hy9GaYf+LH1R5/ijFPxS7a8DnPpLjrYfvseoIp0gIRG7q1JFhZUPoanlT5ZF9DmnzkSdmiSUdCDtzyrf0NVmAJOV2t39KtW5EkexuQw/UVFKhT5XHA6NS5y7lbHfigjnJ4p5QjnH0owf8A9dPnC4wjI47UoPGMfjTgccYpSOM9zRzjuSWgP223/wCuq/zFewnqa8hswftsHP8Ay1X+devHqa9HAO6keVme8fmMP+sX6H+lOpp/1i/Q/wBKdXonlhRRRSAKKKKACorm5hs7aS5uZFihiUs7t0UDualqC8tY72zltZc+XKu1sdcUANXUbJmKi7hyCRguByACfrwQfxqUTwsGKyoQoJbDA4AJB/UH8jWB/wAITpQuvOBnwXLGMsCvsBxwBnir+maBZ6TDcRW5lYXAAdnbJ6YOPqcsfdie9AE0es6bJCkovYUSRd6eafLLL6gNg496fLqdjBu33cOVAJVXBIB74HOORWfbeFtPtooE+Z/JESoWVekZYr0H+0c+tV18F6crIPOuPLQNsTK8FtuTnGT9wd+KAOghmjuIUmhcPG4yrDoRT6htLdbS1jt0Yssa7VJAzj8KmoAKa/8Aq2+hp1Nk/wBW/wDumgCtbW0DWsTNEpJQEkjrxUv2S3/54p+VJaun2SH51+4O/tUu9P76/nTER/ZLf/nin5UfZLf/AJ4p+VSb0/vr+dG9P76/nSGR/ZLf/nin5UfZLf8A54p+VSb0/vr+dG9P76/nQBH9kt/+eKflR9kt/wDnin5VJvT++v50b0/vr+dAEf2S3/54p+VH2S3/AOeKflUm9P76/nRvT++v50AR/ZLf/nin5UfZLf8A54p+VSb0/vr+dG9P76/nQBH9kt/+eKflR9kt8/6lPyqTen99fzpQ6Z++v50ARWv/AB6Rf7oqaobT/jzh/wB0VNQAU3/lr/wGnU3/AJa/8BpgOqpefej/ABq3VS8+9H+NCEzh/ih/yJF3/wBdYv514RXvHxP/AORIu/8ArpF/OvCcVyYh++dVD4RuKWlxRisLmwEUlOoxRcBo4IPpVm8hkilHmLgsob86gxW3qi+foul3g6lDEx91NLmM5ycZR7MwqTFOxTgMqfanc0I8UtLilouMbiinUmKLgdJ4SuQGvbFz8txFlfqKx9Qs5bWXLoVVuQSKjsrhrW8jmX+E8/Sup8UK0+h2V0qMUJwXA4FRzWl6nI04179GjjcUmKeB60EelXc6yzbMXTyyeKhZFRyDz7VLZDM4XOM069j2S59aL6HOny1eXuQ+Y2ML8o9qd5Xyb9wP1PNRc0UKRrJN7M6Pw1J5llqtucf6pJQP91sfyNQa7uX7FdIcMFxn3B4pfCbf8Tow9p4JI/8Ax3I/lU2qR+ZpAPeOT+dNS0ZxVPcxEX3OqsrxtLdVuJM6ZcgNHLj/AFDMM7T/ALJJ4NQa7pdvLcCSJ1W6IBTBwZPTB9ffvS+HJobmysY54g8M8LWshIyNyfdz+FN1Gwn0eHy333Wmt91gMyW309R7VClqd5ykjtG5S4Rt4OAy8HPuKYzIcZ6+1bVxFBeR7GuA8oXMNwDgSj0PuPzrGQLEWEmB+orRSGhjxncHQhGPGPWm+a/mhVCgDsv+NPI2fNExJPRXGPxqMGJwd25WzwM8Ci5pexZ3PndkbvryabLuEYO47ieveoxuUkoxK+uKchJcMikn+85pXNFJ7EM2XibAwAOWPGfpVZgRMrYxuXFXyhdWU5Zj8oFQXMRABAIUAc5p8xjUhe7Kl8/mXbSf3gCfriq9WLpcSc/SoKlvUxp/AkWdPm+z3kUv91wa9Re4SG0aXqCuRXlcERkWXHVV3V2EurIdGtB1ZkGce1ZVG2jpoWTZ1mmXVpcWgSRUWR+CCKqWnh1LPUp7mFRsfpjtXEtqcglDKSpXoQa7jw3rE8tgDcjPOAfWvPVGdOqpx2OudSMk0bCSGNQCMVzvivV1Hk2sE4WcHcRjPFdMWiuAPmA9q8p8U5OuzOk3mbTgY/h9q7Ob2i5WY02qU1Nq6R3nhPVppvMhuIwDGBgqOtdUtwjZG4A15x4Ev2kkuY5QTkD5q7N41kAR1fYDwQamDdNcrNcQ6Vao5UtEef61q0ujeJLqW32SPuYfPyDkVz2kahJp+tQ6gF3bJNzgdCD1q/4ptdniK4BkAUkEbqyXkCRGGIkoeWJHWulSTWh58aXs7pntJnW4VZoyFZl3KPXNeb+OBdtdW0lyvBUhT+Nb9nY6w2iWc0Op7P3YwPLBwK5nxJbX0aR/a777ThjgYxihPUXN5Ha/CCQtZaomANjx/wAjXpVeZfB4EW2r/wC/H/I16bXoUfgRx1VabCsnxJzoU/1X+da1ZfiIZ0SYe6/zpYj+DL0Y6H8WPqjg8Y7UuM07FGK+Y5z6MbjBq5IMuf8AaXNVcVcHKQt/s4o5yJ7EFsrHcFOGXkVbyssZyMEfeX0qvEMXBX+9kVaMXmosinbIBzS5y0yk8ZX7vK0zj/8AXVo9TkYbunrUToAcqcg0+cLkWAe1JggVJgGk/l60c47klnn7Zb/9dV/mK9cPWvJbQD7bb4/56r/OvWj1r18sd1L5HlZlvH5jT/rF+h/pTqaf9Yv0P9KdXqHmhRRRSAKKKKACiiigAooooAKKKKACiiigAooooAh+yW3/ADwi/wC+BR9ktv8AnhF/3wKmopgQ/ZLb/nhF/wB8Cj7Jbf8APCL/AL4FTUUAQ/ZLb/nhF/3wKPslt/zwi/74FTUUAQ/ZLb/nhF/3wKPslt/zwi/74FTUUAQ/ZLb/AJ4Rf98Cj7Jbf88Iv++BU1FAFV4rSNgv2ZWYjO1YwTim7Lb/AJ8W/wC/QqZf+PyT/rmv82rL1C81K2vpPs8LzxCMFUEfAPck45+gP4d6BF7Zbf8APi3/AH6FGy2HJsmA9fJFZw1LWPK81rFQDgYCMSvAJb3HXjrWlpktxNYrJdAiUu/VCvG87eDyOMUwLKbPLXy8bMfLjpinVDaf8ekX+6KmpDCm/wDLX/gP9adTf+Wv/Af60AOqpefej/GrdVLz70f40ITOH+J//Ik3X/XSL+deF17/AOPdNvNW8LXFnYQNPcM8ZVFIBIB5615L/wAIB4p/6A8v/fxP/iq48TGTnojpoySjqzmqMV0v/CA+Kf8AoDy/9/E/+Ko/4QDxT/0B5f8Av4n/AMVWHJPszXnj3ObxSYrpf+EB8U/9AeX/AL+J/wDFUf8ACA+Kf+gPL/38T/4qjkn2Yc8e5zVb9n/pXhC8h6tazLKv0PBqb/hAfFP/AEBpf+/if/FVr6D4N8RW0t3DdaXJHBcQNGWLoQD270nCdtmZVpJxunscIw5qSBQyyA/3ciuifwD4ozxo8v8A38T/ABoTwF4pVv8AkDy47/vE/wDiqfJPszTnjbc5gigiulPgDxT20eX/AL+J/wDFUv8AwgPinA/4k8v/AH2n/wAVRyT7MOePc5nFKBXS/wDCA+Kf+gPL/wB/E/8AiqP+EB8U/wDQHl/77T/4qjkn2Yc8e5z0exZUZxlQwLD1Gea9U16yhXwfPbWq/uPLEsY64HWuN/4QLxT/ANAeX/v4n/xVd7o2la0/hv7BqOnyRTRxmIbmU7lxx0NZ1ITtdJkSlHe542BS10x8AeKA7AaRKQDwd6f40HwD4p/6A8v/AH2n/wAVWnJPsy/aR7nOQsY5lYdjV+7XzYiQORzXTR/DrVP7JMrWNx9uzxEWTH86gtvBniZHAl0aYp0Pzp/8VSUZvo/uMa1rqcXqcfinBa6iTwH4lEjbNHmK54+dP8aj/wCEE8Vf9AeUf9tE/wAaOSfZm6nG25naDILbXrCYnAWdQfoTj+tbl9AFF/bEfcZuPoaqr4E8VK6uNImBUgj94n/xVdXfeGNZm1SeWPT3McoByGXqRyOvrTjCd9mcWMd+WUehV8J2C3nhR5EG2Q3LPGSehAAroI2mv9GhmQDzwmNpPDMOCD9cUeGtC1HTdBitZrUxyq7MQSO7ex9KtLpV/aNcW0Noz27kyxuGA2seq9fxqOSfZndzxbvc8y1N7ZmkaCN7eYsfOgY5Ct6iswYYZYA13mteEdWvj9rg09xcn5ZU3Lh/Rhz1rCHgjxKG3LpUqf8AA0P9a1UZ22YuaN9zBJQDBBKHvjmgIsjjax29y3at4+B/Ean/AJBMjf7QkXn8M0j+CPEpHGkPn2dBj9aOWfYv2ke5ifM7/IjNGo6E4BpTvHJO0sOAvSttfBXiZQMaTN7/ALxOf1pw8G+Ji2W0iX/v4n+NHJPsNVIdzEjbYh4xuGPlpj/MuCDyO5rok8F+IjnfpMigDgB05/Wmt4L8SDaBpcp9SHT8utLln2ZoqkLatHIzsZVJIwy8H3qtXVDwL4pLOW0eX5v+mif41F/wgHinP/IHl/7+J/jQ4T7M5Iyirq5i6eyrOyt0eNlqSKbFr5Zb7p4Fa6+AvFKuD/Y0vB/56J/8VUg8B+J95P8AZEuO3zp/jUunPszWNVLqc+xJNdlopk/syPAPB9az/wDhBfFAORpEv4un+NdDbeHvE0Fska6aVIH95f8AGonCp0iy41IX1YalNJDprzpLslUcD1rzljI8jOxJZjkk967fUfDXi64IUaXIyg5yHTn9azZfA3ihzuGjyjPUb0/xpQp1FvEc502rp6k3gq1MkszGRkGMfKa7SxQI7l7k8HgZzXMaT4Z8VadFIo0qdS/o6f41pW2h+JvPJk05xGTkqzL/AENEqVR/ZM1UiupF4ysraRI7tuSflLYrh7/TfstrBcLzHLkZz3Fd/q/hvXr3R3iFnK8vmbo0VlGB+dc6fBnimSyMD6RMSG3L+8Tj9amNGpF3SdjqliaVSioS+JbP9CDw5q9xBY3FtHKNyDfGjHr6gVfvpTqdoqXFs21jw2MFfpWfH4E8VRyK66RKCD/z0T/GtceFfErQqH0ufcpyMSr/AI1o6c09mcfPHubfwqtmtP7aibPEkeCR1GDXotcj4F0e/wBKjvjf28kTylCN5BzjPoTXXV6dC/s1c46jvNhWZr//ACBpvqv8606zdez/AGPNgd1/nU4r+BP0ZVH+JH1RxBXBoxUpwVHrTcV8fzn0KegzbVlBm2X/AGWIqHFTwD9zIPTBpc4pbCKubqMY6kVdC7JsD7rZ/Oq8ajz429M1bccZzypyKOcIvQrXCgYDr8p6MOxqmRzWhI6OvP3W/SqbptODz6GmplEeBSYH40/bx1ox7Uc4D7QYvLf18xf516uetea6Lp09/qMIjRvLRwzvjhQDXpVe9lKfJKT2PKzCScooaf8AWL9D/SnU1gcgjqP1oy39w/mK9c88dRTct/cP5ijLf3D+YoAdRTct/cP5ijLf3D+YoAdRTct/cP5ijLf3D+YoAdRTct/cP5ijLf3D+YoAdRTct/cP5ijLf3D+YoAdRTct/cP5ijLf3D+YoAdRTct/cP5ijLf3D+YoAdRTct/cP5ijLf3D+YoAdRTct/cP5ijLf3D+YoAdRTct/cP5ijLf3D+YoAdRTct/cP5ijLf3D+YoAdRTct/cP5ijLf3D+YoAY8TGTzI5NjYwcrkEUmy4/wCe6/8Afv8A+vUmW/uH8xRlv7h/MUCI9lx/z3X/AL9//Xo8u4/5+FH0j/8Ar1Jlv7h/MUZb+4fzFABGgijWNc7VGBmnU3Lf3D+Yoy39w/mKBjqb/wAtf+A/1oy39w/mKFB3Fm4OMYoEOqpefej/ABq3VS8+9H+NC3BlZ1+b8BSbfeiiqEG33o2+9FFABt96NvvRRQAbfejb70UUAG33o2+9FFABt96NvvRRQAbfejb70UUAG33o2+9FFABt96NvvRRQAbfejb70UUAG33o2+9FFABt96NvvRRQAbfejb70UUAG33o2+9FFABt96NvvRRQAbfejb70UUAG33o2+9FFABt96NvvRRQAbfejb70UUAG33o2+9FFABt96NvvRRQAbfejb70UUAG33o2+9FFABt96NvvRRQAbfejb70UUAG33o20UUAM8hP7if8AfIo8hP7if98iiilyrsO7DyE/uJ/3yKXyU/uJ/wB8iiijlXYLsPJT+4n/AHyKPJT+4v8A3zRRRyrsF2Hkp/cT/vkUeSn9xP8AvkUUUcq7BdieQn9xP++RR5Kf3E/75FFFHKuwXY8KVGFOB6Dil+b+8fzoopiD5v7x/Oj5v7x/OiigA+b+8fzo+b+8fzoooAPm/vH86Pm/vH86KKAD5v7x/Oj5v7x/OiigA+b+8fzo+b+8fzoooAPm/vH86Pm/vH86KKAD5v7x/Oj5v7x/OiigA+b+8fzo+b+8fzoooAPm/vH86Pm/vH86KKAD5v7x/Oj5v7x/OiigA+b+8fzo+b+8fzoooAPm/vH86Pm/vH86KKAD5v7x/Oj5v7x/OiigA+b+8fzo+b+8fzoooAPm/vH86Pm/vH86KKAD5v7x/Oj5v7x/OiigA+b+8fzo+b+8fzoooAPm/vH86ACSMnNFFAH/2Q=="/>
          <p:cNvSpPr>
            <a:spLocks noChangeAspect="1" noChangeArrowheads="1"/>
          </p:cNvSpPr>
          <p:nvPr/>
        </p:nvSpPr>
        <p:spPr bwMode="auto">
          <a:xfrm>
            <a:off x="420914" y="-2201423"/>
            <a:ext cx="4190547" cy="41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221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16" y="0"/>
            <a:ext cx="6424989" cy="2409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330" y="2527757"/>
            <a:ext cx="3936869" cy="42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2021-03-22T12:09:40Z</dcterms:created>
  <dcterms:modified xsi:type="dcterms:W3CDTF">2021-03-22T12:10:19Z</dcterms:modified>
</cp:coreProperties>
</file>