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08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7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2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7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7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7C6D-417B-4D9F-9177-72FEEA8FDAB7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9836-F732-49FB-8E1E-3E2D503E6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9382" y="1113905"/>
            <a:ext cx="2576946" cy="8312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APP 1</a:t>
            </a:r>
            <a:endParaRPr lang="pt-BR" sz="3200" dirty="0"/>
          </a:p>
        </p:txBody>
      </p:sp>
      <p:sp>
        <p:nvSpPr>
          <p:cNvPr id="5" name="Fluxograma: Disco Magnético 4"/>
          <p:cNvSpPr/>
          <p:nvPr/>
        </p:nvSpPr>
        <p:spPr>
          <a:xfrm>
            <a:off x="249382" y="3715789"/>
            <a:ext cx="2576947" cy="964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9382" y="2019993"/>
            <a:ext cx="2576946" cy="4405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eta para Cima e para Baixo 6"/>
          <p:cNvSpPr/>
          <p:nvPr/>
        </p:nvSpPr>
        <p:spPr>
          <a:xfrm>
            <a:off x="1330036" y="2547852"/>
            <a:ext cx="415637" cy="1080653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249382" y="5070764"/>
            <a:ext cx="2576946" cy="131341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.Net</a:t>
            </a:r>
            <a:r>
              <a:rPr lang="pt-BR" dirty="0" smtClean="0">
                <a:solidFill>
                  <a:schemeClr val="tx1"/>
                </a:solidFill>
              </a:rPr>
              <a:t> Core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 / CSS / </a:t>
            </a:r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MySQL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249382" y="282633"/>
            <a:ext cx="2576946" cy="5818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Pafúncio</a:t>
            </a:r>
            <a:r>
              <a:rPr lang="pt-BR" dirty="0" smtClean="0"/>
              <a:t> Soft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346276" y="1113905"/>
            <a:ext cx="2576946" cy="8312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APP 2</a:t>
            </a:r>
            <a:endParaRPr lang="pt-BR" sz="3200" dirty="0"/>
          </a:p>
        </p:txBody>
      </p:sp>
      <p:sp>
        <p:nvSpPr>
          <p:cNvPr id="11" name="Fluxograma: Disco Magnético 10"/>
          <p:cNvSpPr/>
          <p:nvPr/>
        </p:nvSpPr>
        <p:spPr>
          <a:xfrm>
            <a:off x="9346276" y="3715789"/>
            <a:ext cx="2576947" cy="964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9346276" y="2019993"/>
            <a:ext cx="2576946" cy="4405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 para Cima e para Baixo 12"/>
          <p:cNvSpPr/>
          <p:nvPr/>
        </p:nvSpPr>
        <p:spPr>
          <a:xfrm>
            <a:off x="10426930" y="2547852"/>
            <a:ext cx="415637" cy="1080653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9346276" y="5070764"/>
            <a:ext cx="2576946" cy="131341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Bootstrap</a:t>
            </a:r>
            <a:r>
              <a:rPr lang="pt-BR" dirty="0" smtClean="0">
                <a:solidFill>
                  <a:schemeClr val="tx1"/>
                </a:solidFill>
              </a:rPr>
              <a:t> / </a:t>
            </a:r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Oracle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9346276" y="282633"/>
            <a:ext cx="2576946" cy="5818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Zuleika</a:t>
            </a:r>
            <a:r>
              <a:rPr lang="pt-BR" dirty="0" smtClean="0"/>
              <a:t> Soft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2975956" y="1113905"/>
            <a:ext cx="590204" cy="83127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8606444" y="1113904"/>
            <a:ext cx="590204" cy="83127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18" name="Seta para a Esquerda e para a Direita 17"/>
          <p:cNvSpPr/>
          <p:nvPr/>
        </p:nvSpPr>
        <p:spPr>
          <a:xfrm>
            <a:off x="3674225" y="1404851"/>
            <a:ext cx="4846320" cy="307571"/>
          </a:xfrm>
          <a:prstGeom prst="left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5503025" y="1039091"/>
            <a:ext cx="1030778" cy="36576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JSON</a:t>
            </a:r>
            <a:endParaRPr lang="pt-BR" dirty="0"/>
          </a:p>
        </p:txBody>
      </p:sp>
      <p:pic>
        <p:nvPicPr>
          <p:cNvPr id="1026" name="Picture 2" descr="https://miro.medium.com/max/419/1*IXjBeaqj_QHVYj61qnjh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07" y="1835035"/>
            <a:ext cx="39909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90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Correa de Lacerda Junior</dc:creator>
  <cp:lastModifiedBy>Sergio Correa de Lacerda Junior</cp:lastModifiedBy>
  <cp:revision>2</cp:revision>
  <dcterms:created xsi:type="dcterms:W3CDTF">2022-10-06T13:19:10Z</dcterms:created>
  <dcterms:modified xsi:type="dcterms:W3CDTF">2022-10-06T13:31:40Z</dcterms:modified>
</cp:coreProperties>
</file>