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9"/>
  </p:notesMasterIdLst>
  <p:sldIdLst>
    <p:sldId id="256" r:id="rId2"/>
    <p:sldId id="258" r:id="rId3"/>
    <p:sldId id="304" r:id="rId4"/>
    <p:sldId id="305" r:id="rId5"/>
    <p:sldId id="261" r:id="rId6"/>
    <p:sldId id="307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30" r:id="rId15"/>
    <p:sldId id="328" r:id="rId16"/>
    <p:sldId id="329" r:id="rId17"/>
    <p:sldId id="334" r:id="rId18"/>
    <p:sldId id="335" r:id="rId19"/>
    <p:sldId id="336" r:id="rId20"/>
    <p:sldId id="338" r:id="rId21"/>
    <p:sldId id="339" r:id="rId22"/>
    <p:sldId id="340" r:id="rId23"/>
    <p:sldId id="341" r:id="rId24"/>
    <p:sldId id="308" r:id="rId25"/>
    <p:sldId id="320" r:id="rId26"/>
    <p:sldId id="309" r:id="rId27"/>
    <p:sldId id="310" r:id="rId28"/>
    <p:sldId id="313" r:id="rId29"/>
    <p:sldId id="315" r:id="rId30"/>
    <p:sldId id="316" r:id="rId31"/>
    <p:sldId id="314" r:id="rId32"/>
    <p:sldId id="317" r:id="rId33"/>
    <p:sldId id="319" r:id="rId34"/>
    <p:sldId id="332" r:id="rId35"/>
    <p:sldId id="337" r:id="rId36"/>
    <p:sldId id="333" r:id="rId37"/>
    <p:sldId id="282" r:id="rId38"/>
  </p:sldIdLst>
  <p:sldSz cx="9144000" cy="5143500" type="screen16x9"/>
  <p:notesSz cx="6858000" cy="9144000"/>
  <p:embeddedFontLst>
    <p:embeddedFont>
      <p:font typeface="Arvo" panose="02000000000000000000" pitchFamily="2" charset="0"/>
      <p:regular r:id="rId40"/>
      <p:bold r:id="rId41"/>
      <p:italic r:id="rId42"/>
      <p:boldItalic r:id="rId43"/>
    </p:embeddedFont>
    <p:embeddedFont>
      <p:font typeface="Baloo 2" pitchFamily="2" charset="0"/>
      <p:regular r:id="rId44"/>
      <p:bold r:id="rId45"/>
    </p:embeddedFont>
    <p:embeddedFont>
      <p:font typeface="Comfortaa Medium" pitchFamily="2" charset="0"/>
      <p:regular r:id="rId46"/>
      <p:bold r:id="rId47"/>
    </p:embeddedFont>
    <p:embeddedFont>
      <p:font typeface="DM Sans" pitchFamily="2" charset="0"/>
      <p:regular r:id="rId48"/>
      <p:bold r:id="rId49"/>
      <p:italic r:id="rId50"/>
      <p:boldItalic r:id="rId51"/>
    </p:embeddedFont>
    <p:embeddedFont>
      <p:font typeface="Fira Sans SemiBold" panose="020F0502020204030204" pitchFamily="34" charset="0"/>
      <p:regular r:id="rId52"/>
      <p:bold r:id="rId53"/>
      <p:italic r:id="rId54"/>
      <p:boldItalic r:id="rId55"/>
    </p:embeddedFont>
    <p:embeddedFont>
      <p:font typeface="Josefin Sans" pitchFamily="2" charset="0"/>
      <p:regular r:id="rId56"/>
      <p:bold r:id="rId57"/>
      <p:italic r:id="rId58"/>
      <p:boldItalic r:id="rId59"/>
    </p:embeddedFont>
    <p:embeddedFont>
      <p:font typeface="Josefin Sans SemiBold" panose="020F0502020204030204" pitchFamily="34" charset="0"/>
      <p:regular r:id="rId60"/>
      <p:bold r:id="rId61"/>
      <p:italic r:id="rId62"/>
      <p:boldItalic r:id="rId63"/>
    </p:embeddedFont>
    <p:embeddedFont>
      <p:font typeface="Josefin Slab SemiBold" panose="020F0502020204030204" pitchFamily="34" charset="0"/>
      <p:regular r:id="rId64"/>
      <p:bold r:id="rId65"/>
      <p:italic r:id="rId66"/>
      <p:boldItalic r:id="rId67"/>
    </p:embeddedFont>
    <p:embeddedFont>
      <p:font typeface="Questrial" pitchFamily="2" charset="0"/>
      <p:regular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0FF46F-D357-4A26-AF2E-6B3DBACCA429}">
  <a:tblStyle styleId="{C80FF46F-D357-4A26-AF2E-6B3DBACCA4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68032"/>
  </p:normalViewPr>
  <p:slideViewPr>
    <p:cSldViewPr snapToGrid="0" snapToObjects="1">
      <p:cViewPr>
        <p:scale>
          <a:sx n="123" d="100"/>
          <a:sy n="123" d="100"/>
        </p:scale>
        <p:origin x="976" y="416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63" Type="http://schemas.openxmlformats.org/officeDocument/2006/relationships/font" Target="fonts/font24.fntdata"/><Relationship Id="rId68" Type="http://schemas.openxmlformats.org/officeDocument/2006/relationships/font" Target="fonts/font29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font" Target="fonts/font19.fntdata"/><Relationship Id="rId66" Type="http://schemas.openxmlformats.org/officeDocument/2006/relationships/font" Target="fonts/font27.fntdata"/><Relationship Id="rId5" Type="http://schemas.openxmlformats.org/officeDocument/2006/relationships/slide" Target="slides/slide4.xml"/><Relationship Id="rId61" Type="http://schemas.openxmlformats.org/officeDocument/2006/relationships/font" Target="fonts/font2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font" Target="fonts/font17.fntdata"/><Relationship Id="rId64" Type="http://schemas.openxmlformats.org/officeDocument/2006/relationships/font" Target="fonts/font25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59" Type="http://schemas.openxmlformats.org/officeDocument/2006/relationships/font" Target="fonts/font20.fntdata"/><Relationship Id="rId67" Type="http://schemas.openxmlformats.org/officeDocument/2006/relationships/font" Target="fonts/font28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62" Type="http://schemas.openxmlformats.org/officeDocument/2006/relationships/font" Target="fonts/font23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font" Target="fonts/font1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font" Target="fonts/font21.fntdata"/><Relationship Id="rId65" Type="http://schemas.openxmlformats.org/officeDocument/2006/relationships/font" Target="fonts/font2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font" Target="fonts/font11.fntdata"/><Relationship Id="rId55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a9473ee36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a9473ee36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b1146ffc4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b1146ffc45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0865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21104a5c4_0_11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b21104a5c4_0_11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700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b1146ffc45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b1146ffc45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484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3" name="Google Shape;4943;gb1146ffc45_0_34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4" name="Google Shape;4944;gb1146ffc45_0_34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5376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3" name="Google Shape;4943;gb1146ffc45_0_34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4" name="Google Shape;4944;gb1146ffc45_0_34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5001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" name="Google Shape;4986;gb1146ffc45_0_35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7" name="Google Shape;4987;gb1146ffc45_0_35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0240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" name="Google Shape;4986;gb1146ffc45_0_35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7" name="Google Shape;4987;gb1146ffc45_0_35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1595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21104a5c4_0_11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b21104a5c4_0_11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5194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b1146ffc4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b1146ffc4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2853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b1146ffc4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b1146ffc4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1636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b2a39c93e2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b2a39c93e2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b1146ffc45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b1146ffc45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zh-CN" altLang="zh-C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7246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b1146ffc45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b1146ffc45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55826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b1146ffc45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b1146ffc45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zh-CN" altLang="zh-C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7558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b1146ffc4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b1146ffc4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zh-CN" altLang="zh-C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211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21104a5c4_0_11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b21104a5c4_0_11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1122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b1146ffc4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b1146ffc4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57369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7" name="Google Shape;5107;gb1146ffc45_0_34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8" name="Google Shape;5108;gb1146ffc45_0_34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99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b1146ffc45_0_33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b1146ffc45_0_33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88312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3" name="Google Shape;4793;gb1146ffc45_0_33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4" name="Google Shape;4794;gb1146ffc45_0_338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52095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3" name="Google Shape;4793;gb1146ffc45_0_33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4" name="Google Shape;4794;gb1146ffc45_0_338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9166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21104a5c4_0_11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b21104a5c4_0_11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4507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3" name="Google Shape;4793;gb1146ffc45_0_33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4" name="Google Shape;4794;gb1146ffc45_0_338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0464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b1146ffc4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b1146ffc45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57409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b1146ffc4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b1146ffc45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55314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1" name="Google Shape;5081;gb1146ffc45_0_34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2" name="Google Shape;5082;gb1146ffc45_0_34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43622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21104a5c4_0_11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b21104a5c4_0_11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27186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6" name="Google Shape;5136;gb1146ffc45_0_360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7" name="Google Shape;5137;gb1146ffc45_0_360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354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6" name="Google Shape;5136;gb1146ffc45_0_360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7" name="Google Shape;5137;gb1146ffc45_0_360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70031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0" name="Google Shape;5220;gb1146ffc45_0_3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1" name="Google Shape;5221;gb1146ffc45_0_3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2" name="Google Shape;4832;gb1146ffc45_0_35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3" name="Google Shape;4833;gb1146ffc45_0_35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13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b1146ffc4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b1146ffc4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zh-CN" altLang="zh-C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b1146ffc4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b1146ffc45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8202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b1146ffc4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b1146ffc45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5285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b1146ffc4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b1146ffc45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336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b1146ffc4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b1146ffc45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altLang="zh-C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5052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95100" y="3415840"/>
            <a:ext cx="5353800" cy="438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-2700000">
            <a:off x="2063418" y="3520241"/>
            <a:ext cx="155279" cy="282935"/>
            <a:chOff x="697900" y="859375"/>
            <a:chExt cx="277200" cy="505088"/>
          </a:xfrm>
        </p:grpSpPr>
        <p:sp>
          <p:nvSpPr>
            <p:cNvPr id="11" name="Google Shape;11;p2"/>
            <p:cNvSpPr/>
            <p:nvPr/>
          </p:nvSpPr>
          <p:spPr>
            <a:xfrm>
              <a:off x="697900" y="859375"/>
              <a:ext cx="277200" cy="2772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16508" y="1133463"/>
              <a:ext cx="31800" cy="23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/>
          <p:nvPr/>
        </p:nvSpPr>
        <p:spPr>
          <a:xfrm rot="5400000">
            <a:off x="8248325" y="426850"/>
            <a:ext cx="615703" cy="615703"/>
          </a:xfrm>
          <a:custGeom>
            <a:avLst/>
            <a:gdLst/>
            <a:ahLst/>
            <a:cxnLst/>
            <a:rect l="l" t="t" r="r" b="b"/>
            <a:pathLst>
              <a:path w="20062" h="20062" extrusionOk="0">
                <a:moveTo>
                  <a:pt x="10031" y="1"/>
                </a:moveTo>
                <a:cubicBezTo>
                  <a:pt x="4499" y="1"/>
                  <a:pt x="0" y="4499"/>
                  <a:pt x="0" y="10031"/>
                </a:cubicBezTo>
                <a:cubicBezTo>
                  <a:pt x="0" y="15594"/>
                  <a:pt x="4499" y="20062"/>
                  <a:pt x="10031" y="20062"/>
                </a:cubicBezTo>
                <a:cubicBezTo>
                  <a:pt x="15563" y="20062"/>
                  <a:pt x="20061" y="15594"/>
                  <a:pt x="20061" y="10031"/>
                </a:cubicBezTo>
                <a:cubicBezTo>
                  <a:pt x="20061" y="4499"/>
                  <a:pt x="15563" y="1"/>
                  <a:pt x="100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8459148" y="642163"/>
            <a:ext cx="194053" cy="389026"/>
          </a:xfrm>
          <a:custGeom>
            <a:avLst/>
            <a:gdLst/>
            <a:ahLst/>
            <a:cxnLst/>
            <a:rect l="l" t="t" r="r" b="b"/>
            <a:pathLst>
              <a:path w="6323" h="12676" extrusionOk="0">
                <a:moveTo>
                  <a:pt x="1" y="1"/>
                </a:moveTo>
                <a:lnTo>
                  <a:pt x="1" y="12676"/>
                </a:lnTo>
                <a:cubicBezTo>
                  <a:pt x="3496" y="12646"/>
                  <a:pt x="6323" y="9819"/>
                  <a:pt x="6323" y="6323"/>
                </a:cubicBezTo>
                <a:cubicBezTo>
                  <a:pt x="6323" y="2828"/>
                  <a:pt x="3496" y="1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109647" y="4605999"/>
            <a:ext cx="2034512" cy="537541"/>
          </a:xfrm>
          <a:custGeom>
            <a:avLst/>
            <a:gdLst/>
            <a:ahLst/>
            <a:cxnLst/>
            <a:rect l="l" t="t" r="r" b="b"/>
            <a:pathLst>
              <a:path w="76507" h="20214" extrusionOk="0">
                <a:moveTo>
                  <a:pt x="16992" y="0"/>
                </a:moveTo>
                <a:cubicBezTo>
                  <a:pt x="7600" y="0"/>
                  <a:pt x="1" y="7599"/>
                  <a:pt x="1" y="16991"/>
                </a:cubicBezTo>
                <a:lnTo>
                  <a:pt x="1" y="20213"/>
                </a:lnTo>
                <a:lnTo>
                  <a:pt x="76507" y="20213"/>
                </a:lnTo>
                <a:lnTo>
                  <a:pt x="765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0" y="4937373"/>
            <a:ext cx="1055595" cy="206130"/>
          </a:xfrm>
          <a:custGeom>
            <a:avLst/>
            <a:gdLst/>
            <a:ahLst/>
            <a:cxnLst/>
            <a:rect l="l" t="t" r="r" b="b"/>
            <a:pathLst>
              <a:path w="20396" h="3983" extrusionOk="0">
                <a:moveTo>
                  <a:pt x="0" y="0"/>
                </a:moveTo>
                <a:lnTo>
                  <a:pt x="0" y="3982"/>
                </a:lnTo>
                <a:lnTo>
                  <a:pt x="20396" y="3982"/>
                </a:lnTo>
                <a:lnTo>
                  <a:pt x="203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4528374"/>
            <a:ext cx="1055595" cy="204526"/>
          </a:xfrm>
          <a:custGeom>
            <a:avLst/>
            <a:gdLst/>
            <a:ahLst/>
            <a:cxnLst/>
            <a:rect l="l" t="t" r="r" b="b"/>
            <a:pathLst>
              <a:path w="20396" h="3952" extrusionOk="0">
                <a:moveTo>
                  <a:pt x="0" y="0"/>
                </a:moveTo>
                <a:lnTo>
                  <a:pt x="0" y="3952"/>
                </a:lnTo>
                <a:lnTo>
                  <a:pt x="20396" y="3952"/>
                </a:lnTo>
                <a:lnTo>
                  <a:pt x="203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0" y="4117821"/>
            <a:ext cx="1055595" cy="206078"/>
          </a:xfrm>
          <a:custGeom>
            <a:avLst/>
            <a:gdLst/>
            <a:ahLst/>
            <a:cxnLst/>
            <a:rect l="l" t="t" r="r" b="b"/>
            <a:pathLst>
              <a:path w="20396" h="3982" extrusionOk="0">
                <a:moveTo>
                  <a:pt x="0" y="0"/>
                </a:moveTo>
                <a:lnTo>
                  <a:pt x="0" y="3982"/>
                </a:lnTo>
                <a:lnTo>
                  <a:pt x="20396" y="3982"/>
                </a:lnTo>
                <a:lnTo>
                  <a:pt x="203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6045725" y="568128"/>
            <a:ext cx="1715148" cy="333147"/>
            <a:chOff x="6045725" y="615825"/>
            <a:chExt cx="1715148" cy="333147"/>
          </a:xfrm>
        </p:grpSpPr>
        <p:sp>
          <p:nvSpPr>
            <p:cNvPr id="20" name="Google Shape;20;p2"/>
            <p:cNvSpPr/>
            <p:nvPr/>
          </p:nvSpPr>
          <p:spPr>
            <a:xfrm>
              <a:off x="6045725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0" y="0"/>
                  </a:moveTo>
                  <a:lnTo>
                    <a:pt x="0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37967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1" y="0"/>
                  </a:moveTo>
                  <a:lnTo>
                    <a:pt x="1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427640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1" y="0"/>
                  </a:moveTo>
                  <a:lnTo>
                    <a:pt x="1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 rot="5400000">
            <a:off x="113809" y="3055075"/>
            <a:ext cx="827959" cy="827959"/>
          </a:xfrm>
          <a:custGeom>
            <a:avLst/>
            <a:gdLst/>
            <a:ahLst/>
            <a:cxnLst/>
            <a:rect l="l" t="t" r="r" b="b"/>
            <a:pathLst>
              <a:path w="20062" h="20062" extrusionOk="0">
                <a:moveTo>
                  <a:pt x="10031" y="1"/>
                </a:moveTo>
                <a:cubicBezTo>
                  <a:pt x="4499" y="1"/>
                  <a:pt x="0" y="4499"/>
                  <a:pt x="0" y="10031"/>
                </a:cubicBezTo>
                <a:cubicBezTo>
                  <a:pt x="0" y="15594"/>
                  <a:pt x="4499" y="20062"/>
                  <a:pt x="10031" y="20062"/>
                </a:cubicBezTo>
                <a:cubicBezTo>
                  <a:pt x="15563" y="20062"/>
                  <a:pt x="20061" y="15594"/>
                  <a:pt x="20061" y="10031"/>
                </a:cubicBezTo>
                <a:cubicBezTo>
                  <a:pt x="20061" y="4499"/>
                  <a:pt x="15563" y="1"/>
                  <a:pt x="100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5400000">
            <a:off x="396684" y="3337933"/>
            <a:ext cx="260950" cy="523139"/>
          </a:xfrm>
          <a:custGeom>
            <a:avLst/>
            <a:gdLst/>
            <a:ahLst/>
            <a:cxnLst/>
            <a:rect l="l" t="t" r="r" b="b"/>
            <a:pathLst>
              <a:path w="6323" h="12676" extrusionOk="0">
                <a:moveTo>
                  <a:pt x="1" y="1"/>
                </a:moveTo>
                <a:lnTo>
                  <a:pt x="1" y="12676"/>
                </a:lnTo>
                <a:cubicBezTo>
                  <a:pt x="3496" y="12646"/>
                  <a:pt x="6323" y="9819"/>
                  <a:pt x="6323" y="6323"/>
                </a:cubicBezTo>
                <a:cubicBezTo>
                  <a:pt x="6323" y="2828"/>
                  <a:pt x="3496" y="1"/>
                  <a:pt x="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-5400000" flipH="1">
            <a:off x="210621" y="629818"/>
            <a:ext cx="419215" cy="840450"/>
          </a:xfrm>
          <a:custGeom>
            <a:avLst/>
            <a:gdLst/>
            <a:ahLst/>
            <a:cxnLst/>
            <a:rect l="l" t="t" r="r" b="b"/>
            <a:pathLst>
              <a:path w="6323" h="12676" extrusionOk="0">
                <a:moveTo>
                  <a:pt x="1" y="1"/>
                </a:moveTo>
                <a:lnTo>
                  <a:pt x="1" y="12676"/>
                </a:lnTo>
                <a:cubicBezTo>
                  <a:pt x="3496" y="12646"/>
                  <a:pt x="6323" y="9819"/>
                  <a:pt x="6323" y="6323"/>
                </a:cubicBezTo>
                <a:cubicBezTo>
                  <a:pt x="6323" y="2828"/>
                  <a:pt x="3496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10800000" flipH="1">
            <a:off x="-3" y="0"/>
            <a:ext cx="419231" cy="840419"/>
          </a:xfrm>
          <a:custGeom>
            <a:avLst/>
            <a:gdLst/>
            <a:ahLst/>
            <a:cxnLst/>
            <a:rect l="l" t="t" r="r" b="b"/>
            <a:pathLst>
              <a:path w="6323" h="12676" extrusionOk="0">
                <a:moveTo>
                  <a:pt x="1" y="1"/>
                </a:moveTo>
                <a:lnTo>
                  <a:pt x="1" y="12676"/>
                </a:lnTo>
                <a:cubicBezTo>
                  <a:pt x="3496" y="12646"/>
                  <a:pt x="6323" y="9819"/>
                  <a:pt x="6323" y="6323"/>
                </a:cubicBezTo>
                <a:cubicBezTo>
                  <a:pt x="6323" y="2828"/>
                  <a:pt x="3496" y="1"/>
                  <a:pt x="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762450" y="1553735"/>
            <a:ext cx="7619100" cy="17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ubTitle" idx="1"/>
          </p:nvPr>
        </p:nvSpPr>
        <p:spPr>
          <a:xfrm>
            <a:off x="1895100" y="3405865"/>
            <a:ext cx="53538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/>
          <p:nvPr/>
        </p:nvSpPr>
        <p:spPr>
          <a:xfrm>
            <a:off x="711650" y="537500"/>
            <a:ext cx="7720500" cy="406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711725" y="537500"/>
            <a:ext cx="7425300" cy="835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5734125" y="744625"/>
            <a:ext cx="1746300" cy="4173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711725" y="537500"/>
            <a:ext cx="1051500" cy="14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 rot="10800000">
            <a:off x="7627468" y="389823"/>
            <a:ext cx="983239" cy="983239"/>
          </a:xfrm>
          <a:custGeom>
            <a:avLst/>
            <a:gdLst/>
            <a:ahLst/>
            <a:cxnLst/>
            <a:rect l="l" t="t" r="r" b="b"/>
            <a:pathLst>
              <a:path w="20062" h="20062" extrusionOk="0">
                <a:moveTo>
                  <a:pt x="10031" y="1"/>
                </a:moveTo>
                <a:cubicBezTo>
                  <a:pt x="4499" y="1"/>
                  <a:pt x="0" y="4499"/>
                  <a:pt x="0" y="10031"/>
                </a:cubicBezTo>
                <a:cubicBezTo>
                  <a:pt x="0" y="15594"/>
                  <a:pt x="4499" y="20062"/>
                  <a:pt x="10031" y="20062"/>
                </a:cubicBezTo>
                <a:cubicBezTo>
                  <a:pt x="15563" y="20062"/>
                  <a:pt x="20061" y="15594"/>
                  <a:pt x="20061" y="10031"/>
                </a:cubicBezTo>
                <a:cubicBezTo>
                  <a:pt x="20061" y="4499"/>
                  <a:pt x="15563" y="1"/>
                  <a:pt x="1003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"/>
          </p:nvPr>
        </p:nvSpPr>
        <p:spPr>
          <a:xfrm>
            <a:off x="1694450" y="2692725"/>
            <a:ext cx="2784300" cy="1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2"/>
          </p:nvPr>
        </p:nvSpPr>
        <p:spPr>
          <a:xfrm>
            <a:off x="2196600" y="1513400"/>
            <a:ext cx="47508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/>
          </p:nvPr>
        </p:nvSpPr>
        <p:spPr>
          <a:xfrm>
            <a:off x="832825" y="839300"/>
            <a:ext cx="2686800" cy="3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2" name="Google Shape;172;p15"/>
          <p:cNvSpPr/>
          <p:nvPr/>
        </p:nvSpPr>
        <p:spPr>
          <a:xfrm rot="10800000" flipH="1">
            <a:off x="-6" y="-7"/>
            <a:ext cx="485148" cy="972566"/>
          </a:xfrm>
          <a:custGeom>
            <a:avLst/>
            <a:gdLst/>
            <a:ahLst/>
            <a:cxnLst/>
            <a:rect l="l" t="t" r="r" b="b"/>
            <a:pathLst>
              <a:path w="6323" h="12676" extrusionOk="0">
                <a:moveTo>
                  <a:pt x="1" y="1"/>
                </a:moveTo>
                <a:lnTo>
                  <a:pt x="1" y="12676"/>
                </a:lnTo>
                <a:cubicBezTo>
                  <a:pt x="3496" y="12646"/>
                  <a:pt x="6323" y="9819"/>
                  <a:pt x="6323" y="6323"/>
                </a:cubicBezTo>
                <a:cubicBezTo>
                  <a:pt x="6323" y="2828"/>
                  <a:pt x="3496" y="1"/>
                  <a:pt x="1" y="1"/>
                </a:cubicBez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15"/>
          <p:cNvGrpSpPr/>
          <p:nvPr/>
        </p:nvGrpSpPr>
        <p:grpSpPr>
          <a:xfrm>
            <a:off x="6723075" y="4719578"/>
            <a:ext cx="1715148" cy="333147"/>
            <a:chOff x="6045725" y="615825"/>
            <a:chExt cx="1715148" cy="333147"/>
          </a:xfrm>
        </p:grpSpPr>
        <p:sp>
          <p:nvSpPr>
            <p:cNvPr id="174" name="Google Shape;174;p15"/>
            <p:cNvSpPr/>
            <p:nvPr/>
          </p:nvSpPr>
          <p:spPr>
            <a:xfrm>
              <a:off x="6045725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0" y="0"/>
                  </a:moveTo>
                  <a:lnTo>
                    <a:pt x="0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6737967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1" y="0"/>
                  </a:moveTo>
                  <a:lnTo>
                    <a:pt x="1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7427640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1" y="0"/>
                  </a:moveTo>
                  <a:lnTo>
                    <a:pt x="1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5"/>
          <p:cNvSpPr txBox="1">
            <a:spLocks noGrp="1"/>
          </p:cNvSpPr>
          <p:nvPr>
            <p:ph type="subTitle" idx="3"/>
          </p:nvPr>
        </p:nvSpPr>
        <p:spPr>
          <a:xfrm>
            <a:off x="4511050" y="2692725"/>
            <a:ext cx="2784300" cy="1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_1_1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/>
          <p:nvPr/>
        </p:nvSpPr>
        <p:spPr>
          <a:xfrm>
            <a:off x="711650" y="537500"/>
            <a:ext cx="7720500" cy="406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711725" y="537500"/>
            <a:ext cx="7425300" cy="835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711725" y="537500"/>
            <a:ext cx="1051500" cy="14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"/>
          <p:cNvSpPr/>
          <p:nvPr/>
        </p:nvSpPr>
        <p:spPr>
          <a:xfrm rot="10800000">
            <a:off x="7627468" y="389823"/>
            <a:ext cx="983239" cy="983239"/>
          </a:xfrm>
          <a:custGeom>
            <a:avLst/>
            <a:gdLst/>
            <a:ahLst/>
            <a:cxnLst/>
            <a:rect l="l" t="t" r="r" b="b"/>
            <a:pathLst>
              <a:path w="20062" h="20062" extrusionOk="0">
                <a:moveTo>
                  <a:pt x="10031" y="1"/>
                </a:moveTo>
                <a:cubicBezTo>
                  <a:pt x="4499" y="1"/>
                  <a:pt x="0" y="4499"/>
                  <a:pt x="0" y="10031"/>
                </a:cubicBezTo>
                <a:cubicBezTo>
                  <a:pt x="0" y="15594"/>
                  <a:pt x="4499" y="20062"/>
                  <a:pt x="10031" y="20062"/>
                </a:cubicBezTo>
                <a:cubicBezTo>
                  <a:pt x="15563" y="20062"/>
                  <a:pt x="20061" y="15594"/>
                  <a:pt x="20061" y="10031"/>
                </a:cubicBezTo>
                <a:cubicBezTo>
                  <a:pt x="20061" y="4499"/>
                  <a:pt x="15563" y="1"/>
                  <a:pt x="100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"/>
          <p:cNvSpPr txBox="1">
            <a:spLocks noGrp="1"/>
          </p:cNvSpPr>
          <p:nvPr>
            <p:ph type="title"/>
          </p:nvPr>
        </p:nvSpPr>
        <p:spPr>
          <a:xfrm>
            <a:off x="832825" y="839300"/>
            <a:ext cx="2686800" cy="3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9" name="Google Shape;209;p18"/>
          <p:cNvSpPr/>
          <p:nvPr/>
        </p:nvSpPr>
        <p:spPr>
          <a:xfrm>
            <a:off x="5734125" y="744625"/>
            <a:ext cx="1746300" cy="4173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8"/>
          <p:cNvGrpSpPr/>
          <p:nvPr/>
        </p:nvGrpSpPr>
        <p:grpSpPr>
          <a:xfrm rot="-5400000">
            <a:off x="-456225" y="1228503"/>
            <a:ext cx="1715148" cy="333147"/>
            <a:chOff x="6045725" y="615825"/>
            <a:chExt cx="1715148" cy="333147"/>
          </a:xfrm>
        </p:grpSpPr>
        <p:sp>
          <p:nvSpPr>
            <p:cNvPr id="211" name="Google Shape;211;p18"/>
            <p:cNvSpPr/>
            <p:nvPr/>
          </p:nvSpPr>
          <p:spPr>
            <a:xfrm>
              <a:off x="6045725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0" y="0"/>
                  </a:moveTo>
                  <a:lnTo>
                    <a:pt x="0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6737967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1" y="0"/>
                  </a:moveTo>
                  <a:lnTo>
                    <a:pt x="1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7427640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1" y="0"/>
                  </a:moveTo>
                  <a:lnTo>
                    <a:pt x="1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18"/>
          <p:cNvSpPr/>
          <p:nvPr/>
        </p:nvSpPr>
        <p:spPr>
          <a:xfrm rot="-5400000" flipH="1">
            <a:off x="7857972" y="3857474"/>
            <a:ext cx="2034512" cy="537541"/>
          </a:xfrm>
          <a:custGeom>
            <a:avLst/>
            <a:gdLst/>
            <a:ahLst/>
            <a:cxnLst/>
            <a:rect l="l" t="t" r="r" b="b"/>
            <a:pathLst>
              <a:path w="76507" h="20214" extrusionOk="0">
                <a:moveTo>
                  <a:pt x="16992" y="0"/>
                </a:moveTo>
                <a:cubicBezTo>
                  <a:pt x="7600" y="0"/>
                  <a:pt x="1" y="7599"/>
                  <a:pt x="1" y="16991"/>
                </a:cubicBezTo>
                <a:lnTo>
                  <a:pt x="1" y="20213"/>
                </a:lnTo>
                <a:lnTo>
                  <a:pt x="76507" y="20213"/>
                </a:lnTo>
                <a:lnTo>
                  <a:pt x="76507" y="0"/>
                </a:lnTo>
                <a:close/>
              </a:path>
            </a:pathLst>
          </a:cu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_1_1_1_1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/>
          <p:nvPr/>
        </p:nvSpPr>
        <p:spPr>
          <a:xfrm>
            <a:off x="711650" y="537500"/>
            <a:ext cx="7720500" cy="406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9"/>
          <p:cNvSpPr/>
          <p:nvPr/>
        </p:nvSpPr>
        <p:spPr>
          <a:xfrm>
            <a:off x="711725" y="537500"/>
            <a:ext cx="7425300" cy="835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711725" y="537500"/>
            <a:ext cx="1051500" cy="14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title"/>
          </p:nvPr>
        </p:nvSpPr>
        <p:spPr>
          <a:xfrm>
            <a:off x="832825" y="839300"/>
            <a:ext cx="2686800" cy="3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0" name="Google Shape;220;p19"/>
          <p:cNvSpPr/>
          <p:nvPr/>
        </p:nvSpPr>
        <p:spPr>
          <a:xfrm rot="10800000" flipH="1">
            <a:off x="-6" y="-7"/>
            <a:ext cx="485148" cy="972566"/>
          </a:xfrm>
          <a:custGeom>
            <a:avLst/>
            <a:gdLst/>
            <a:ahLst/>
            <a:cxnLst/>
            <a:rect l="l" t="t" r="r" b="b"/>
            <a:pathLst>
              <a:path w="6323" h="12676" extrusionOk="0">
                <a:moveTo>
                  <a:pt x="1" y="1"/>
                </a:moveTo>
                <a:lnTo>
                  <a:pt x="1" y="12676"/>
                </a:lnTo>
                <a:cubicBezTo>
                  <a:pt x="3496" y="12646"/>
                  <a:pt x="6323" y="9819"/>
                  <a:pt x="6323" y="6323"/>
                </a:cubicBezTo>
                <a:cubicBezTo>
                  <a:pt x="6323" y="2828"/>
                  <a:pt x="3496" y="1"/>
                  <a:pt x="1" y="1"/>
                </a:cubicBez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19"/>
          <p:cNvGrpSpPr/>
          <p:nvPr/>
        </p:nvGrpSpPr>
        <p:grpSpPr>
          <a:xfrm>
            <a:off x="6723075" y="4719578"/>
            <a:ext cx="1715148" cy="333147"/>
            <a:chOff x="6045725" y="615825"/>
            <a:chExt cx="1715148" cy="333147"/>
          </a:xfrm>
        </p:grpSpPr>
        <p:sp>
          <p:nvSpPr>
            <p:cNvPr id="222" name="Google Shape;222;p19"/>
            <p:cNvSpPr/>
            <p:nvPr/>
          </p:nvSpPr>
          <p:spPr>
            <a:xfrm>
              <a:off x="6045725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0" y="0"/>
                  </a:moveTo>
                  <a:lnTo>
                    <a:pt x="0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6737967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1" y="0"/>
                  </a:moveTo>
                  <a:lnTo>
                    <a:pt x="1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7427640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1" y="0"/>
                  </a:moveTo>
                  <a:lnTo>
                    <a:pt x="1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19"/>
          <p:cNvSpPr/>
          <p:nvPr/>
        </p:nvSpPr>
        <p:spPr>
          <a:xfrm>
            <a:off x="5734125" y="744625"/>
            <a:ext cx="1746300" cy="4173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9"/>
          <p:cNvSpPr/>
          <p:nvPr/>
        </p:nvSpPr>
        <p:spPr>
          <a:xfrm rot="10800000">
            <a:off x="7627468" y="389823"/>
            <a:ext cx="983239" cy="983239"/>
          </a:xfrm>
          <a:custGeom>
            <a:avLst/>
            <a:gdLst/>
            <a:ahLst/>
            <a:cxnLst/>
            <a:rect l="l" t="t" r="r" b="b"/>
            <a:pathLst>
              <a:path w="20062" h="20062" extrusionOk="0">
                <a:moveTo>
                  <a:pt x="10031" y="1"/>
                </a:moveTo>
                <a:cubicBezTo>
                  <a:pt x="4499" y="1"/>
                  <a:pt x="0" y="4499"/>
                  <a:pt x="0" y="10031"/>
                </a:cubicBezTo>
                <a:cubicBezTo>
                  <a:pt x="0" y="15594"/>
                  <a:pt x="4499" y="20062"/>
                  <a:pt x="10031" y="20062"/>
                </a:cubicBezTo>
                <a:cubicBezTo>
                  <a:pt x="15563" y="20062"/>
                  <a:pt x="20061" y="15594"/>
                  <a:pt x="20061" y="10031"/>
                </a:cubicBezTo>
                <a:cubicBezTo>
                  <a:pt x="20061" y="4499"/>
                  <a:pt x="15563" y="1"/>
                  <a:pt x="1003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1_1_1_1_1_1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/>
          <p:nvPr/>
        </p:nvSpPr>
        <p:spPr>
          <a:xfrm>
            <a:off x="711750" y="537450"/>
            <a:ext cx="7720500" cy="406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0"/>
          <p:cNvSpPr/>
          <p:nvPr/>
        </p:nvSpPr>
        <p:spPr>
          <a:xfrm>
            <a:off x="711725" y="537500"/>
            <a:ext cx="7425300" cy="835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"/>
          <p:cNvSpPr/>
          <p:nvPr/>
        </p:nvSpPr>
        <p:spPr>
          <a:xfrm>
            <a:off x="5734125" y="744625"/>
            <a:ext cx="1746300" cy="4173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711725" y="537500"/>
            <a:ext cx="1051500" cy="140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0"/>
          <p:cNvSpPr/>
          <p:nvPr/>
        </p:nvSpPr>
        <p:spPr>
          <a:xfrm rot="10800000">
            <a:off x="7627468" y="389823"/>
            <a:ext cx="983239" cy="983239"/>
          </a:xfrm>
          <a:custGeom>
            <a:avLst/>
            <a:gdLst/>
            <a:ahLst/>
            <a:cxnLst/>
            <a:rect l="l" t="t" r="r" b="b"/>
            <a:pathLst>
              <a:path w="20062" h="20062" extrusionOk="0">
                <a:moveTo>
                  <a:pt x="10031" y="1"/>
                </a:moveTo>
                <a:cubicBezTo>
                  <a:pt x="4499" y="1"/>
                  <a:pt x="0" y="4499"/>
                  <a:pt x="0" y="10031"/>
                </a:cubicBezTo>
                <a:cubicBezTo>
                  <a:pt x="0" y="15594"/>
                  <a:pt x="4499" y="20062"/>
                  <a:pt x="10031" y="20062"/>
                </a:cubicBezTo>
                <a:cubicBezTo>
                  <a:pt x="15563" y="20062"/>
                  <a:pt x="20061" y="15594"/>
                  <a:pt x="20061" y="10031"/>
                </a:cubicBezTo>
                <a:cubicBezTo>
                  <a:pt x="20061" y="4499"/>
                  <a:pt x="15563" y="1"/>
                  <a:pt x="1003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0"/>
          <p:cNvSpPr txBox="1">
            <a:spLocks noGrp="1"/>
          </p:cNvSpPr>
          <p:nvPr>
            <p:ph type="title"/>
          </p:nvPr>
        </p:nvSpPr>
        <p:spPr>
          <a:xfrm>
            <a:off x="832825" y="839300"/>
            <a:ext cx="2686800" cy="3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4" name="Google Shape;234;p20"/>
          <p:cNvSpPr/>
          <p:nvPr/>
        </p:nvSpPr>
        <p:spPr>
          <a:xfrm rot="-5400000">
            <a:off x="4845107" y="4807595"/>
            <a:ext cx="427041" cy="244785"/>
          </a:xfrm>
          <a:custGeom>
            <a:avLst/>
            <a:gdLst/>
            <a:ahLst/>
            <a:cxnLst/>
            <a:rect l="l" t="t" r="r" b="b"/>
            <a:pathLst>
              <a:path w="20396" h="3983" extrusionOk="0">
                <a:moveTo>
                  <a:pt x="0" y="0"/>
                </a:moveTo>
                <a:lnTo>
                  <a:pt x="0" y="3982"/>
                </a:lnTo>
                <a:lnTo>
                  <a:pt x="20396" y="3982"/>
                </a:lnTo>
                <a:lnTo>
                  <a:pt x="20396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0"/>
          <p:cNvSpPr/>
          <p:nvPr/>
        </p:nvSpPr>
        <p:spPr>
          <a:xfrm rot="-5400000">
            <a:off x="4358457" y="4808547"/>
            <a:ext cx="427041" cy="242880"/>
          </a:xfrm>
          <a:custGeom>
            <a:avLst/>
            <a:gdLst/>
            <a:ahLst/>
            <a:cxnLst/>
            <a:rect l="l" t="t" r="r" b="b"/>
            <a:pathLst>
              <a:path w="20396" h="3952" extrusionOk="0">
                <a:moveTo>
                  <a:pt x="0" y="0"/>
                </a:moveTo>
                <a:lnTo>
                  <a:pt x="0" y="3952"/>
                </a:lnTo>
                <a:lnTo>
                  <a:pt x="20396" y="3952"/>
                </a:lnTo>
                <a:lnTo>
                  <a:pt x="20396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0"/>
          <p:cNvSpPr/>
          <p:nvPr/>
        </p:nvSpPr>
        <p:spPr>
          <a:xfrm rot="-5400000">
            <a:off x="3871837" y="4807626"/>
            <a:ext cx="427041" cy="244724"/>
          </a:xfrm>
          <a:custGeom>
            <a:avLst/>
            <a:gdLst/>
            <a:ahLst/>
            <a:cxnLst/>
            <a:rect l="l" t="t" r="r" b="b"/>
            <a:pathLst>
              <a:path w="20396" h="3982" extrusionOk="0">
                <a:moveTo>
                  <a:pt x="0" y="0"/>
                </a:moveTo>
                <a:lnTo>
                  <a:pt x="0" y="3982"/>
                </a:lnTo>
                <a:lnTo>
                  <a:pt x="20396" y="3982"/>
                </a:lnTo>
                <a:lnTo>
                  <a:pt x="20396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" name="Google Shape;237;p20"/>
          <p:cNvGrpSpPr/>
          <p:nvPr/>
        </p:nvGrpSpPr>
        <p:grpSpPr>
          <a:xfrm rot="-5400000">
            <a:off x="7900550" y="3581853"/>
            <a:ext cx="1715148" cy="333147"/>
            <a:chOff x="6045725" y="615825"/>
            <a:chExt cx="1715148" cy="333147"/>
          </a:xfrm>
        </p:grpSpPr>
        <p:sp>
          <p:nvSpPr>
            <p:cNvPr id="238" name="Google Shape;238;p20"/>
            <p:cNvSpPr/>
            <p:nvPr/>
          </p:nvSpPr>
          <p:spPr>
            <a:xfrm>
              <a:off x="6045725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0" y="0"/>
                  </a:moveTo>
                  <a:lnTo>
                    <a:pt x="0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6737967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1" y="0"/>
                  </a:moveTo>
                  <a:lnTo>
                    <a:pt x="1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7427640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1" y="0"/>
                  </a:moveTo>
                  <a:lnTo>
                    <a:pt x="1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IG_NUMBER_1_1">
    <p:bg>
      <p:bgPr>
        <a:solidFill>
          <a:schemeClr val="lt1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/>
          <p:nvPr/>
        </p:nvSpPr>
        <p:spPr>
          <a:xfrm>
            <a:off x="711650" y="537500"/>
            <a:ext cx="7720500" cy="406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4"/>
          <p:cNvSpPr/>
          <p:nvPr/>
        </p:nvSpPr>
        <p:spPr>
          <a:xfrm>
            <a:off x="711725" y="537500"/>
            <a:ext cx="7425300" cy="835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4"/>
          <p:cNvSpPr/>
          <p:nvPr/>
        </p:nvSpPr>
        <p:spPr>
          <a:xfrm>
            <a:off x="5734125" y="744625"/>
            <a:ext cx="1746300" cy="4173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4"/>
          <p:cNvSpPr/>
          <p:nvPr/>
        </p:nvSpPr>
        <p:spPr>
          <a:xfrm>
            <a:off x="711725" y="537500"/>
            <a:ext cx="1051500" cy="14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4"/>
          <p:cNvSpPr/>
          <p:nvPr/>
        </p:nvSpPr>
        <p:spPr>
          <a:xfrm rot="10800000">
            <a:off x="7627468" y="389823"/>
            <a:ext cx="983239" cy="983239"/>
          </a:xfrm>
          <a:custGeom>
            <a:avLst/>
            <a:gdLst/>
            <a:ahLst/>
            <a:cxnLst/>
            <a:rect l="l" t="t" r="r" b="b"/>
            <a:pathLst>
              <a:path w="20062" h="20062" extrusionOk="0">
                <a:moveTo>
                  <a:pt x="10031" y="1"/>
                </a:moveTo>
                <a:cubicBezTo>
                  <a:pt x="4499" y="1"/>
                  <a:pt x="0" y="4499"/>
                  <a:pt x="0" y="10031"/>
                </a:cubicBezTo>
                <a:cubicBezTo>
                  <a:pt x="0" y="15594"/>
                  <a:pt x="4499" y="20062"/>
                  <a:pt x="10031" y="20062"/>
                </a:cubicBezTo>
                <a:cubicBezTo>
                  <a:pt x="15563" y="20062"/>
                  <a:pt x="20061" y="15594"/>
                  <a:pt x="20061" y="10031"/>
                </a:cubicBezTo>
                <a:cubicBezTo>
                  <a:pt x="20061" y="4499"/>
                  <a:pt x="15563" y="1"/>
                  <a:pt x="1003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4"/>
          <p:cNvSpPr txBox="1">
            <a:spLocks noGrp="1"/>
          </p:cNvSpPr>
          <p:nvPr>
            <p:ph type="title"/>
          </p:nvPr>
        </p:nvSpPr>
        <p:spPr>
          <a:xfrm>
            <a:off x="832825" y="839300"/>
            <a:ext cx="2686800" cy="3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1" name="Google Shape;271;p24"/>
          <p:cNvSpPr/>
          <p:nvPr/>
        </p:nvSpPr>
        <p:spPr>
          <a:xfrm rot="5400000" flipH="1">
            <a:off x="243719" y="4414643"/>
            <a:ext cx="485148" cy="972566"/>
          </a:xfrm>
          <a:custGeom>
            <a:avLst/>
            <a:gdLst/>
            <a:ahLst/>
            <a:cxnLst/>
            <a:rect l="l" t="t" r="r" b="b"/>
            <a:pathLst>
              <a:path w="6323" h="12676" extrusionOk="0">
                <a:moveTo>
                  <a:pt x="1" y="1"/>
                </a:moveTo>
                <a:lnTo>
                  <a:pt x="1" y="12676"/>
                </a:lnTo>
                <a:cubicBezTo>
                  <a:pt x="3496" y="12646"/>
                  <a:pt x="6323" y="9819"/>
                  <a:pt x="6323" y="6323"/>
                </a:cubicBezTo>
                <a:cubicBezTo>
                  <a:pt x="6323" y="2828"/>
                  <a:pt x="3496" y="1"/>
                  <a:pt x="1" y="1"/>
                </a:cubicBez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4"/>
          <p:cNvSpPr/>
          <p:nvPr/>
        </p:nvSpPr>
        <p:spPr>
          <a:xfrm rot="10800000">
            <a:off x="8720338" y="2140100"/>
            <a:ext cx="427041" cy="244785"/>
          </a:xfrm>
          <a:custGeom>
            <a:avLst/>
            <a:gdLst/>
            <a:ahLst/>
            <a:cxnLst/>
            <a:rect l="l" t="t" r="r" b="b"/>
            <a:pathLst>
              <a:path w="20396" h="3983" extrusionOk="0">
                <a:moveTo>
                  <a:pt x="0" y="0"/>
                </a:moveTo>
                <a:lnTo>
                  <a:pt x="0" y="3982"/>
                </a:lnTo>
                <a:lnTo>
                  <a:pt x="20396" y="3982"/>
                </a:lnTo>
                <a:lnTo>
                  <a:pt x="20396" y="0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4"/>
          <p:cNvSpPr/>
          <p:nvPr/>
        </p:nvSpPr>
        <p:spPr>
          <a:xfrm rot="10800000">
            <a:off x="8720338" y="2627703"/>
            <a:ext cx="427041" cy="242880"/>
          </a:xfrm>
          <a:custGeom>
            <a:avLst/>
            <a:gdLst/>
            <a:ahLst/>
            <a:cxnLst/>
            <a:rect l="l" t="t" r="r" b="b"/>
            <a:pathLst>
              <a:path w="20396" h="3952" extrusionOk="0">
                <a:moveTo>
                  <a:pt x="0" y="0"/>
                </a:moveTo>
                <a:lnTo>
                  <a:pt x="0" y="3952"/>
                </a:lnTo>
                <a:lnTo>
                  <a:pt x="20396" y="3952"/>
                </a:lnTo>
                <a:lnTo>
                  <a:pt x="20396" y="0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4"/>
          <p:cNvSpPr/>
          <p:nvPr/>
        </p:nvSpPr>
        <p:spPr>
          <a:xfrm rot="10800000">
            <a:off x="8720338" y="3113401"/>
            <a:ext cx="427041" cy="244724"/>
          </a:xfrm>
          <a:custGeom>
            <a:avLst/>
            <a:gdLst/>
            <a:ahLst/>
            <a:cxnLst/>
            <a:rect l="l" t="t" r="r" b="b"/>
            <a:pathLst>
              <a:path w="20396" h="3982" extrusionOk="0">
                <a:moveTo>
                  <a:pt x="0" y="0"/>
                </a:moveTo>
                <a:lnTo>
                  <a:pt x="0" y="3982"/>
                </a:lnTo>
                <a:lnTo>
                  <a:pt x="20396" y="3982"/>
                </a:lnTo>
                <a:lnTo>
                  <a:pt x="20396" y="0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title" idx="2" hasCustomPrompt="1"/>
          </p:nvPr>
        </p:nvSpPr>
        <p:spPr>
          <a:xfrm>
            <a:off x="1438200" y="1675775"/>
            <a:ext cx="31338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276" name="Google Shape;276;p24"/>
          <p:cNvSpPr txBox="1">
            <a:spLocks noGrp="1"/>
          </p:cNvSpPr>
          <p:nvPr>
            <p:ph type="subTitle" idx="1"/>
          </p:nvPr>
        </p:nvSpPr>
        <p:spPr>
          <a:xfrm>
            <a:off x="1601250" y="2242777"/>
            <a:ext cx="28077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24"/>
          <p:cNvSpPr txBox="1">
            <a:spLocks noGrp="1"/>
          </p:cNvSpPr>
          <p:nvPr>
            <p:ph type="subTitle" idx="3"/>
          </p:nvPr>
        </p:nvSpPr>
        <p:spPr>
          <a:xfrm>
            <a:off x="1601250" y="3692075"/>
            <a:ext cx="28077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8" name="Google Shape;278;p24"/>
          <p:cNvSpPr txBox="1">
            <a:spLocks noGrp="1"/>
          </p:cNvSpPr>
          <p:nvPr>
            <p:ph type="subTitle" idx="4"/>
          </p:nvPr>
        </p:nvSpPr>
        <p:spPr>
          <a:xfrm>
            <a:off x="4989925" y="2892547"/>
            <a:ext cx="28077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24"/>
          <p:cNvSpPr txBox="1">
            <a:spLocks noGrp="1"/>
          </p:cNvSpPr>
          <p:nvPr>
            <p:ph type="title" idx="5" hasCustomPrompt="1"/>
          </p:nvPr>
        </p:nvSpPr>
        <p:spPr>
          <a:xfrm>
            <a:off x="1438200" y="3125075"/>
            <a:ext cx="31338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r>
              <a:t>xx%</a:t>
            </a:r>
          </a:p>
        </p:txBody>
      </p:sp>
      <p:sp>
        <p:nvSpPr>
          <p:cNvPr id="280" name="Google Shape;280;p24"/>
          <p:cNvSpPr txBox="1">
            <a:spLocks noGrp="1"/>
          </p:cNvSpPr>
          <p:nvPr>
            <p:ph type="title" idx="6" hasCustomPrompt="1"/>
          </p:nvPr>
        </p:nvSpPr>
        <p:spPr>
          <a:xfrm>
            <a:off x="4873675" y="2325625"/>
            <a:ext cx="3040200" cy="56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6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/>
          <p:nvPr/>
        </p:nvSpPr>
        <p:spPr>
          <a:xfrm>
            <a:off x="711650" y="537500"/>
            <a:ext cx="7720500" cy="406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5"/>
          <p:cNvSpPr/>
          <p:nvPr/>
        </p:nvSpPr>
        <p:spPr>
          <a:xfrm>
            <a:off x="711725" y="537500"/>
            <a:ext cx="7425300" cy="835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711725" y="537500"/>
            <a:ext cx="1051500" cy="14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5"/>
          <p:cNvSpPr/>
          <p:nvPr/>
        </p:nvSpPr>
        <p:spPr>
          <a:xfrm rot="10800000">
            <a:off x="7627468" y="389823"/>
            <a:ext cx="983239" cy="983239"/>
          </a:xfrm>
          <a:custGeom>
            <a:avLst/>
            <a:gdLst/>
            <a:ahLst/>
            <a:cxnLst/>
            <a:rect l="l" t="t" r="r" b="b"/>
            <a:pathLst>
              <a:path w="20062" h="20062" extrusionOk="0">
                <a:moveTo>
                  <a:pt x="10031" y="1"/>
                </a:moveTo>
                <a:cubicBezTo>
                  <a:pt x="4499" y="1"/>
                  <a:pt x="0" y="4499"/>
                  <a:pt x="0" y="10031"/>
                </a:cubicBezTo>
                <a:cubicBezTo>
                  <a:pt x="0" y="15594"/>
                  <a:pt x="4499" y="20062"/>
                  <a:pt x="10031" y="20062"/>
                </a:cubicBezTo>
                <a:cubicBezTo>
                  <a:pt x="15563" y="20062"/>
                  <a:pt x="20061" y="15594"/>
                  <a:pt x="20061" y="10031"/>
                </a:cubicBezTo>
                <a:cubicBezTo>
                  <a:pt x="20061" y="4499"/>
                  <a:pt x="15563" y="1"/>
                  <a:pt x="100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5"/>
          <p:cNvSpPr txBox="1">
            <a:spLocks noGrp="1"/>
          </p:cNvSpPr>
          <p:nvPr>
            <p:ph type="title"/>
          </p:nvPr>
        </p:nvSpPr>
        <p:spPr>
          <a:xfrm>
            <a:off x="832825" y="839300"/>
            <a:ext cx="2686800" cy="3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7" name="Google Shape;287;p25"/>
          <p:cNvSpPr/>
          <p:nvPr/>
        </p:nvSpPr>
        <p:spPr>
          <a:xfrm>
            <a:off x="5734125" y="744625"/>
            <a:ext cx="1746300" cy="4173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25"/>
          <p:cNvGrpSpPr/>
          <p:nvPr/>
        </p:nvGrpSpPr>
        <p:grpSpPr>
          <a:xfrm rot="-5400000">
            <a:off x="-456225" y="1228503"/>
            <a:ext cx="1715148" cy="333147"/>
            <a:chOff x="6045725" y="615825"/>
            <a:chExt cx="1715148" cy="333147"/>
          </a:xfrm>
        </p:grpSpPr>
        <p:sp>
          <p:nvSpPr>
            <p:cNvPr id="289" name="Google Shape;289;p25"/>
            <p:cNvSpPr/>
            <p:nvPr/>
          </p:nvSpPr>
          <p:spPr>
            <a:xfrm>
              <a:off x="6045725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0" y="0"/>
                  </a:moveTo>
                  <a:lnTo>
                    <a:pt x="0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6737967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1" y="0"/>
                  </a:moveTo>
                  <a:lnTo>
                    <a:pt x="1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7427640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1" y="0"/>
                  </a:moveTo>
                  <a:lnTo>
                    <a:pt x="1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25"/>
          <p:cNvSpPr/>
          <p:nvPr/>
        </p:nvSpPr>
        <p:spPr>
          <a:xfrm rot="-5400000" flipH="1">
            <a:off x="7857972" y="3857474"/>
            <a:ext cx="2034512" cy="537541"/>
          </a:xfrm>
          <a:custGeom>
            <a:avLst/>
            <a:gdLst/>
            <a:ahLst/>
            <a:cxnLst/>
            <a:rect l="l" t="t" r="r" b="b"/>
            <a:pathLst>
              <a:path w="76507" h="20214" extrusionOk="0">
                <a:moveTo>
                  <a:pt x="16992" y="0"/>
                </a:moveTo>
                <a:cubicBezTo>
                  <a:pt x="7600" y="0"/>
                  <a:pt x="1" y="7599"/>
                  <a:pt x="1" y="16991"/>
                </a:cubicBezTo>
                <a:lnTo>
                  <a:pt x="1" y="20213"/>
                </a:lnTo>
                <a:lnTo>
                  <a:pt x="76507" y="20213"/>
                </a:lnTo>
                <a:lnTo>
                  <a:pt x="76507" y="0"/>
                </a:lnTo>
                <a:close/>
              </a:path>
            </a:pathLst>
          </a:cu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5"/>
          <p:cNvSpPr txBox="1">
            <a:spLocks noGrp="1"/>
          </p:cNvSpPr>
          <p:nvPr>
            <p:ph type="title" idx="2"/>
          </p:nvPr>
        </p:nvSpPr>
        <p:spPr>
          <a:xfrm>
            <a:off x="3159300" y="3411975"/>
            <a:ext cx="2825400" cy="7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4" name="Google Shape;294;p25"/>
          <p:cNvSpPr txBox="1">
            <a:spLocks noGrp="1"/>
          </p:cNvSpPr>
          <p:nvPr>
            <p:ph type="subTitle" idx="1"/>
          </p:nvPr>
        </p:nvSpPr>
        <p:spPr>
          <a:xfrm>
            <a:off x="1493250" y="1875950"/>
            <a:ext cx="6157500" cy="13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00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900"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900"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900"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900"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900"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900"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900"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9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subTitle" idx="1"/>
          </p:nvPr>
        </p:nvSpPr>
        <p:spPr>
          <a:xfrm>
            <a:off x="6028375" y="1488600"/>
            <a:ext cx="1990200" cy="3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2"/>
          </p:nvPr>
        </p:nvSpPr>
        <p:spPr>
          <a:xfrm>
            <a:off x="6028400" y="1844000"/>
            <a:ext cx="1701600" cy="5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26"/>
          <p:cNvSpPr txBox="1">
            <a:spLocks noGrp="1"/>
          </p:cNvSpPr>
          <p:nvPr>
            <p:ph type="subTitle" idx="3"/>
          </p:nvPr>
        </p:nvSpPr>
        <p:spPr>
          <a:xfrm>
            <a:off x="6028375" y="3027925"/>
            <a:ext cx="1990200" cy="3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99" name="Google Shape;299;p26"/>
          <p:cNvSpPr txBox="1">
            <a:spLocks noGrp="1"/>
          </p:cNvSpPr>
          <p:nvPr>
            <p:ph type="subTitle" idx="4"/>
          </p:nvPr>
        </p:nvSpPr>
        <p:spPr>
          <a:xfrm>
            <a:off x="6028350" y="3383400"/>
            <a:ext cx="1701600" cy="5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26"/>
          <p:cNvSpPr txBox="1">
            <a:spLocks noGrp="1"/>
          </p:cNvSpPr>
          <p:nvPr>
            <p:ph type="subTitle" idx="5"/>
          </p:nvPr>
        </p:nvSpPr>
        <p:spPr>
          <a:xfrm>
            <a:off x="1125400" y="1488600"/>
            <a:ext cx="1990200" cy="3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01" name="Google Shape;301;p26"/>
          <p:cNvSpPr txBox="1">
            <a:spLocks noGrp="1"/>
          </p:cNvSpPr>
          <p:nvPr>
            <p:ph type="subTitle" idx="6"/>
          </p:nvPr>
        </p:nvSpPr>
        <p:spPr>
          <a:xfrm>
            <a:off x="1125425" y="1844000"/>
            <a:ext cx="1701600" cy="5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26"/>
          <p:cNvSpPr txBox="1">
            <a:spLocks noGrp="1"/>
          </p:cNvSpPr>
          <p:nvPr>
            <p:ph type="subTitle" idx="7"/>
          </p:nvPr>
        </p:nvSpPr>
        <p:spPr>
          <a:xfrm>
            <a:off x="1125400" y="3027925"/>
            <a:ext cx="1990200" cy="3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03" name="Google Shape;303;p26"/>
          <p:cNvSpPr txBox="1">
            <a:spLocks noGrp="1"/>
          </p:cNvSpPr>
          <p:nvPr>
            <p:ph type="subTitle" idx="8"/>
          </p:nvPr>
        </p:nvSpPr>
        <p:spPr>
          <a:xfrm>
            <a:off x="1125375" y="3383400"/>
            <a:ext cx="1701600" cy="5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4" name="Google Shape;304;p26"/>
          <p:cNvSpPr txBox="1">
            <a:spLocks noGrp="1"/>
          </p:cNvSpPr>
          <p:nvPr>
            <p:ph type="subTitle" idx="9"/>
          </p:nvPr>
        </p:nvSpPr>
        <p:spPr>
          <a:xfrm>
            <a:off x="3576888" y="1488600"/>
            <a:ext cx="1990200" cy="3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05" name="Google Shape;305;p26"/>
          <p:cNvSpPr txBox="1">
            <a:spLocks noGrp="1"/>
          </p:cNvSpPr>
          <p:nvPr>
            <p:ph type="subTitle" idx="13"/>
          </p:nvPr>
        </p:nvSpPr>
        <p:spPr>
          <a:xfrm>
            <a:off x="3576900" y="1844000"/>
            <a:ext cx="1701600" cy="5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26"/>
          <p:cNvSpPr txBox="1">
            <a:spLocks noGrp="1"/>
          </p:cNvSpPr>
          <p:nvPr>
            <p:ph type="subTitle" idx="14"/>
          </p:nvPr>
        </p:nvSpPr>
        <p:spPr>
          <a:xfrm>
            <a:off x="3576888" y="3027925"/>
            <a:ext cx="1990200" cy="3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07" name="Google Shape;307;p26"/>
          <p:cNvSpPr txBox="1">
            <a:spLocks noGrp="1"/>
          </p:cNvSpPr>
          <p:nvPr>
            <p:ph type="subTitle" idx="15"/>
          </p:nvPr>
        </p:nvSpPr>
        <p:spPr>
          <a:xfrm>
            <a:off x="3576875" y="3383400"/>
            <a:ext cx="1701600" cy="5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8" name="Google Shape;308;p26"/>
          <p:cNvSpPr/>
          <p:nvPr/>
        </p:nvSpPr>
        <p:spPr>
          <a:xfrm rot="5400000">
            <a:off x="318884" y="474554"/>
            <a:ext cx="615703" cy="615703"/>
          </a:xfrm>
          <a:custGeom>
            <a:avLst/>
            <a:gdLst/>
            <a:ahLst/>
            <a:cxnLst/>
            <a:rect l="l" t="t" r="r" b="b"/>
            <a:pathLst>
              <a:path w="20062" h="20062" extrusionOk="0">
                <a:moveTo>
                  <a:pt x="10031" y="1"/>
                </a:moveTo>
                <a:cubicBezTo>
                  <a:pt x="4499" y="1"/>
                  <a:pt x="0" y="4499"/>
                  <a:pt x="0" y="10031"/>
                </a:cubicBezTo>
                <a:cubicBezTo>
                  <a:pt x="0" y="15594"/>
                  <a:pt x="4499" y="20062"/>
                  <a:pt x="10031" y="20062"/>
                </a:cubicBezTo>
                <a:cubicBezTo>
                  <a:pt x="15563" y="20062"/>
                  <a:pt x="20061" y="15594"/>
                  <a:pt x="20061" y="10031"/>
                </a:cubicBezTo>
                <a:cubicBezTo>
                  <a:pt x="20061" y="4499"/>
                  <a:pt x="15563" y="1"/>
                  <a:pt x="100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 rot="5400000">
            <a:off x="529245" y="684900"/>
            <a:ext cx="194053" cy="389026"/>
          </a:xfrm>
          <a:custGeom>
            <a:avLst/>
            <a:gdLst/>
            <a:ahLst/>
            <a:cxnLst/>
            <a:rect l="l" t="t" r="r" b="b"/>
            <a:pathLst>
              <a:path w="6323" h="12676" extrusionOk="0">
                <a:moveTo>
                  <a:pt x="1" y="1"/>
                </a:moveTo>
                <a:lnTo>
                  <a:pt x="1" y="12676"/>
                </a:lnTo>
                <a:cubicBezTo>
                  <a:pt x="3496" y="12646"/>
                  <a:pt x="6323" y="9819"/>
                  <a:pt x="6323" y="6323"/>
                </a:cubicBezTo>
                <a:cubicBezTo>
                  <a:pt x="6323" y="2828"/>
                  <a:pt x="3496" y="1"/>
                  <a:pt x="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0" name="Google Shape;310;p26"/>
          <p:cNvGrpSpPr/>
          <p:nvPr/>
        </p:nvGrpSpPr>
        <p:grpSpPr>
          <a:xfrm rot="-5400000">
            <a:off x="7698600" y="2042362"/>
            <a:ext cx="1715148" cy="333147"/>
            <a:chOff x="6045725" y="615825"/>
            <a:chExt cx="1715148" cy="333147"/>
          </a:xfrm>
        </p:grpSpPr>
        <p:sp>
          <p:nvSpPr>
            <p:cNvPr id="311" name="Google Shape;311;p26"/>
            <p:cNvSpPr/>
            <p:nvPr/>
          </p:nvSpPr>
          <p:spPr>
            <a:xfrm>
              <a:off x="6045725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0" y="0"/>
                  </a:moveTo>
                  <a:lnTo>
                    <a:pt x="0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6737967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1" y="0"/>
                  </a:moveTo>
                  <a:lnTo>
                    <a:pt x="1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7427640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1" y="0"/>
                  </a:moveTo>
                  <a:lnTo>
                    <a:pt x="1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" name="Google Shape;314;p26"/>
          <p:cNvSpPr/>
          <p:nvPr/>
        </p:nvSpPr>
        <p:spPr>
          <a:xfrm rot="5400000">
            <a:off x="3849252" y="4831665"/>
            <a:ext cx="378907" cy="244785"/>
          </a:xfrm>
          <a:custGeom>
            <a:avLst/>
            <a:gdLst/>
            <a:ahLst/>
            <a:cxnLst/>
            <a:rect l="l" t="t" r="r" b="b"/>
            <a:pathLst>
              <a:path w="20396" h="3983" extrusionOk="0">
                <a:moveTo>
                  <a:pt x="0" y="0"/>
                </a:moveTo>
                <a:lnTo>
                  <a:pt x="0" y="3982"/>
                </a:lnTo>
                <a:lnTo>
                  <a:pt x="20396" y="3982"/>
                </a:lnTo>
                <a:lnTo>
                  <a:pt x="203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 rot="5400000">
            <a:off x="4335402" y="4832618"/>
            <a:ext cx="378907" cy="242880"/>
          </a:xfrm>
          <a:custGeom>
            <a:avLst/>
            <a:gdLst/>
            <a:ahLst/>
            <a:cxnLst/>
            <a:rect l="l" t="t" r="r" b="b"/>
            <a:pathLst>
              <a:path w="20396" h="3952" extrusionOk="0">
                <a:moveTo>
                  <a:pt x="0" y="0"/>
                </a:moveTo>
                <a:lnTo>
                  <a:pt x="0" y="3952"/>
                </a:lnTo>
                <a:lnTo>
                  <a:pt x="20396" y="3952"/>
                </a:lnTo>
                <a:lnTo>
                  <a:pt x="203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 rot="5400000">
            <a:off x="4822522" y="4831696"/>
            <a:ext cx="378907" cy="244724"/>
          </a:xfrm>
          <a:custGeom>
            <a:avLst/>
            <a:gdLst/>
            <a:ahLst/>
            <a:cxnLst/>
            <a:rect l="l" t="t" r="r" b="b"/>
            <a:pathLst>
              <a:path w="20396" h="3982" extrusionOk="0">
                <a:moveTo>
                  <a:pt x="0" y="0"/>
                </a:moveTo>
                <a:lnTo>
                  <a:pt x="0" y="3982"/>
                </a:lnTo>
                <a:lnTo>
                  <a:pt x="20396" y="3982"/>
                </a:lnTo>
                <a:lnTo>
                  <a:pt x="203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title"/>
          </p:nvPr>
        </p:nvSpPr>
        <p:spPr>
          <a:xfrm>
            <a:off x="711725" y="537500"/>
            <a:ext cx="7720500" cy="2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1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27"/>
          <p:cNvGrpSpPr/>
          <p:nvPr/>
        </p:nvGrpSpPr>
        <p:grpSpPr>
          <a:xfrm>
            <a:off x="7116475" y="4568875"/>
            <a:ext cx="1715148" cy="333147"/>
            <a:chOff x="6045725" y="615825"/>
            <a:chExt cx="1715148" cy="333147"/>
          </a:xfrm>
        </p:grpSpPr>
        <p:sp>
          <p:nvSpPr>
            <p:cNvPr id="320" name="Google Shape;320;p27"/>
            <p:cNvSpPr/>
            <p:nvPr/>
          </p:nvSpPr>
          <p:spPr>
            <a:xfrm>
              <a:off x="6045725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0" y="0"/>
                  </a:moveTo>
                  <a:lnTo>
                    <a:pt x="0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6737967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1" y="0"/>
                  </a:moveTo>
                  <a:lnTo>
                    <a:pt x="1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7427640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1" y="0"/>
                  </a:moveTo>
                  <a:lnTo>
                    <a:pt x="1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27"/>
          <p:cNvSpPr/>
          <p:nvPr/>
        </p:nvSpPr>
        <p:spPr>
          <a:xfrm>
            <a:off x="0" y="973240"/>
            <a:ext cx="427041" cy="244785"/>
          </a:xfrm>
          <a:custGeom>
            <a:avLst/>
            <a:gdLst/>
            <a:ahLst/>
            <a:cxnLst/>
            <a:rect l="l" t="t" r="r" b="b"/>
            <a:pathLst>
              <a:path w="20396" h="3983" extrusionOk="0">
                <a:moveTo>
                  <a:pt x="0" y="0"/>
                </a:moveTo>
                <a:lnTo>
                  <a:pt x="0" y="3982"/>
                </a:lnTo>
                <a:lnTo>
                  <a:pt x="20396" y="3982"/>
                </a:lnTo>
                <a:lnTo>
                  <a:pt x="203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7"/>
          <p:cNvSpPr/>
          <p:nvPr/>
        </p:nvSpPr>
        <p:spPr>
          <a:xfrm>
            <a:off x="0" y="487542"/>
            <a:ext cx="427041" cy="242880"/>
          </a:xfrm>
          <a:custGeom>
            <a:avLst/>
            <a:gdLst/>
            <a:ahLst/>
            <a:cxnLst/>
            <a:rect l="l" t="t" r="r" b="b"/>
            <a:pathLst>
              <a:path w="20396" h="3952" extrusionOk="0">
                <a:moveTo>
                  <a:pt x="0" y="0"/>
                </a:moveTo>
                <a:lnTo>
                  <a:pt x="0" y="3952"/>
                </a:lnTo>
                <a:lnTo>
                  <a:pt x="20396" y="3952"/>
                </a:lnTo>
                <a:lnTo>
                  <a:pt x="203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7"/>
          <p:cNvSpPr/>
          <p:nvPr/>
        </p:nvSpPr>
        <p:spPr>
          <a:xfrm>
            <a:off x="0" y="0"/>
            <a:ext cx="427041" cy="244724"/>
          </a:xfrm>
          <a:custGeom>
            <a:avLst/>
            <a:gdLst/>
            <a:ahLst/>
            <a:cxnLst/>
            <a:rect l="l" t="t" r="r" b="b"/>
            <a:pathLst>
              <a:path w="20396" h="3982" extrusionOk="0">
                <a:moveTo>
                  <a:pt x="0" y="0"/>
                </a:moveTo>
                <a:lnTo>
                  <a:pt x="0" y="3982"/>
                </a:lnTo>
                <a:lnTo>
                  <a:pt x="20396" y="3982"/>
                </a:lnTo>
                <a:lnTo>
                  <a:pt x="203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7"/>
          <p:cNvSpPr/>
          <p:nvPr/>
        </p:nvSpPr>
        <p:spPr>
          <a:xfrm rot="5400000" flipH="1">
            <a:off x="7827951" y="2377001"/>
            <a:ext cx="444396" cy="890901"/>
          </a:xfrm>
          <a:custGeom>
            <a:avLst/>
            <a:gdLst/>
            <a:ahLst/>
            <a:cxnLst/>
            <a:rect l="l" t="t" r="r" b="b"/>
            <a:pathLst>
              <a:path w="6323" h="12676" extrusionOk="0">
                <a:moveTo>
                  <a:pt x="1" y="1"/>
                </a:moveTo>
                <a:lnTo>
                  <a:pt x="1" y="12676"/>
                </a:lnTo>
                <a:cubicBezTo>
                  <a:pt x="3496" y="12646"/>
                  <a:pt x="6323" y="9819"/>
                  <a:pt x="6323" y="6323"/>
                </a:cubicBezTo>
                <a:cubicBezTo>
                  <a:pt x="6323" y="2828"/>
                  <a:pt x="3496" y="1"/>
                  <a:pt x="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7"/>
          <p:cNvSpPr/>
          <p:nvPr/>
        </p:nvSpPr>
        <p:spPr>
          <a:xfrm rot="10800000" flipH="1">
            <a:off x="8495601" y="2529939"/>
            <a:ext cx="444396" cy="890901"/>
          </a:xfrm>
          <a:custGeom>
            <a:avLst/>
            <a:gdLst/>
            <a:ahLst/>
            <a:cxnLst/>
            <a:rect l="l" t="t" r="r" b="b"/>
            <a:pathLst>
              <a:path w="6323" h="12676" extrusionOk="0">
                <a:moveTo>
                  <a:pt x="1" y="1"/>
                </a:moveTo>
                <a:lnTo>
                  <a:pt x="1" y="12676"/>
                </a:lnTo>
                <a:cubicBezTo>
                  <a:pt x="3496" y="12646"/>
                  <a:pt x="6323" y="9819"/>
                  <a:pt x="6323" y="6323"/>
                </a:cubicBezTo>
                <a:cubicBezTo>
                  <a:pt x="6323" y="2828"/>
                  <a:pt x="3496" y="1"/>
                  <a:pt x="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7"/>
          <p:cNvSpPr txBox="1">
            <a:spLocks noGrp="1"/>
          </p:cNvSpPr>
          <p:nvPr>
            <p:ph type="ctrTitle"/>
          </p:nvPr>
        </p:nvSpPr>
        <p:spPr>
          <a:xfrm>
            <a:off x="2839552" y="537500"/>
            <a:ext cx="3448800" cy="80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29" name="Google Shape;329;p27"/>
          <p:cNvSpPr txBox="1">
            <a:spLocks noGrp="1"/>
          </p:cNvSpPr>
          <p:nvPr>
            <p:ph type="subTitle" idx="1"/>
          </p:nvPr>
        </p:nvSpPr>
        <p:spPr>
          <a:xfrm>
            <a:off x="2848450" y="1364750"/>
            <a:ext cx="3456000" cy="18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mfortaa Medium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mfortaa Medium"/>
              <a:buNone/>
              <a:defRPr sz="1600">
                <a:solidFill>
                  <a:schemeClr val="accen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mfortaa Medium"/>
              <a:buNone/>
              <a:defRPr sz="1600">
                <a:solidFill>
                  <a:schemeClr val="accen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mfortaa Medium"/>
              <a:buNone/>
              <a:defRPr sz="1600">
                <a:solidFill>
                  <a:schemeClr val="accen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mfortaa Medium"/>
              <a:buNone/>
              <a:defRPr sz="1600">
                <a:solidFill>
                  <a:schemeClr val="accen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mfortaa Medium"/>
              <a:buNone/>
              <a:defRPr sz="1600">
                <a:solidFill>
                  <a:schemeClr val="accen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mfortaa Medium"/>
              <a:buNone/>
              <a:defRPr sz="1600">
                <a:solidFill>
                  <a:schemeClr val="accen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mfortaa Medium"/>
              <a:buNone/>
              <a:defRPr sz="1600">
                <a:solidFill>
                  <a:schemeClr val="accen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mfortaa Medium"/>
              <a:buNone/>
              <a:defRPr sz="1600">
                <a:solidFill>
                  <a:schemeClr val="accen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sp>
        <p:nvSpPr>
          <p:cNvPr id="330" name="Google Shape;330;p27"/>
          <p:cNvSpPr txBox="1"/>
          <p:nvPr/>
        </p:nvSpPr>
        <p:spPr>
          <a:xfrm>
            <a:off x="2847600" y="3250550"/>
            <a:ext cx="3448800" cy="1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This presentation template was created 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711725" y="2150850"/>
            <a:ext cx="7720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6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8088400" y="2878461"/>
            <a:ext cx="1055595" cy="206130"/>
          </a:xfrm>
          <a:custGeom>
            <a:avLst/>
            <a:gdLst/>
            <a:ahLst/>
            <a:cxnLst/>
            <a:rect l="l" t="t" r="r" b="b"/>
            <a:pathLst>
              <a:path w="20396" h="3983" extrusionOk="0">
                <a:moveTo>
                  <a:pt x="0" y="0"/>
                </a:moveTo>
                <a:lnTo>
                  <a:pt x="0" y="3982"/>
                </a:lnTo>
                <a:lnTo>
                  <a:pt x="20396" y="3982"/>
                </a:lnTo>
                <a:lnTo>
                  <a:pt x="203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8088400" y="2469461"/>
            <a:ext cx="1055595" cy="204526"/>
          </a:xfrm>
          <a:custGeom>
            <a:avLst/>
            <a:gdLst/>
            <a:ahLst/>
            <a:cxnLst/>
            <a:rect l="l" t="t" r="r" b="b"/>
            <a:pathLst>
              <a:path w="20396" h="3952" extrusionOk="0">
                <a:moveTo>
                  <a:pt x="0" y="0"/>
                </a:moveTo>
                <a:lnTo>
                  <a:pt x="0" y="3952"/>
                </a:lnTo>
                <a:lnTo>
                  <a:pt x="20396" y="3952"/>
                </a:lnTo>
                <a:lnTo>
                  <a:pt x="203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8088400" y="2058909"/>
            <a:ext cx="1055595" cy="206078"/>
          </a:xfrm>
          <a:custGeom>
            <a:avLst/>
            <a:gdLst/>
            <a:ahLst/>
            <a:cxnLst/>
            <a:rect l="l" t="t" r="r" b="b"/>
            <a:pathLst>
              <a:path w="20396" h="3982" extrusionOk="0">
                <a:moveTo>
                  <a:pt x="0" y="0"/>
                </a:moveTo>
                <a:lnTo>
                  <a:pt x="0" y="3982"/>
                </a:lnTo>
                <a:lnTo>
                  <a:pt x="20396" y="3982"/>
                </a:lnTo>
                <a:lnTo>
                  <a:pt x="203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/>
          <p:nvPr/>
        </p:nvSpPr>
        <p:spPr>
          <a:xfrm>
            <a:off x="711650" y="537500"/>
            <a:ext cx="7720500" cy="406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711725" y="537500"/>
            <a:ext cx="7425300" cy="835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711725" y="537500"/>
            <a:ext cx="1051500" cy="14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5"/>
          <p:cNvSpPr/>
          <p:nvPr/>
        </p:nvSpPr>
        <p:spPr>
          <a:xfrm rot="10800000">
            <a:off x="7627468" y="389823"/>
            <a:ext cx="983239" cy="983239"/>
          </a:xfrm>
          <a:custGeom>
            <a:avLst/>
            <a:gdLst/>
            <a:ahLst/>
            <a:cxnLst/>
            <a:rect l="l" t="t" r="r" b="b"/>
            <a:pathLst>
              <a:path w="20062" h="20062" extrusionOk="0">
                <a:moveTo>
                  <a:pt x="10031" y="1"/>
                </a:moveTo>
                <a:cubicBezTo>
                  <a:pt x="4499" y="1"/>
                  <a:pt x="0" y="4499"/>
                  <a:pt x="0" y="10031"/>
                </a:cubicBezTo>
                <a:cubicBezTo>
                  <a:pt x="0" y="15594"/>
                  <a:pt x="4499" y="20062"/>
                  <a:pt x="10031" y="20062"/>
                </a:cubicBezTo>
                <a:cubicBezTo>
                  <a:pt x="15563" y="20062"/>
                  <a:pt x="20061" y="15594"/>
                  <a:pt x="20061" y="10031"/>
                </a:cubicBezTo>
                <a:cubicBezTo>
                  <a:pt x="20061" y="4499"/>
                  <a:pt x="15563" y="1"/>
                  <a:pt x="100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832825" y="839300"/>
            <a:ext cx="2686800" cy="3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5734125" y="744625"/>
            <a:ext cx="1746300" cy="4173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5"/>
          <p:cNvGrpSpPr/>
          <p:nvPr/>
        </p:nvGrpSpPr>
        <p:grpSpPr>
          <a:xfrm rot="-5400000">
            <a:off x="-456225" y="1228503"/>
            <a:ext cx="1715148" cy="333147"/>
            <a:chOff x="6045725" y="615825"/>
            <a:chExt cx="1715148" cy="333147"/>
          </a:xfrm>
        </p:grpSpPr>
        <p:sp>
          <p:nvSpPr>
            <p:cNvPr id="54" name="Google Shape;54;p5"/>
            <p:cNvSpPr/>
            <p:nvPr/>
          </p:nvSpPr>
          <p:spPr>
            <a:xfrm>
              <a:off x="6045725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0" y="0"/>
                  </a:moveTo>
                  <a:lnTo>
                    <a:pt x="0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6737967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1" y="0"/>
                  </a:moveTo>
                  <a:lnTo>
                    <a:pt x="1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7427640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1" y="0"/>
                  </a:moveTo>
                  <a:lnTo>
                    <a:pt x="1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5"/>
          <p:cNvSpPr/>
          <p:nvPr/>
        </p:nvSpPr>
        <p:spPr>
          <a:xfrm rot="-5400000" flipH="1">
            <a:off x="7857972" y="3857474"/>
            <a:ext cx="2034512" cy="537541"/>
          </a:xfrm>
          <a:custGeom>
            <a:avLst/>
            <a:gdLst/>
            <a:ahLst/>
            <a:cxnLst/>
            <a:rect l="l" t="t" r="r" b="b"/>
            <a:pathLst>
              <a:path w="76507" h="20214" extrusionOk="0">
                <a:moveTo>
                  <a:pt x="16992" y="0"/>
                </a:moveTo>
                <a:cubicBezTo>
                  <a:pt x="7600" y="0"/>
                  <a:pt x="1" y="7599"/>
                  <a:pt x="1" y="16991"/>
                </a:cubicBezTo>
                <a:lnTo>
                  <a:pt x="1" y="20213"/>
                </a:lnTo>
                <a:lnTo>
                  <a:pt x="76507" y="20213"/>
                </a:lnTo>
                <a:lnTo>
                  <a:pt x="76507" y="0"/>
                </a:lnTo>
                <a:close/>
              </a:path>
            </a:pathLst>
          </a:cu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1"/>
          </p:nvPr>
        </p:nvSpPr>
        <p:spPr>
          <a:xfrm>
            <a:off x="1902300" y="3814075"/>
            <a:ext cx="22956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2"/>
          </p:nvPr>
        </p:nvSpPr>
        <p:spPr>
          <a:xfrm>
            <a:off x="4946075" y="3814075"/>
            <a:ext cx="22956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8179258" y="43636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title" idx="3"/>
          </p:nvPr>
        </p:nvSpPr>
        <p:spPr>
          <a:xfrm>
            <a:off x="1957063" y="3552726"/>
            <a:ext cx="2186100" cy="2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title" idx="4"/>
          </p:nvPr>
        </p:nvSpPr>
        <p:spPr>
          <a:xfrm>
            <a:off x="5000838" y="3552726"/>
            <a:ext cx="2186100" cy="2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/>
          <p:nvPr/>
        </p:nvSpPr>
        <p:spPr>
          <a:xfrm>
            <a:off x="711650" y="537500"/>
            <a:ext cx="7720500" cy="406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711725" y="537500"/>
            <a:ext cx="7425300" cy="835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/>
          <p:nvPr/>
        </p:nvSpPr>
        <p:spPr>
          <a:xfrm>
            <a:off x="711725" y="537500"/>
            <a:ext cx="1051500" cy="14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"/>
          <p:cNvSpPr/>
          <p:nvPr/>
        </p:nvSpPr>
        <p:spPr>
          <a:xfrm rot="10800000">
            <a:off x="7627468" y="389823"/>
            <a:ext cx="983239" cy="983239"/>
          </a:xfrm>
          <a:custGeom>
            <a:avLst/>
            <a:gdLst/>
            <a:ahLst/>
            <a:cxnLst/>
            <a:rect l="l" t="t" r="r" b="b"/>
            <a:pathLst>
              <a:path w="20062" h="20062" extrusionOk="0">
                <a:moveTo>
                  <a:pt x="10031" y="1"/>
                </a:moveTo>
                <a:cubicBezTo>
                  <a:pt x="4499" y="1"/>
                  <a:pt x="0" y="4499"/>
                  <a:pt x="0" y="10031"/>
                </a:cubicBezTo>
                <a:cubicBezTo>
                  <a:pt x="0" y="15594"/>
                  <a:pt x="4499" y="20062"/>
                  <a:pt x="10031" y="20062"/>
                </a:cubicBezTo>
                <a:cubicBezTo>
                  <a:pt x="15563" y="20062"/>
                  <a:pt x="20061" y="15594"/>
                  <a:pt x="20061" y="10031"/>
                </a:cubicBezTo>
                <a:cubicBezTo>
                  <a:pt x="20061" y="4499"/>
                  <a:pt x="15563" y="1"/>
                  <a:pt x="100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832825" y="839300"/>
            <a:ext cx="2686800" cy="3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1138575" y="2048050"/>
            <a:ext cx="6720000" cy="205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5734125" y="744625"/>
            <a:ext cx="1746300" cy="4173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7"/>
          <p:cNvGrpSpPr/>
          <p:nvPr/>
        </p:nvGrpSpPr>
        <p:grpSpPr>
          <a:xfrm rot="-5400000">
            <a:off x="-456225" y="1228503"/>
            <a:ext cx="1715148" cy="333147"/>
            <a:chOff x="6045725" y="615825"/>
            <a:chExt cx="1715148" cy="333147"/>
          </a:xfrm>
        </p:grpSpPr>
        <p:sp>
          <p:nvSpPr>
            <p:cNvPr id="83" name="Google Shape;83;p7"/>
            <p:cNvSpPr/>
            <p:nvPr/>
          </p:nvSpPr>
          <p:spPr>
            <a:xfrm>
              <a:off x="6045725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0" y="0"/>
                  </a:moveTo>
                  <a:lnTo>
                    <a:pt x="0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6737967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1" y="0"/>
                  </a:moveTo>
                  <a:lnTo>
                    <a:pt x="1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7427640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1" y="0"/>
                  </a:moveTo>
                  <a:lnTo>
                    <a:pt x="1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7"/>
          <p:cNvSpPr/>
          <p:nvPr/>
        </p:nvSpPr>
        <p:spPr>
          <a:xfrm rot="-5400000" flipH="1">
            <a:off x="7857972" y="3857474"/>
            <a:ext cx="2034512" cy="537541"/>
          </a:xfrm>
          <a:custGeom>
            <a:avLst/>
            <a:gdLst/>
            <a:ahLst/>
            <a:cxnLst/>
            <a:rect l="l" t="t" r="r" b="b"/>
            <a:pathLst>
              <a:path w="76507" h="20214" extrusionOk="0">
                <a:moveTo>
                  <a:pt x="16992" y="0"/>
                </a:moveTo>
                <a:cubicBezTo>
                  <a:pt x="7600" y="0"/>
                  <a:pt x="1" y="7599"/>
                  <a:pt x="1" y="16991"/>
                </a:cubicBezTo>
                <a:lnTo>
                  <a:pt x="1" y="20213"/>
                </a:lnTo>
                <a:lnTo>
                  <a:pt x="76507" y="20213"/>
                </a:lnTo>
                <a:lnTo>
                  <a:pt x="76507" y="0"/>
                </a:lnTo>
                <a:close/>
              </a:path>
            </a:pathLst>
          </a:cu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/>
          <p:nvPr/>
        </p:nvSpPr>
        <p:spPr>
          <a:xfrm rot="-5400000">
            <a:off x="2170076" y="424735"/>
            <a:ext cx="1055595" cy="206130"/>
          </a:xfrm>
          <a:custGeom>
            <a:avLst/>
            <a:gdLst/>
            <a:ahLst/>
            <a:cxnLst/>
            <a:rect l="l" t="t" r="r" b="b"/>
            <a:pathLst>
              <a:path w="20396" h="3983" extrusionOk="0">
                <a:moveTo>
                  <a:pt x="0" y="0"/>
                </a:moveTo>
                <a:lnTo>
                  <a:pt x="0" y="3982"/>
                </a:lnTo>
                <a:lnTo>
                  <a:pt x="20396" y="3982"/>
                </a:lnTo>
                <a:lnTo>
                  <a:pt x="203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9"/>
          <p:cNvSpPr/>
          <p:nvPr/>
        </p:nvSpPr>
        <p:spPr>
          <a:xfrm rot="-5400000">
            <a:off x="1760274" y="425537"/>
            <a:ext cx="1055595" cy="204526"/>
          </a:xfrm>
          <a:custGeom>
            <a:avLst/>
            <a:gdLst/>
            <a:ahLst/>
            <a:cxnLst/>
            <a:rect l="l" t="t" r="r" b="b"/>
            <a:pathLst>
              <a:path w="20396" h="3952" extrusionOk="0">
                <a:moveTo>
                  <a:pt x="0" y="0"/>
                </a:moveTo>
                <a:lnTo>
                  <a:pt x="0" y="3952"/>
                </a:lnTo>
                <a:lnTo>
                  <a:pt x="20396" y="3952"/>
                </a:lnTo>
                <a:lnTo>
                  <a:pt x="203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9"/>
          <p:cNvSpPr/>
          <p:nvPr/>
        </p:nvSpPr>
        <p:spPr>
          <a:xfrm rot="-5400000">
            <a:off x="1350498" y="424761"/>
            <a:ext cx="1055595" cy="206078"/>
          </a:xfrm>
          <a:custGeom>
            <a:avLst/>
            <a:gdLst/>
            <a:ahLst/>
            <a:cxnLst/>
            <a:rect l="l" t="t" r="r" b="b"/>
            <a:pathLst>
              <a:path w="20396" h="3982" extrusionOk="0">
                <a:moveTo>
                  <a:pt x="0" y="0"/>
                </a:moveTo>
                <a:lnTo>
                  <a:pt x="0" y="3982"/>
                </a:lnTo>
                <a:lnTo>
                  <a:pt x="20396" y="3982"/>
                </a:lnTo>
                <a:lnTo>
                  <a:pt x="203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/>
          <p:nvPr/>
        </p:nvSpPr>
        <p:spPr>
          <a:xfrm>
            <a:off x="4569825" y="529000"/>
            <a:ext cx="3879600" cy="404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265500" y="1684750"/>
            <a:ext cx="4045200" cy="16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subTitle" idx="1"/>
          </p:nvPr>
        </p:nvSpPr>
        <p:spPr>
          <a:xfrm>
            <a:off x="265500" y="3316400"/>
            <a:ext cx="40452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body" idx="2"/>
          </p:nvPr>
        </p:nvSpPr>
        <p:spPr>
          <a:xfrm>
            <a:off x="4680350" y="843450"/>
            <a:ext cx="3620100" cy="35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Char char="●"/>
              <a:defRPr sz="16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estrial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9"/>
          <p:cNvSpPr/>
          <p:nvPr/>
        </p:nvSpPr>
        <p:spPr>
          <a:xfrm flipH="1">
            <a:off x="-3" y="4605949"/>
            <a:ext cx="2034512" cy="537541"/>
          </a:xfrm>
          <a:custGeom>
            <a:avLst/>
            <a:gdLst/>
            <a:ahLst/>
            <a:cxnLst/>
            <a:rect l="l" t="t" r="r" b="b"/>
            <a:pathLst>
              <a:path w="76507" h="20214" extrusionOk="0">
                <a:moveTo>
                  <a:pt x="16992" y="0"/>
                </a:moveTo>
                <a:cubicBezTo>
                  <a:pt x="7600" y="0"/>
                  <a:pt x="1" y="7599"/>
                  <a:pt x="1" y="16991"/>
                </a:cubicBezTo>
                <a:lnTo>
                  <a:pt x="1" y="20213"/>
                </a:lnTo>
                <a:lnTo>
                  <a:pt x="76507" y="20213"/>
                </a:lnTo>
                <a:lnTo>
                  <a:pt x="7650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rot="5400000">
            <a:off x="4310700" y="4244650"/>
            <a:ext cx="615703" cy="615703"/>
          </a:xfrm>
          <a:custGeom>
            <a:avLst/>
            <a:gdLst/>
            <a:ahLst/>
            <a:cxnLst/>
            <a:rect l="l" t="t" r="r" b="b"/>
            <a:pathLst>
              <a:path w="20062" h="20062" extrusionOk="0">
                <a:moveTo>
                  <a:pt x="10031" y="1"/>
                </a:moveTo>
                <a:cubicBezTo>
                  <a:pt x="4499" y="1"/>
                  <a:pt x="0" y="4499"/>
                  <a:pt x="0" y="10031"/>
                </a:cubicBezTo>
                <a:cubicBezTo>
                  <a:pt x="0" y="15594"/>
                  <a:pt x="4499" y="20062"/>
                  <a:pt x="10031" y="20062"/>
                </a:cubicBezTo>
                <a:cubicBezTo>
                  <a:pt x="15563" y="20062"/>
                  <a:pt x="20061" y="15594"/>
                  <a:pt x="20061" y="10031"/>
                </a:cubicBezTo>
                <a:cubicBezTo>
                  <a:pt x="20061" y="4499"/>
                  <a:pt x="15563" y="1"/>
                  <a:pt x="100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rot="5400000">
            <a:off x="4521523" y="4459963"/>
            <a:ext cx="194053" cy="389026"/>
          </a:xfrm>
          <a:custGeom>
            <a:avLst/>
            <a:gdLst/>
            <a:ahLst/>
            <a:cxnLst/>
            <a:rect l="l" t="t" r="r" b="b"/>
            <a:pathLst>
              <a:path w="6323" h="12676" extrusionOk="0">
                <a:moveTo>
                  <a:pt x="1" y="1"/>
                </a:moveTo>
                <a:lnTo>
                  <a:pt x="1" y="12676"/>
                </a:lnTo>
                <a:cubicBezTo>
                  <a:pt x="3496" y="12646"/>
                  <a:pt x="6323" y="9819"/>
                  <a:pt x="6323" y="6323"/>
                </a:cubicBezTo>
                <a:cubicBezTo>
                  <a:pt x="6323" y="2828"/>
                  <a:pt x="3496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/>
          <p:nvPr/>
        </p:nvSpPr>
        <p:spPr>
          <a:xfrm>
            <a:off x="711750" y="537450"/>
            <a:ext cx="7720500" cy="406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1"/>
          <p:cNvSpPr/>
          <p:nvPr/>
        </p:nvSpPr>
        <p:spPr>
          <a:xfrm>
            <a:off x="711725" y="537500"/>
            <a:ext cx="7425300" cy="835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1"/>
          <p:cNvSpPr/>
          <p:nvPr/>
        </p:nvSpPr>
        <p:spPr>
          <a:xfrm>
            <a:off x="5734125" y="744625"/>
            <a:ext cx="1746300" cy="4173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1"/>
          <p:cNvSpPr/>
          <p:nvPr/>
        </p:nvSpPr>
        <p:spPr>
          <a:xfrm>
            <a:off x="711725" y="537500"/>
            <a:ext cx="1051500" cy="140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1"/>
          <p:cNvSpPr/>
          <p:nvPr/>
        </p:nvSpPr>
        <p:spPr>
          <a:xfrm rot="10800000">
            <a:off x="7627468" y="389823"/>
            <a:ext cx="983239" cy="983239"/>
          </a:xfrm>
          <a:custGeom>
            <a:avLst/>
            <a:gdLst/>
            <a:ahLst/>
            <a:cxnLst/>
            <a:rect l="l" t="t" r="r" b="b"/>
            <a:pathLst>
              <a:path w="20062" h="20062" extrusionOk="0">
                <a:moveTo>
                  <a:pt x="10031" y="1"/>
                </a:moveTo>
                <a:cubicBezTo>
                  <a:pt x="4499" y="1"/>
                  <a:pt x="0" y="4499"/>
                  <a:pt x="0" y="10031"/>
                </a:cubicBezTo>
                <a:cubicBezTo>
                  <a:pt x="0" y="15594"/>
                  <a:pt x="4499" y="20062"/>
                  <a:pt x="10031" y="20062"/>
                </a:cubicBezTo>
                <a:cubicBezTo>
                  <a:pt x="15563" y="20062"/>
                  <a:pt x="20061" y="15594"/>
                  <a:pt x="20061" y="10031"/>
                </a:cubicBezTo>
                <a:cubicBezTo>
                  <a:pt x="20061" y="4499"/>
                  <a:pt x="15563" y="1"/>
                  <a:pt x="1003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1668900" y="2549700"/>
            <a:ext cx="5806200" cy="9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300" b="0">
                <a:solidFill>
                  <a:schemeClr val="accent3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1947150" y="1882350"/>
            <a:ext cx="52497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title" idx="2"/>
          </p:nvPr>
        </p:nvSpPr>
        <p:spPr>
          <a:xfrm>
            <a:off x="832825" y="839300"/>
            <a:ext cx="2686800" cy="3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8" name="Google Shape;128;p11"/>
          <p:cNvSpPr/>
          <p:nvPr/>
        </p:nvSpPr>
        <p:spPr>
          <a:xfrm rot="-5400000">
            <a:off x="4845107" y="4807595"/>
            <a:ext cx="427041" cy="244785"/>
          </a:xfrm>
          <a:custGeom>
            <a:avLst/>
            <a:gdLst/>
            <a:ahLst/>
            <a:cxnLst/>
            <a:rect l="l" t="t" r="r" b="b"/>
            <a:pathLst>
              <a:path w="20396" h="3983" extrusionOk="0">
                <a:moveTo>
                  <a:pt x="0" y="0"/>
                </a:moveTo>
                <a:lnTo>
                  <a:pt x="0" y="3982"/>
                </a:lnTo>
                <a:lnTo>
                  <a:pt x="20396" y="3982"/>
                </a:lnTo>
                <a:lnTo>
                  <a:pt x="20396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1"/>
          <p:cNvSpPr/>
          <p:nvPr/>
        </p:nvSpPr>
        <p:spPr>
          <a:xfrm rot="-5400000">
            <a:off x="4358457" y="4808547"/>
            <a:ext cx="427041" cy="242880"/>
          </a:xfrm>
          <a:custGeom>
            <a:avLst/>
            <a:gdLst/>
            <a:ahLst/>
            <a:cxnLst/>
            <a:rect l="l" t="t" r="r" b="b"/>
            <a:pathLst>
              <a:path w="20396" h="3952" extrusionOk="0">
                <a:moveTo>
                  <a:pt x="0" y="0"/>
                </a:moveTo>
                <a:lnTo>
                  <a:pt x="0" y="3952"/>
                </a:lnTo>
                <a:lnTo>
                  <a:pt x="20396" y="3952"/>
                </a:lnTo>
                <a:lnTo>
                  <a:pt x="20396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1"/>
          <p:cNvSpPr/>
          <p:nvPr/>
        </p:nvSpPr>
        <p:spPr>
          <a:xfrm rot="-5400000">
            <a:off x="3871837" y="4807626"/>
            <a:ext cx="427041" cy="244724"/>
          </a:xfrm>
          <a:custGeom>
            <a:avLst/>
            <a:gdLst/>
            <a:ahLst/>
            <a:cxnLst/>
            <a:rect l="l" t="t" r="r" b="b"/>
            <a:pathLst>
              <a:path w="20396" h="3982" extrusionOk="0">
                <a:moveTo>
                  <a:pt x="0" y="0"/>
                </a:moveTo>
                <a:lnTo>
                  <a:pt x="0" y="3982"/>
                </a:lnTo>
                <a:lnTo>
                  <a:pt x="20396" y="3982"/>
                </a:lnTo>
                <a:lnTo>
                  <a:pt x="20396" y="0"/>
                </a:ln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" name="Google Shape;131;p11"/>
          <p:cNvGrpSpPr/>
          <p:nvPr/>
        </p:nvGrpSpPr>
        <p:grpSpPr>
          <a:xfrm rot="-5400000">
            <a:off x="7900550" y="3581853"/>
            <a:ext cx="1715148" cy="333147"/>
            <a:chOff x="6045725" y="615825"/>
            <a:chExt cx="1715148" cy="333147"/>
          </a:xfrm>
        </p:grpSpPr>
        <p:sp>
          <p:nvSpPr>
            <p:cNvPr id="132" name="Google Shape;132;p11"/>
            <p:cNvSpPr/>
            <p:nvPr/>
          </p:nvSpPr>
          <p:spPr>
            <a:xfrm>
              <a:off x="6045725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0" y="0"/>
                  </a:moveTo>
                  <a:lnTo>
                    <a:pt x="0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6737967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1" y="0"/>
                  </a:moveTo>
                  <a:lnTo>
                    <a:pt x="1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7427640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1" y="0"/>
                  </a:moveTo>
                  <a:lnTo>
                    <a:pt x="1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_1_1_1_1_1_1_1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/>
          <p:nvPr/>
        </p:nvSpPr>
        <p:spPr>
          <a:xfrm>
            <a:off x="711650" y="537500"/>
            <a:ext cx="7720500" cy="406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711725" y="537500"/>
            <a:ext cx="7425300" cy="835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5734125" y="744625"/>
            <a:ext cx="1746300" cy="4173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3"/>
          <p:cNvSpPr/>
          <p:nvPr/>
        </p:nvSpPr>
        <p:spPr>
          <a:xfrm>
            <a:off x="711725" y="537500"/>
            <a:ext cx="1051500" cy="14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3"/>
          <p:cNvSpPr/>
          <p:nvPr/>
        </p:nvSpPr>
        <p:spPr>
          <a:xfrm rot="10800000">
            <a:off x="7627468" y="389823"/>
            <a:ext cx="983239" cy="983239"/>
          </a:xfrm>
          <a:custGeom>
            <a:avLst/>
            <a:gdLst/>
            <a:ahLst/>
            <a:cxnLst/>
            <a:rect l="l" t="t" r="r" b="b"/>
            <a:pathLst>
              <a:path w="20062" h="20062" extrusionOk="0">
                <a:moveTo>
                  <a:pt x="10031" y="1"/>
                </a:moveTo>
                <a:cubicBezTo>
                  <a:pt x="4499" y="1"/>
                  <a:pt x="0" y="4499"/>
                  <a:pt x="0" y="10031"/>
                </a:cubicBezTo>
                <a:cubicBezTo>
                  <a:pt x="0" y="15594"/>
                  <a:pt x="4499" y="20062"/>
                  <a:pt x="10031" y="20062"/>
                </a:cubicBezTo>
                <a:cubicBezTo>
                  <a:pt x="15563" y="20062"/>
                  <a:pt x="20061" y="15594"/>
                  <a:pt x="20061" y="10031"/>
                </a:cubicBezTo>
                <a:cubicBezTo>
                  <a:pt x="20061" y="4499"/>
                  <a:pt x="15563" y="1"/>
                  <a:pt x="100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3"/>
          <p:cNvSpPr/>
          <p:nvPr/>
        </p:nvSpPr>
        <p:spPr>
          <a:xfrm rot="5400000">
            <a:off x="3117300" y="3015475"/>
            <a:ext cx="3049500" cy="14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1"/>
          </p:nvPr>
        </p:nvSpPr>
        <p:spPr>
          <a:xfrm>
            <a:off x="5026675" y="1789950"/>
            <a:ext cx="3052800" cy="7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/>
          </p:nvPr>
        </p:nvSpPr>
        <p:spPr>
          <a:xfrm>
            <a:off x="832825" y="839300"/>
            <a:ext cx="2686800" cy="3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45" name="Google Shape;145;p13"/>
          <p:cNvGrpSpPr/>
          <p:nvPr/>
        </p:nvGrpSpPr>
        <p:grpSpPr>
          <a:xfrm rot="-5400000">
            <a:off x="-456225" y="1228503"/>
            <a:ext cx="1715148" cy="333147"/>
            <a:chOff x="6045725" y="615825"/>
            <a:chExt cx="1715148" cy="333147"/>
          </a:xfrm>
        </p:grpSpPr>
        <p:sp>
          <p:nvSpPr>
            <p:cNvPr id="146" name="Google Shape;146;p13"/>
            <p:cNvSpPr/>
            <p:nvPr/>
          </p:nvSpPr>
          <p:spPr>
            <a:xfrm>
              <a:off x="6045725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0" y="0"/>
                  </a:moveTo>
                  <a:lnTo>
                    <a:pt x="0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6737967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1" y="0"/>
                  </a:moveTo>
                  <a:lnTo>
                    <a:pt x="1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7427640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1" y="0"/>
                  </a:moveTo>
                  <a:lnTo>
                    <a:pt x="1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13"/>
          <p:cNvSpPr/>
          <p:nvPr/>
        </p:nvSpPr>
        <p:spPr>
          <a:xfrm rot="5400000" flipH="1">
            <a:off x="8415144" y="4414643"/>
            <a:ext cx="485148" cy="972566"/>
          </a:xfrm>
          <a:custGeom>
            <a:avLst/>
            <a:gdLst/>
            <a:ahLst/>
            <a:cxnLst/>
            <a:rect l="l" t="t" r="r" b="b"/>
            <a:pathLst>
              <a:path w="6323" h="12676" extrusionOk="0">
                <a:moveTo>
                  <a:pt x="1" y="1"/>
                </a:moveTo>
                <a:lnTo>
                  <a:pt x="1" y="12676"/>
                </a:lnTo>
                <a:cubicBezTo>
                  <a:pt x="3496" y="12646"/>
                  <a:pt x="6323" y="9819"/>
                  <a:pt x="6323" y="6323"/>
                </a:cubicBezTo>
                <a:cubicBezTo>
                  <a:pt x="6323" y="2828"/>
                  <a:pt x="3496" y="1"/>
                  <a:pt x="1" y="1"/>
                </a:cubicBezTo>
                <a:close/>
              </a:path>
            </a:pathLst>
          </a:custGeom>
          <a:solidFill>
            <a:srgbClr val="A64D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/>
          <p:nvPr/>
        </p:nvSpPr>
        <p:spPr>
          <a:xfrm>
            <a:off x="711650" y="537500"/>
            <a:ext cx="7720500" cy="406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711725" y="537500"/>
            <a:ext cx="7425300" cy="835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5734125" y="744625"/>
            <a:ext cx="1746300" cy="4173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4"/>
          <p:cNvSpPr/>
          <p:nvPr/>
        </p:nvSpPr>
        <p:spPr>
          <a:xfrm>
            <a:off x="711725" y="537500"/>
            <a:ext cx="1051500" cy="14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4"/>
          <p:cNvSpPr/>
          <p:nvPr/>
        </p:nvSpPr>
        <p:spPr>
          <a:xfrm rot="10800000">
            <a:off x="7627468" y="389823"/>
            <a:ext cx="983239" cy="983239"/>
          </a:xfrm>
          <a:custGeom>
            <a:avLst/>
            <a:gdLst/>
            <a:ahLst/>
            <a:cxnLst/>
            <a:rect l="l" t="t" r="r" b="b"/>
            <a:pathLst>
              <a:path w="20062" h="20062" extrusionOk="0">
                <a:moveTo>
                  <a:pt x="10031" y="1"/>
                </a:moveTo>
                <a:cubicBezTo>
                  <a:pt x="4499" y="1"/>
                  <a:pt x="0" y="4499"/>
                  <a:pt x="0" y="10031"/>
                </a:cubicBezTo>
                <a:cubicBezTo>
                  <a:pt x="0" y="15594"/>
                  <a:pt x="4499" y="20062"/>
                  <a:pt x="10031" y="20062"/>
                </a:cubicBezTo>
                <a:cubicBezTo>
                  <a:pt x="15563" y="20062"/>
                  <a:pt x="20061" y="15594"/>
                  <a:pt x="20061" y="10031"/>
                </a:cubicBezTo>
                <a:cubicBezTo>
                  <a:pt x="20061" y="4499"/>
                  <a:pt x="15563" y="1"/>
                  <a:pt x="1003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4"/>
          <p:cNvSpPr/>
          <p:nvPr/>
        </p:nvSpPr>
        <p:spPr>
          <a:xfrm rot="5400000">
            <a:off x="3117300" y="3015475"/>
            <a:ext cx="3049500" cy="14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subTitle" idx="1"/>
          </p:nvPr>
        </p:nvSpPr>
        <p:spPr>
          <a:xfrm>
            <a:off x="4994775" y="1783575"/>
            <a:ext cx="3123000" cy="7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4"/>
          <p:cNvSpPr txBox="1">
            <a:spLocks noGrp="1"/>
          </p:cNvSpPr>
          <p:nvPr>
            <p:ph type="title"/>
          </p:nvPr>
        </p:nvSpPr>
        <p:spPr>
          <a:xfrm>
            <a:off x="832825" y="839300"/>
            <a:ext cx="2686800" cy="3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9" name="Google Shape;159;p14"/>
          <p:cNvSpPr/>
          <p:nvPr/>
        </p:nvSpPr>
        <p:spPr>
          <a:xfrm rot="5400000" flipH="1">
            <a:off x="243719" y="4414643"/>
            <a:ext cx="485148" cy="972566"/>
          </a:xfrm>
          <a:custGeom>
            <a:avLst/>
            <a:gdLst/>
            <a:ahLst/>
            <a:cxnLst/>
            <a:rect l="l" t="t" r="r" b="b"/>
            <a:pathLst>
              <a:path w="6323" h="12676" extrusionOk="0">
                <a:moveTo>
                  <a:pt x="1" y="1"/>
                </a:moveTo>
                <a:lnTo>
                  <a:pt x="1" y="12676"/>
                </a:lnTo>
                <a:cubicBezTo>
                  <a:pt x="3496" y="12646"/>
                  <a:pt x="6323" y="9819"/>
                  <a:pt x="6323" y="6323"/>
                </a:cubicBezTo>
                <a:cubicBezTo>
                  <a:pt x="6323" y="2828"/>
                  <a:pt x="3496" y="1"/>
                  <a:pt x="1" y="1"/>
                </a:cubicBez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 rot="10800000">
            <a:off x="8720338" y="2140100"/>
            <a:ext cx="427041" cy="244785"/>
          </a:xfrm>
          <a:custGeom>
            <a:avLst/>
            <a:gdLst/>
            <a:ahLst/>
            <a:cxnLst/>
            <a:rect l="l" t="t" r="r" b="b"/>
            <a:pathLst>
              <a:path w="20396" h="3983" extrusionOk="0">
                <a:moveTo>
                  <a:pt x="0" y="0"/>
                </a:moveTo>
                <a:lnTo>
                  <a:pt x="0" y="3982"/>
                </a:lnTo>
                <a:lnTo>
                  <a:pt x="20396" y="3982"/>
                </a:lnTo>
                <a:lnTo>
                  <a:pt x="20396" y="0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 rot="10800000">
            <a:off x="8720338" y="2627703"/>
            <a:ext cx="427041" cy="242880"/>
          </a:xfrm>
          <a:custGeom>
            <a:avLst/>
            <a:gdLst/>
            <a:ahLst/>
            <a:cxnLst/>
            <a:rect l="l" t="t" r="r" b="b"/>
            <a:pathLst>
              <a:path w="20396" h="3952" extrusionOk="0">
                <a:moveTo>
                  <a:pt x="0" y="0"/>
                </a:moveTo>
                <a:lnTo>
                  <a:pt x="0" y="3952"/>
                </a:lnTo>
                <a:lnTo>
                  <a:pt x="20396" y="3952"/>
                </a:lnTo>
                <a:lnTo>
                  <a:pt x="20396" y="0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 rot="10800000">
            <a:off x="8720338" y="3113401"/>
            <a:ext cx="427041" cy="244724"/>
          </a:xfrm>
          <a:custGeom>
            <a:avLst/>
            <a:gdLst/>
            <a:ahLst/>
            <a:cxnLst/>
            <a:rect l="l" t="t" r="r" b="b"/>
            <a:pathLst>
              <a:path w="20396" h="3982" extrusionOk="0">
                <a:moveTo>
                  <a:pt x="0" y="0"/>
                </a:moveTo>
                <a:lnTo>
                  <a:pt x="0" y="3982"/>
                </a:lnTo>
                <a:lnTo>
                  <a:pt x="20396" y="3982"/>
                </a:lnTo>
                <a:lnTo>
                  <a:pt x="20396" y="0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●"/>
              <a:defRPr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4" r:id="rId11"/>
    <p:sldLayoutId id="2147483665" r:id="rId12"/>
    <p:sldLayoutId id="2147483666" r:id="rId13"/>
    <p:sldLayoutId id="2147483670" r:id="rId14"/>
    <p:sldLayoutId id="2147483671" r:id="rId15"/>
    <p:sldLayoutId id="2147483672" r:id="rId16"/>
    <p:sldLayoutId id="2147483673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slide" Target="slide5.xml"/><Relationship Id="rId4" Type="http://schemas.openxmlformats.org/officeDocument/2006/relationships/slide" Target="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5.xml"/><Relationship Id="rId4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5.xml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5" Type="http://schemas.openxmlformats.org/officeDocument/2006/relationships/slide" Target="slide5.xml"/><Relationship Id="rId4" Type="http://schemas.openxmlformats.org/officeDocument/2006/relationships/slide" Target="slide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.png"/><Relationship Id="rId5" Type="http://schemas.openxmlformats.org/officeDocument/2006/relationships/slide" Target="slide5.xml"/><Relationship Id="rId4" Type="http://schemas.openxmlformats.org/officeDocument/2006/relationships/slide" Target="slide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7.xml"/><Relationship Id="rId4" Type="http://schemas.openxmlformats.org/officeDocument/2006/relationships/slide" Target="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7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emf"/><Relationship Id="rId5" Type="http://schemas.openxmlformats.org/officeDocument/2006/relationships/slide" Target="slide5.xml"/><Relationship Id="rId4" Type="http://schemas.openxmlformats.org/officeDocument/2006/relationships/slide" Target="slid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emf"/><Relationship Id="rId5" Type="http://schemas.openxmlformats.org/officeDocument/2006/relationships/slide" Target="slide5.xml"/><Relationship Id="rId4" Type="http://schemas.openxmlformats.org/officeDocument/2006/relationships/slide" Target="slid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emf"/><Relationship Id="rId5" Type="http://schemas.openxmlformats.org/officeDocument/2006/relationships/slide" Target="slide5.xml"/><Relationship Id="rId4" Type="http://schemas.openxmlformats.org/officeDocument/2006/relationships/slide" Target="slid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7.xml"/><Relationship Id="rId4" Type="http://schemas.openxmlformats.org/officeDocument/2006/relationships/slide" Target="slide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slide" Target="slid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slide" Target="slide5.xml"/><Relationship Id="rId4" Type="http://schemas.openxmlformats.org/officeDocument/2006/relationships/slide" Target="slid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5" Type="http://schemas.openxmlformats.org/officeDocument/2006/relationships/slide" Target="slide5.xml"/><Relationship Id="rId4" Type="http://schemas.openxmlformats.org/officeDocument/2006/relationships/slide" Target="slide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5" Type="http://schemas.openxmlformats.org/officeDocument/2006/relationships/slide" Target="slide5.xml"/><Relationship Id="rId4" Type="http://schemas.openxmlformats.org/officeDocument/2006/relationships/slide" Target="slide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slide" Target="slide5.xml"/><Relationship Id="rId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5" Type="http://schemas.openxmlformats.org/officeDocument/2006/relationships/slide" Target="slide5.xml"/><Relationship Id="rId4" Type="http://schemas.openxmlformats.org/officeDocument/2006/relationships/slide" Target="slide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slide" Target="slide5.xml"/><Relationship Id="rId4" Type="http://schemas.openxmlformats.org/officeDocument/2006/relationships/slide" Target="slide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slide" Target="slide5.xml"/><Relationship Id="rId4" Type="http://schemas.openxmlformats.org/officeDocument/2006/relationships/slide" Target="slide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5.xml"/><Relationship Id="rId4" Type="http://schemas.openxmlformats.org/officeDocument/2006/relationships/slide" Target="slide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o.openathens.net/redirector/iastate.edu?url=https://materials.springer.com" TargetMode="External"/><Relationship Id="rId7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13.xml"/><Relationship Id="rId5" Type="http://schemas.openxmlformats.org/officeDocument/2006/relationships/slide" Target="slide15.xml"/><Relationship Id="rId4" Type="http://schemas.openxmlformats.org/officeDocument/2006/relationships/hyperlink" Target="https://go.openathens.net/redirector/iastate.edu?url=https://www.knovel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7.xml"/><Relationship Id="rId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slide" Target="slide5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"/>
          <p:cNvSpPr txBox="1">
            <a:spLocks noGrp="1"/>
          </p:cNvSpPr>
          <p:nvPr>
            <p:ph type="subTitle" idx="1"/>
          </p:nvPr>
        </p:nvSpPr>
        <p:spPr>
          <a:xfrm>
            <a:off x="1895100" y="3405865"/>
            <a:ext cx="53538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the new era for material research</a:t>
            </a:r>
            <a:endParaRPr dirty="0"/>
          </a:p>
        </p:txBody>
      </p:sp>
      <p:sp>
        <p:nvSpPr>
          <p:cNvPr id="340" name="Google Shape;340;p30"/>
          <p:cNvSpPr txBox="1">
            <a:spLocks noGrp="1"/>
          </p:cNvSpPr>
          <p:nvPr>
            <p:ph type="ctrTitle"/>
          </p:nvPr>
        </p:nvSpPr>
        <p:spPr>
          <a:xfrm>
            <a:off x="585766" y="1773691"/>
            <a:ext cx="7972468" cy="17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accent4"/>
                </a:solidFill>
              </a:rPr>
              <a:t>Material</a:t>
            </a:r>
            <a:r>
              <a:rPr lang="en" dirty="0"/>
              <a:t> </a:t>
            </a:r>
            <a:r>
              <a:rPr lang="en" dirty="0">
                <a:solidFill>
                  <a:schemeClr val="accent3"/>
                </a:solidFill>
              </a:rPr>
              <a:t>Literatures</a:t>
            </a:r>
            <a:r>
              <a:rPr lang="en" dirty="0"/>
              <a:t> </a:t>
            </a:r>
            <a:r>
              <a:rPr lang="en" dirty="0">
                <a:solidFill>
                  <a:schemeClr val="accent6"/>
                </a:solidFill>
              </a:rPr>
              <a:t>NRE</a:t>
            </a:r>
            <a:r>
              <a:rPr lang="en" dirty="0"/>
              <a:t> </a:t>
            </a:r>
            <a:r>
              <a:rPr lang="en" dirty="0">
                <a:solidFill>
                  <a:schemeClr val="dk2"/>
                </a:solidFill>
              </a:rPr>
              <a:t>Based on  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 err="1">
                <a:solidFill>
                  <a:schemeClr val="accent1"/>
                </a:solidFill>
              </a:rPr>
              <a:t>BiLSTM</a:t>
            </a:r>
            <a:r>
              <a:rPr lang="en" dirty="0">
                <a:solidFill>
                  <a:schemeClr val="accent1"/>
                </a:solidFill>
              </a:rPr>
              <a:t>-CNN-CRF 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8"/>
          <p:cNvSpPr txBox="1">
            <a:spLocks noGrp="1"/>
          </p:cNvSpPr>
          <p:nvPr>
            <p:ph type="title"/>
          </p:nvPr>
        </p:nvSpPr>
        <p:spPr>
          <a:xfrm>
            <a:off x="1668900" y="2549700"/>
            <a:ext cx="5806200" cy="9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" sz="3200" dirty="0"/>
              <a:t>use deep learning models to perform NER tasks on literature in materials science </a:t>
            </a:r>
            <a:endParaRPr sz="3200" dirty="0"/>
          </a:p>
        </p:txBody>
      </p:sp>
      <p:grpSp>
        <p:nvGrpSpPr>
          <p:cNvPr id="689" name="Google Shape;689;p38"/>
          <p:cNvGrpSpPr/>
          <p:nvPr/>
        </p:nvGrpSpPr>
        <p:grpSpPr>
          <a:xfrm>
            <a:off x="7768551" y="530903"/>
            <a:ext cx="701067" cy="701067"/>
            <a:chOff x="4857331" y="1186503"/>
            <a:chExt cx="701067" cy="701067"/>
          </a:xfrm>
        </p:grpSpPr>
        <p:sp>
          <p:nvSpPr>
            <p:cNvPr id="690" name="Google Shape;690;p38"/>
            <p:cNvSpPr/>
            <p:nvPr/>
          </p:nvSpPr>
          <p:spPr>
            <a:xfrm rot="10800000">
              <a:off x="4857331" y="1186503"/>
              <a:ext cx="701067" cy="701067"/>
            </a:xfrm>
            <a:custGeom>
              <a:avLst/>
              <a:gdLst/>
              <a:ahLst/>
              <a:cxnLst/>
              <a:rect l="l" t="t" r="r" b="b"/>
              <a:pathLst>
                <a:path w="20062" h="20062" extrusionOk="0">
                  <a:moveTo>
                    <a:pt x="10031" y="1"/>
                  </a:moveTo>
                  <a:cubicBezTo>
                    <a:pt x="4499" y="1"/>
                    <a:pt x="0" y="4499"/>
                    <a:pt x="0" y="10031"/>
                  </a:cubicBezTo>
                  <a:cubicBezTo>
                    <a:pt x="0" y="15594"/>
                    <a:pt x="4499" y="20062"/>
                    <a:pt x="10031" y="20062"/>
                  </a:cubicBezTo>
                  <a:cubicBezTo>
                    <a:pt x="15563" y="20062"/>
                    <a:pt x="20061" y="15594"/>
                    <a:pt x="20061" y="10031"/>
                  </a:cubicBezTo>
                  <a:cubicBezTo>
                    <a:pt x="20061" y="4499"/>
                    <a:pt x="15563" y="1"/>
                    <a:pt x="10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grpSp>
          <p:nvGrpSpPr>
            <p:cNvPr id="691" name="Google Shape;691;p38"/>
            <p:cNvGrpSpPr/>
            <p:nvPr/>
          </p:nvGrpSpPr>
          <p:grpSpPr>
            <a:xfrm>
              <a:off x="5069173" y="1363761"/>
              <a:ext cx="277515" cy="346555"/>
              <a:chOff x="1710900" y="238125"/>
              <a:chExt cx="4179450" cy="5219200"/>
            </a:xfrm>
          </p:grpSpPr>
          <p:sp>
            <p:nvSpPr>
              <p:cNvPr id="692" name="Google Shape;692;p38"/>
              <p:cNvSpPr/>
              <p:nvPr/>
            </p:nvSpPr>
            <p:spPr>
              <a:xfrm>
                <a:off x="1955550" y="4388175"/>
                <a:ext cx="3628975" cy="916650"/>
              </a:xfrm>
              <a:custGeom>
                <a:avLst/>
                <a:gdLst/>
                <a:ahLst/>
                <a:cxnLst/>
                <a:rect l="l" t="t" r="r" b="b"/>
                <a:pathLst>
                  <a:path w="145159" h="36666" extrusionOk="0">
                    <a:moveTo>
                      <a:pt x="145159" y="0"/>
                    </a:moveTo>
                    <a:lnTo>
                      <a:pt x="74602" y="2675"/>
                    </a:lnTo>
                    <a:lnTo>
                      <a:pt x="2186" y="5415"/>
                    </a:lnTo>
                    <a:lnTo>
                      <a:pt x="0" y="29880"/>
                    </a:lnTo>
                    <a:lnTo>
                      <a:pt x="74602" y="33371"/>
                    </a:lnTo>
                    <a:lnTo>
                      <a:pt x="145159" y="36665"/>
                    </a:lnTo>
                    <a:lnTo>
                      <a:pt x="1451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3" name="Google Shape;693;p38"/>
              <p:cNvSpPr/>
              <p:nvPr/>
            </p:nvSpPr>
            <p:spPr>
              <a:xfrm>
                <a:off x="1710900" y="238125"/>
                <a:ext cx="4179450" cy="4608375"/>
              </a:xfrm>
              <a:custGeom>
                <a:avLst/>
                <a:gdLst/>
                <a:ahLst/>
                <a:cxnLst/>
                <a:rect l="l" t="t" r="r" b="b"/>
                <a:pathLst>
                  <a:path w="167178" h="184335" extrusionOk="0">
                    <a:moveTo>
                      <a:pt x="24433" y="0"/>
                    </a:moveTo>
                    <a:cubicBezTo>
                      <a:pt x="22019" y="0"/>
                      <a:pt x="19670" y="359"/>
                      <a:pt x="17387" y="1044"/>
                    </a:cubicBezTo>
                    <a:cubicBezTo>
                      <a:pt x="7144" y="4110"/>
                      <a:pt x="0" y="13733"/>
                      <a:pt x="0" y="24432"/>
                    </a:cubicBezTo>
                    <a:lnTo>
                      <a:pt x="0" y="184335"/>
                    </a:lnTo>
                    <a:lnTo>
                      <a:pt x="17126" y="167992"/>
                    </a:lnTo>
                    <a:lnTo>
                      <a:pt x="84388" y="167014"/>
                    </a:lnTo>
                    <a:lnTo>
                      <a:pt x="154945" y="166002"/>
                    </a:lnTo>
                    <a:lnTo>
                      <a:pt x="167177" y="166002"/>
                    </a:lnTo>
                    <a:lnTo>
                      <a:pt x="1671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4" name="Google Shape;694;p38"/>
              <p:cNvSpPr/>
              <p:nvPr/>
            </p:nvSpPr>
            <p:spPr>
              <a:xfrm>
                <a:off x="3820600" y="238125"/>
                <a:ext cx="2069750" cy="4175350"/>
              </a:xfrm>
              <a:custGeom>
                <a:avLst/>
                <a:gdLst/>
                <a:ahLst/>
                <a:cxnLst/>
                <a:rect l="l" t="t" r="r" b="b"/>
                <a:pathLst>
                  <a:path w="82790" h="167014" extrusionOk="0">
                    <a:moveTo>
                      <a:pt x="0" y="0"/>
                    </a:moveTo>
                    <a:lnTo>
                      <a:pt x="0" y="167014"/>
                    </a:lnTo>
                    <a:lnTo>
                      <a:pt x="70557" y="166002"/>
                    </a:lnTo>
                    <a:lnTo>
                      <a:pt x="82789" y="166002"/>
                    </a:lnTo>
                    <a:lnTo>
                      <a:pt x="827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5" name="Google Shape;695;p38"/>
              <p:cNvSpPr/>
              <p:nvPr/>
            </p:nvSpPr>
            <p:spPr>
              <a:xfrm>
                <a:off x="2903150" y="1613050"/>
                <a:ext cx="1834900" cy="917450"/>
              </a:xfrm>
              <a:custGeom>
                <a:avLst/>
                <a:gdLst/>
                <a:ahLst/>
                <a:cxnLst/>
                <a:rect l="l" t="t" r="r" b="b"/>
                <a:pathLst>
                  <a:path w="73396" h="36698" extrusionOk="0">
                    <a:moveTo>
                      <a:pt x="1" y="0"/>
                    </a:moveTo>
                    <a:lnTo>
                      <a:pt x="1" y="36697"/>
                    </a:lnTo>
                    <a:lnTo>
                      <a:pt x="73395" y="36697"/>
                    </a:lnTo>
                    <a:lnTo>
                      <a:pt x="733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6" name="Google Shape;696;p38"/>
              <p:cNvSpPr/>
              <p:nvPr/>
            </p:nvSpPr>
            <p:spPr>
              <a:xfrm>
                <a:off x="3107025" y="2831400"/>
                <a:ext cx="1427150" cy="305825"/>
              </a:xfrm>
              <a:custGeom>
                <a:avLst/>
                <a:gdLst/>
                <a:ahLst/>
                <a:cxnLst/>
                <a:rect l="l" t="t" r="r" b="b"/>
                <a:pathLst>
                  <a:path w="57086" h="12233" extrusionOk="0">
                    <a:moveTo>
                      <a:pt x="1" y="0"/>
                    </a:moveTo>
                    <a:lnTo>
                      <a:pt x="1" y="12233"/>
                    </a:lnTo>
                    <a:lnTo>
                      <a:pt x="57085" y="12233"/>
                    </a:lnTo>
                    <a:lnTo>
                      <a:pt x="570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7" name="Google Shape;697;p38"/>
              <p:cNvSpPr/>
              <p:nvPr/>
            </p:nvSpPr>
            <p:spPr>
              <a:xfrm>
                <a:off x="1710900" y="4235675"/>
                <a:ext cx="4179450" cy="1221650"/>
              </a:xfrm>
              <a:custGeom>
                <a:avLst/>
                <a:gdLst/>
                <a:ahLst/>
                <a:cxnLst/>
                <a:rect l="l" t="t" r="r" b="b"/>
                <a:pathLst>
                  <a:path w="167178" h="48866" extrusionOk="0">
                    <a:moveTo>
                      <a:pt x="24433" y="1"/>
                    </a:moveTo>
                    <a:cubicBezTo>
                      <a:pt x="22019" y="1"/>
                      <a:pt x="19670" y="327"/>
                      <a:pt x="17387" y="1012"/>
                    </a:cubicBezTo>
                    <a:cubicBezTo>
                      <a:pt x="7144" y="4078"/>
                      <a:pt x="0" y="13734"/>
                      <a:pt x="0" y="24433"/>
                    </a:cubicBezTo>
                    <a:cubicBezTo>
                      <a:pt x="0" y="30957"/>
                      <a:pt x="2512" y="37089"/>
                      <a:pt x="7144" y="41721"/>
                    </a:cubicBezTo>
                    <a:cubicBezTo>
                      <a:pt x="10015" y="44559"/>
                      <a:pt x="13538" y="46680"/>
                      <a:pt x="17387" y="47854"/>
                    </a:cubicBezTo>
                    <a:cubicBezTo>
                      <a:pt x="19670" y="48506"/>
                      <a:pt x="22019" y="48865"/>
                      <a:pt x="24433" y="48865"/>
                    </a:cubicBezTo>
                    <a:lnTo>
                      <a:pt x="167177" y="48865"/>
                    </a:lnTo>
                    <a:lnTo>
                      <a:pt x="167177" y="36633"/>
                    </a:lnTo>
                    <a:lnTo>
                      <a:pt x="24433" y="36633"/>
                    </a:lnTo>
                    <a:cubicBezTo>
                      <a:pt x="23226" y="36633"/>
                      <a:pt x="22052" y="36470"/>
                      <a:pt x="20910" y="36111"/>
                    </a:cubicBezTo>
                    <a:cubicBezTo>
                      <a:pt x="18985" y="35556"/>
                      <a:pt x="17224" y="34480"/>
                      <a:pt x="15788" y="33044"/>
                    </a:cubicBezTo>
                    <a:cubicBezTo>
                      <a:pt x="13472" y="30761"/>
                      <a:pt x="12233" y="27695"/>
                      <a:pt x="12233" y="24433"/>
                    </a:cubicBezTo>
                    <a:cubicBezTo>
                      <a:pt x="12233" y="19083"/>
                      <a:pt x="15788" y="14255"/>
                      <a:pt x="20910" y="12722"/>
                    </a:cubicBezTo>
                    <a:cubicBezTo>
                      <a:pt x="22052" y="12396"/>
                      <a:pt x="23226" y="12233"/>
                      <a:pt x="24433" y="12233"/>
                    </a:cubicBezTo>
                    <a:lnTo>
                      <a:pt x="167177" y="12233"/>
                    </a:lnTo>
                    <a:lnTo>
                      <a:pt x="1671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8" name="Google Shape;698;p38"/>
              <p:cNvSpPr/>
              <p:nvPr/>
            </p:nvSpPr>
            <p:spPr>
              <a:xfrm>
                <a:off x="3820600" y="4388175"/>
                <a:ext cx="1763925" cy="916650"/>
              </a:xfrm>
              <a:custGeom>
                <a:avLst/>
                <a:gdLst/>
                <a:ahLst/>
                <a:cxnLst/>
                <a:rect l="l" t="t" r="r" b="b"/>
                <a:pathLst>
                  <a:path w="70557" h="36666" extrusionOk="0">
                    <a:moveTo>
                      <a:pt x="70557" y="0"/>
                    </a:moveTo>
                    <a:lnTo>
                      <a:pt x="0" y="2675"/>
                    </a:lnTo>
                    <a:lnTo>
                      <a:pt x="0" y="33371"/>
                    </a:lnTo>
                    <a:lnTo>
                      <a:pt x="70557" y="36665"/>
                    </a:lnTo>
                    <a:lnTo>
                      <a:pt x="705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9" name="Google Shape;699;p38"/>
              <p:cNvSpPr/>
              <p:nvPr/>
            </p:nvSpPr>
            <p:spPr>
              <a:xfrm>
                <a:off x="3820600" y="2831400"/>
                <a:ext cx="713575" cy="305825"/>
              </a:xfrm>
              <a:custGeom>
                <a:avLst/>
                <a:gdLst/>
                <a:ahLst/>
                <a:cxnLst/>
                <a:rect l="l" t="t" r="r" b="b"/>
                <a:pathLst>
                  <a:path w="28543" h="12233" extrusionOk="0">
                    <a:moveTo>
                      <a:pt x="0" y="0"/>
                    </a:moveTo>
                    <a:lnTo>
                      <a:pt x="0" y="12233"/>
                    </a:lnTo>
                    <a:lnTo>
                      <a:pt x="28542" y="12233"/>
                    </a:lnTo>
                    <a:lnTo>
                      <a:pt x="285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700" name="Google Shape;700;p38"/>
              <p:cNvSpPr/>
              <p:nvPr/>
            </p:nvSpPr>
            <p:spPr>
              <a:xfrm>
                <a:off x="3820600" y="1613050"/>
                <a:ext cx="917450" cy="917450"/>
              </a:xfrm>
              <a:custGeom>
                <a:avLst/>
                <a:gdLst/>
                <a:ahLst/>
                <a:cxnLst/>
                <a:rect l="l" t="t" r="r" b="b"/>
                <a:pathLst>
                  <a:path w="36698" h="36698" extrusionOk="0">
                    <a:moveTo>
                      <a:pt x="0" y="0"/>
                    </a:moveTo>
                    <a:lnTo>
                      <a:pt x="0" y="36697"/>
                    </a:lnTo>
                    <a:lnTo>
                      <a:pt x="36697" y="36697"/>
                    </a:lnTo>
                    <a:lnTo>
                      <a:pt x="366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701" name="Google Shape;701;p38"/>
              <p:cNvSpPr/>
              <p:nvPr/>
            </p:nvSpPr>
            <p:spPr>
              <a:xfrm>
                <a:off x="3820600" y="4235675"/>
                <a:ext cx="2069750" cy="305850"/>
              </a:xfrm>
              <a:custGeom>
                <a:avLst/>
                <a:gdLst/>
                <a:ahLst/>
                <a:cxnLst/>
                <a:rect l="l" t="t" r="r" b="b"/>
                <a:pathLst>
                  <a:path w="82790" h="12234" extrusionOk="0">
                    <a:moveTo>
                      <a:pt x="0" y="1"/>
                    </a:moveTo>
                    <a:lnTo>
                      <a:pt x="0" y="12233"/>
                    </a:lnTo>
                    <a:lnTo>
                      <a:pt x="82789" y="12233"/>
                    </a:lnTo>
                    <a:lnTo>
                      <a:pt x="827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702" name="Google Shape;702;p38"/>
              <p:cNvSpPr/>
              <p:nvPr/>
            </p:nvSpPr>
            <p:spPr>
              <a:xfrm>
                <a:off x="3820600" y="5151475"/>
                <a:ext cx="2069750" cy="305850"/>
              </a:xfrm>
              <a:custGeom>
                <a:avLst/>
                <a:gdLst/>
                <a:ahLst/>
                <a:cxnLst/>
                <a:rect l="l" t="t" r="r" b="b"/>
                <a:pathLst>
                  <a:path w="82790" h="12234" extrusionOk="0">
                    <a:moveTo>
                      <a:pt x="0" y="1"/>
                    </a:moveTo>
                    <a:lnTo>
                      <a:pt x="0" y="12233"/>
                    </a:lnTo>
                    <a:lnTo>
                      <a:pt x="82789" y="12233"/>
                    </a:lnTo>
                    <a:lnTo>
                      <a:pt x="827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</p:grpSp>
      </p:grpSp>
      <p:sp>
        <p:nvSpPr>
          <p:cNvPr id="703" name="Google Shape;703;p38"/>
          <p:cNvSpPr txBox="1">
            <a:spLocks noGrp="1"/>
          </p:cNvSpPr>
          <p:nvPr>
            <p:ph type="title" idx="2"/>
          </p:nvPr>
        </p:nvSpPr>
        <p:spPr>
          <a:xfrm>
            <a:off x="832825" y="839300"/>
            <a:ext cx="2686800" cy="3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Our</a:t>
            </a:r>
            <a:r>
              <a:rPr lang="en" b="0" dirty="0"/>
              <a:t> Solution</a:t>
            </a:r>
            <a:endParaRPr dirty="0"/>
          </a:p>
        </p:txBody>
      </p:sp>
      <p:sp>
        <p:nvSpPr>
          <p:cNvPr id="704" name="Google Shape;704;p38">
            <a:hlinkClick r:id="rId3" action="ppaction://hlinksldjump"/>
          </p:cNvPr>
          <p:cNvSpPr/>
          <p:nvPr/>
        </p:nvSpPr>
        <p:spPr>
          <a:xfrm>
            <a:off x="6967425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8">
            <a:hlinkClick r:id="rId4" action="ppaction://hlinksldjump"/>
          </p:cNvPr>
          <p:cNvSpPr/>
          <p:nvPr/>
        </p:nvSpPr>
        <p:spPr>
          <a:xfrm rot="10800000">
            <a:off x="5973150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8">
            <a:hlinkClick r:id="rId5" action="ppaction://hlinksldjump"/>
          </p:cNvPr>
          <p:cNvSpPr/>
          <p:nvPr/>
        </p:nvSpPr>
        <p:spPr>
          <a:xfrm>
            <a:off x="6433137" y="808188"/>
            <a:ext cx="344911" cy="293173"/>
          </a:xfrm>
          <a:custGeom>
            <a:avLst/>
            <a:gdLst/>
            <a:ahLst/>
            <a:cxnLst/>
            <a:rect l="l" t="t" r="r" b="b"/>
            <a:pathLst>
              <a:path w="209354" h="177950" extrusionOk="0">
                <a:moveTo>
                  <a:pt x="104696" y="1"/>
                </a:moveTo>
                <a:lnTo>
                  <a:pt x="0" y="94216"/>
                </a:lnTo>
                <a:lnTo>
                  <a:pt x="31405" y="94216"/>
                </a:lnTo>
                <a:lnTo>
                  <a:pt x="31405" y="177949"/>
                </a:lnTo>
                <a:lnTo>
                  <a:pt x="83734" y="177949"/>
                </a:lnTo>
                <a:lnTo>
                  <a:pt x="83734" y="115139"/>
                </a:lnTo>
                <a:lnTo>
                  <a:pt x="125620" y="115139"/>
                </a:lnTo>
                <a:lnTo>
                  <a:pt x="125620" y="177949"/>
                </a:lnTo>
                <a:lnTo>
                  <a:pt x="177949" y="177949"/>
                </a:lnTo>
                <a:lnTo>
                  <a:pt x="177949" y="94216"/>
                </a:lnTo>
                <a:lnTo>
                  <a:pt x="209354" y="94216"/>
                </a:lnTo>
                <a:lnTo>
                  <a:pt x="10469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911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 txBox="1">
            <a:spLocks noGrp="1"/>
          </p:cNvSpPr>
          <p:nvPr>
            <p:ph type="title"/>
          </p:nvPr>
        </p:nvSpPr>
        <p:spPr>
          <a:xfrm>
            <a:off x="711725" y="2150850"/>
            <a:ext cx="7720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Dataset </a:t>
            </a:r>
            <a:r>
              <a:rPr lang="en" dirty="0">
                <a:solidFill>
                  <a:schemeClr val="accent1"/>
                </a:solidFill>
              </a:rPr>
              <a:t>And</a:t>
            </a:r>
            <a:br>
              <a:rPr lang="en" dirty="0">
                <a:solidFill>
                  <a:schemeClr val="accent1"/>
                </a:solidFill>
              </a:rPr>
            </a:br>
            <a:r>
              <a:rPr lang="en" dirty="0">
                <a:solidFill>
                  <a:schemeClr val="accent5"/>
                </a:solidFill>
              </a:rPr>
              <a:t>Preprocessing</a:t>
            </a:r>
            <a:endParaRPr dirty="0">
              <a:solidFill>
                <a:schemeClr val="bg2"/>
              </a:solidFill>
            </a:endParaRPr>
          </a:p>
        </p:txBody>
      </p:sp>
      <p:grpSp>
        <p:nvGrpSpPr>
          <p:cNvPr id="359" name="Google Shape;359;p33"/>
          <p:cNvGrpSpPr/>
          <p:nvPr/>
        </p:nvGrpSpPr>
        <p:grpSpPr>
          <a:xfrm>
            <a:off x="711725" y="4235725"/>
            <a:ext cx="1715148" cy="333147"/>
            <a:chOff x="6045725" y="615825"/>
            <a:chExt cx="1715148" cy="333147"/>
          </a:xfrm>
        </p:grpSpPr>
        <p:sp>
          <p:nvSpPr>
            <p:cNvPr id="360" name="Google Shape;360;p33"/>
            <p:cNvSpPr/>
            <p:nvPr/>
          </p:nvSpPr>
          <p:spPr>
            <a:xfrm>
              <a:off x="6045725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0" y="0"/>
                  </a:moveTo>
                  <a:lnTo>
                    <a:pt x="0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6737967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1" y="0"/>
                  </a:moveTo>
                  <a:lnTo>
                    <a:pt x="1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7427640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1" y="0"/>
                  </a:moveTo>
                  <a:lnTo>
                    <a:pt x="1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33"/>
          <p:cNvSpPr/>
          <p:nvPr/>
        </p:nvSpPr>
        <p:spPr>
          <a:xfrm rot="-5400000" flipH="1">
            <a:off x="979681" y="578357"/>
            <a:ext cx="571473" cy="1108231"/>
          </a:xfrm>
          <a:custGeom>
            <a:avLst/>
            <a:gdLst/>
            <a:ahLst/>
            <a:cxnLst/>
            <a:rect l="l" t="t" r="r" b="b"/>
            <a:pathLst>
              <a:path w="6323" h="12676" extrusionOk="0">
                <a:moveTo>
                  <a:pt x="1" y="1"/>
                </a:moveTo>
                <a:lnTo>
                  <a:pt x="1" y="12676"/>
                </a:lnTo>
                <a:cubicBezTo>
                  <a:pt x="3496" y="12646"/>
                  <a:pt x="6323" y="9819"/>
                  <a:pt x="6323" y="6323"/>
                </a:cubicBezTo>
                <a:cubicBezTo>
                  <a:pt x="6323" y="2828"/>
                  <a:pt x="3496" y="1"/>
                  <a:pt x="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3"/>
          <p:cNvSpPr/>
          <p:nvPr/>
        </p:nvSpPr>
        <p:spPr>
          <a:xfrm flipH="1">
            <a:off x="158496" y="362976"/>
            <a:ext cx="552804" cy="1145657"/>
          </a:xfrm>
          <a:custGeom>
            <a:avLst/>
            <a:gdLst/>
            <a:ahLst/>
            <a:cxnLst/>
            <a:rect l="l" t="t" r="r" b="b"/>
            <a:pathLst>
              <a:path w="6323" h="12676" extrusionOk="0">
                <a:moveTo>
                  <a:pt x="1" y="1"/>
                </a:moveTo>
                <a:lnTo>
                  <a:pt x="1" y="12676"/>
                </a:lnTo>
                <a:cubicBezTo>
                  <a:pt x="3496" y="12646"/>
                  <a:pt x="6323" y="9819"/>
                  <a:pt x="6323" y="6323"/>
                </a:cubicBezTo>
                <a:cubicBezTo>
                  <a:pt x="6323" y="2828"/>
                  <a:pt x="3496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3"/>
          <p:cNvSpPr/>
          <p:nvPr/>
        </p:nvSpPr>
        <p:spPr>
          <a:xfrm rot="5400000" flipH="1">
            <a:off x="8152284" y="4151784"/>
            <a:ext cx="660121" cy="1323311"/>
          </a:xfrm>
          <a:custGeom>
            <a:avLst/>
            <a:gdLst/>
            <a:ahLst/>
            <a:cxnLst/>
            <a:rect l="l" t="t" r="r" b="b"/>
            <a:pathLst>
              <a:path w="6323" h="12676" extrusionOk="0">
                <a:moveTo>
                  <a:pt x="1" y="1"/>
                </a:moveTo>
                <a:lnTo>
                  <a:pt x="1" y="12676"/>
                </a:lnTo>
                <a:cubicBezTo>
                  <a:pt x="3496" y="12646"/>
                  <a:pt x="6323" y="9819"/>
                  <a:pt x="6323" y="6323"/>
                </a:cubicBezTo>
                <a:cubicBezTo>
                  <a:pt x="6323" y="2828"/>
                  <a:pt x="3496" y="1"/>
                  <a:pt x="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207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oogle Shape;660;p37"/>
          <p:cNvGrpSpPr/>
          <p:nvPr/>
        </p:nvGrpSpPr>
        <p:grpSpPr>
          <a:xfrm>
            <a:off x="7768554" y="530903"/>
            <a:ext cx="701067" cy="701067"/>
            <a:chOff x="3564177" y="1186503"/>
            <a:chExt cx="701067" cy="701067"/>
          </a:xfrm>
        </p:grpSpPr>
        <p:sp>
          <p:nvSpPr>
            <p:cNvPr id="661" name="Google Shape;661;p37"/>
            <p:cNvSpPr/>
            <p:nvPr/>
          </p:nvSpPr>
          <p:spPr>
            <a:xfrm rot="10800000">
              <a:off x="3564177" y="1186503"/>
              <a:ext cx="701067" cy="701067"/>
            </a:xfrm>
            <a:custGeom>
              <a:avLst/>
              <a:gdLst/>
              <a:ahLst/>
              <a:cxnLst/>
              <a:rect l="l" t="t" r="r" b="b"/>
              <a:pathLst>
                <a:path w="20062" h="20062" extrusionOk="0">
                  <a:moveTo>
                    <a:pt x="10031" y="1"/>
                  </a:moveTo>
                  <a:cubicBezTo>
                    <a:pt x="4499" y="1"/>
                    <a:pt x="0" y="4499"/>
                    <a:pt x="0" y="10031"/>
                  </a:cubicBezTo>
                  <a:cubicBezTo>
                    <a:pt x="0" y="15594"/>
                    <a:pt x="4499" y="20062"/>
                    <a:pt x="10031" y="20062"/>
                  </a:cubicBezTo>
                  <a:cubicBezTo>
                    <a:pt x="15563" y="20062"/>
                    <a:pt x="20061" y="15594"/>
                    <a:pt x="20061" y="10031"/>
                  </a:cubicBezTo>
                  <a:cubicBezTo>
                    <a:pt x="20061" y="4499"/>
                    <a:pt x="15563" y="1"/>
                    <a:pt x="10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grpSp>
          <p:nvGrpSpPr>
            <p:cNvPr id="662" name="Google Shape;662;p37"/>
            <p:cNvGrpSpPr/>
            <p:nvPr/>
          </p:nvGrpSpPr>
          <p:grpSpPr>
            <a:xfrm>
              <a:off x="3741463" y="1363763"/>
              <a:ext cx="346555" cy="346557"/>
              <a:chOff x="1190625" y="238100"/>
              <a:chExt cx="5219200" cy="5219225"/>
            </a:xfrm>
          </p:grpSpPr>
          <p:sp>
            <p:nvSpPr>
              <p:cNvPr id="663" name="Google Shape;663;p37"/>
              <p:cNvSpPr/>
              <p:nvPr/>
            </p:nvSpPr>
            <p:spPr>
              <a:xfrm>
                <a:off x="1190625" y="238100"/>
                <a:ext cx="5219200" cy="5219225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208769" extrusionOk="0">
                    <a:moveTo>
                      <a:pt x="104259" y="1"/>
                    </a:moveTo>
                    <a:cubicBezTo>
                      <a:pt x="77097" y="1"/>
                      <a:pt x="50498" y="10633"/>
                      <a:pt x="30532" y="30566"/>
                    </a:cubicBezTo>
                    <a:cubicBezTo>
                      <a:pt x="10830" y="50268"/>
                      <a:pt x="0" y="76462"/>
                      <a:pt x="0" y="104319"/>
                    </a:cubicBezTo>
                    <a:cubicBezTo>
                      <a:pt x="33" y="132209"/>
                      <a:pt x="10895" y="158403"/>
                      <a:pt x="30630" y="178138"/>
                    </a:cubicBezTo>
                    <a:cubicBezTo>
                      <a:pt x="50332" y="197840"/>
                      <a:pt x="76526" y="208703"/>
                      <a:pt x="104384" y="208768"/>
                    </a:cubicBezTo>
                    <a:lnTo>
                      <a:pt x="104514" y="208768"/>
                    </a:lnTo>
                    <a:cubicBezTo>
                      <a:pt x="132371" y="208768"/>
                      <a:pt x="158565" y="197906"/>
                      <a:pt x="178235" y="178236"/>
                    </a:cubicBezTo>
                    <a:cubicBezTo>
                      <a:pt x="197937" y="158534"/>
                      <a:pt x="208767" y="132340"/>
                      <a:pt x="208767" y="104482"/>
                    </a:cubicBezTo>
                    <a:cubicBezTo>
                      <a:pt x="208735" y="81257"/>
                      <a:pt x="201199" y="59239"/>
                      <a:pt x="187303" y="41102"/>
                    </a:cubicBezTo>
                    <a:lnTo>
                      <a:pt x="196404" y="41102"/>
                    </a:lnTo>
                    <a:lnTo>
                      <a:pt x="196404" y="28902"/>
                    </a:lnTo>
                    <a:lnTo>
                      <a:pt x="168416" y="28870"/>
                    </a:lnTo>
                    <a:lnTo>
                      <a:pt x="164828" y="57053"/>
                    </a:lnTo>
                    <a:lnTo>
                      <a:pt x="176963" y="58619"/>
                    </a:lnTo>
                    <a:lnTo>
                      <a:pt x="178137" y="49290"/>
                    </a:lnTo>
                    <a:cubicBezTo>
                      <a:pt x="190043" y="65143"/>
                      <a:pt x="196502" y="84323"/>
                      <a:pt x="196535" y="104482"/>
                    </a:cubicBezTo>
                    <a:cubicBezTo>
                      <a:pt x="196535" y="129078"/>
                      <a:pt x="186977" y="152205"/>
                      <a:pt x="169591" y="169592"/>
                    </a:cubicBezTo>
                    <a:cubicBezTo>
                      <a:pt x="152204" y="186945"/>
                      <a:pt x="129109" y="196536"/>
                      <a:pt x="104514" y="196536"/>
                    </a:cubicBezTo>
                    <a:lnTo>
                      <a:pt x="104384" y="196536"/>
                    </a:lnTo>
                    <a:cubicBezTo>
                      <a:pt x="79788" y="196470"/>
                      <a:pt x="56693" y="186880"/>
                      <a:pt x="39274" y="169494"/>
                    </a:cubicBezTo>
                    <a:cubicBezTo>
                      <a:pt x="21855" y="152075"/>
                      <a:pt x="12265" y="128947"/>
                      <a:pt x="12232" y="104319"/>
                    </a:cubicBezTo>
                    <a:cubicBezTo>
                      <a:pt x="12232" y="79724"/>
                      <a:pt x="21790" y="56596"/>
                      <a:pt x="39176" y="39210"/>
                    </a:cubicBezTo>
                    <a:cubicBezTo>
                      <a:pt x="56763" y="21624"/>
                      <a:pt x="80212" y="12266"/>
                      <a:pt x="104134" y="12266"/>
                    </a:cubicBezTo>
                    <a:cubicBezTo>
                      <a:pt x="104217" y="12266"/>
                      <a:pt x="104300" y="12266"/>
                      <a:pt x="104384" y="12266"/>
                    </a:cubicBezTo>
                    <a:cubicBezTo>
                      <a:pt x="115866" y="12266"/>
                      <a:pt x="127478" y="14419"/>
                      <a:pt x="138569" y="18888"/>
                    </a:cubicBezTo>
                    <a:lnTo>
                      <a:pt x="143136" y="7536"/>
                    </a:lnTo>
                    <a:cubicBezTo>
                      <a:pt x="130545" y="2480"/>
                      <a:pt x="117399" y="34"/>
                      <a:pt x="104384" y="1"/>
                    </a:cubicBezTo>
                    <a:cubicBezTo>
                      <a:pt x="104342" y="1"/>
                      <a:pt x="104300" y="1"/>
                      <a:pt x="1042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64" name="Google Shape;664;p37"/>
              <p:cNvSpPr/>
              <p:nvPr/>
            </p:nvSpPr>
            <p:spPr>
              <a:xfrm>
                <a:off x="2209975" y="1258300"/>
                <a:ext cx="3180475" cy="3179650"/>
              </a:xfrm>
              <a:custGeom>
                <a:avLst/>
                <a:gdLst/>
                <a:ahLst/>
                <a:cxnLst/>
                <a:rect l="l" t="t" r="r" b="b"/>
                <a:pathLst>
                  <a:path w="127219" h="127186" extrusionOk="0">
                    <a:moveTo>
                      <a:pt x="63610" y="0"/>
                    </a:moveTo>
                    <a:cubicBezTo>
                      <a:pt x="28478" y="0"/>
                      <a:pt x="1" y="28478"/>
                      <a:pt x="1" y="63577"/>
                    </a:cubicBezTo>
                    <a:cubicBezTo>
                      <a:pt x="1" y="98708"/>
                      <a:pt x="28478" y="127185"/>
                      <a:pt x="63610" y="127185"/>
                    </a:cubicBezTo>
                    <a:cubicBezTo>
                      <a:pt x="98741" y="127185"/>
                      <a:pt x="127218" y="98708"/>
                      <a:pt x="127218" y="63577"/>
                    </a:cubicBezTo>
                    <a:cubicBezTo>
                      <a:pt x="127218" y="28478"/>
                      <a:pt x="98741" y="0"/>
                      <a:pt x="636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65" name="Google Shape;665;p37"/>
              <p:cNvSpPr/>
              <p:nvPr/>
            </p:nvSpPr>
            <p:spPr>
              <a:xfrm>
                <a:off x="3800200" y="1258300"/>
                <a:ext cx="1590250" cy="3179650"/>
              </a:xfrm>
              <a:custGeom>
                <a:avLst/>
                <a:gdLst/>
                <a:ahLst/>
                <a:cxnLst/>
                <a:rect l="l" t="t" r="r" b="b"/>
                <a:pathLst>
                  <a:path w="63610" h="127186" extrusionOk="0">
                    <a:moveTo>
                      <a:pt x="1" y="0"/>
                    </a:moveTo>
                    <a:lnTo>
                      <a:pt x="1" y="127185"/>
                    </a:lnTo>
                    <a:cubicBezTo>
                      <a:pt x="35067" y="127185"/>
                      <a:pt x="63609" y="98643"/>
                      <a:pt x="63609" y="63577"/>
                    </a:cubicBezTo>
                    <a:cubicBezTo>
                      <a:pt x="63609" y="28543"/>
                      <a:pt x="35067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66" name="Google Shape;666;p37"/>
              <p:cNvSpPr/>
              <p:nvPr/>
            </p:nvSpPr>
            <p:spPr>
              <a:xfrm>
                <a:off x="3647700" y="2192850"/>
                <a:ext cx="808175" cy="808200"/>
              </a:xfrm>
              <a:custGeom>
                <a:avLst/>
                <a:gdLst/>
                <a:ahLst/>
                <a:cxnLst/>
                <a:rect l="l" t="t" r="r" b="b"/>
                <a:pathLst>
                  <a:path w="32327" h="32328" extrusionOk="0">
                    <a:moveTo>
                      <a:pt x="1" y="1"/>
                    </a:moveTo>
                    <a:lnTo>
                      <a:pt x="1" y="32327"/>
                    </a:lnTo>
                    <a:lnTo>
                      <a:pt x="32327" y="32327"/>
                    </a:lnTo>
                    <a:lnTo>
                      <a:pt x="32327" y="20095"/>
                    </a:lnTo>
                    <a:lnTo>
                      <a:pt x="12200" y="20095"/>
                    </a:lnTo>
                    <a:lnTo>
                      <a:pt x="122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67" name="Google Shape;667;p37"/>
              <p:cNvSpPr/>
              <p:nvPr/>
            </p:nvSpPr>
            <p:spPr>
              <a:xfrm>
                <a:off x="3800200" y="2192850"/>
                <a:ext cx="655675" cy="808200"/>
              </a:xfrm>
              <a:custGeom>
                <a:avLst/>
                <a:gdLst/>
                <a:ahLst/>
                <a:cxnLst/>
                <a:rect l="l" t="t" r="r" b="b"/>
                <a:pathLst>
                  <a:path w="26227" h="32328" extrusionOk="0">
                    <a:moveTo>
                      <a:pt x="1" y="1"/>
                    </a:moveTo>
                    <a:lnTo>
                      <a:pt x="1" y="32327"/>
                    </a:lnTo>
                    <a:lnTo>
                      <a:pt x="26227" y="32327"/>
                    </a:lnTo>
                    <a:lnTo>
                      <a:pt x="26227" y="20095"/>
                    </a:lnTo>
                    <a:lnTo>
                      <a:pt x="6100" y="20095"/>
                    </a:lnTo>
                    <a:lnTo>
                      <a:pt x="61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68" name="Google Shape;668;p37"/>
              <p:cNvSpPr/>
              <p:nvPr/>
            </p:nvSpPr>
            <p:spPr>
              <a:xfrm>
                <a:off x="3800200" y="238125"/>
                <a:ext cx="968825" cy="472175"/>
              </a:xfrm>
              <a:custGeom>
                <a:avLst/>
                <a:gdLst/>
                <a:ahLst/>
                <a:cxnLst/>
                <a:rect l="l" t="t" r="r" b="b"/>
                <a:pathLst>
                  <a:path w="38753" h="18887" extrusionOk="0">
                    <a:moveTo>
                      <a:pt x="1" y="0"/>
                    </a:moveTo>
                    <a:lnTo>
                      <a:pt x="1" y="12232"/>
                    </a:lnTo>
                    <a:cubicBezTo>
                      <a:pt x="11483" y="12265"/>
                      <a:pt x="23095" y="14418"/>
                      <a:pt x="34186" y="18887"/>
                    </a:cubicBezTo>
                    <a:lnTo>
                      <a:pt x="38753" y="7503"/>
                    </a:lnTo>
                    <a:cubicBezTo>
                      <a:pt x="26162" y="2479"/>
                      <a:pt x="13016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69" name="Google Shape;669;p37"/>
              <p:cNvSpPr/>
              <p:nvPr/>
            </p:nvSpPr>
            <p:spPr>
              <a:xfrm>
                <a:off x="3800200" y="959825"/>
                <a:ext cx="2609625" cy="4497500"/>
              </a:xfrm>
              <a:custGeom>
                <a:avLst/>
                <a:gdLst/>
                <a:ahLst/>
                <a:cxnLst/>
                <a:rect l="l" t="t" r="r" b="b"/>
                <a:pathLst>
                  <a:path w="104385" h="179900" extrusionOk="0">
                    <a:moveTo>
                      <a:pt x="64033" y="1"/>
                    </a:moveTo>
                    <a:lnTo>
                      <a:pt x="60445" y="28184"/>
                    </a:lnTo>
                    <a:lnTo>
                      <a:pt x="72580" y="29750"/>
                    </a:lnTo>
                    <a:lnTo>
                      <a:pt x="73754" y="20421"/>
                    </a:lnTo>
                    <a:cubicBezTo>
                      <a:pt x="85660" y="36274"/>
                      <a:pt x="92119" y="55454"/>
                      <a:pt x="92152" y="75613"/>
                    </a:cubicBezTo>
                    <a:cubicBezTo>
                      <a:pt x="92152" y="100209"/>
                      <a:pt x="82594" y="123336"/>
                      <a:pt x="65208" y="140723"/>
                    </a:cubicBezTo>
                    <a:cubicBezTo>
                      <a:pt x="47821" y="158109"/>
                      <a:pt x="24726" y="167667"/>
                      <a:pt x="131" y="167667"/>
                    </a:cubicBezTo>
                    <a:lnTo>
                      <a:pt x="1" y="167667"/>
                    </a:lnTo>
                    <a:lnTo>
                      <a:pt x="1" y="179899"/>
                    </a:lnTo>
                    <a:lnTo>
                      <a:pt x="131" y="179899"/>
                    </a:lnTo>
                    <a:cubicBezTo>
                      <a:pt x="27988" y="179899"/>
                      <a:pt x="54182" y="169069"/>
                      <a:pt x="73852" y="149367"/>
                    </a:cubicBezTo>
                    <a:cubicBezTo>
                      <a:pt x="93554" y="129665"/>
                      <a:pt x="104384" y="103471"/>
                      <a:pt x="104384" y="75613"/>
                    </a:cubicBezTo>
                    <a:cubicBezTo>
                      <a:pt x="104352" y="52388"/>
                      <a:pt x="96816" y="30337"/>
                      <a:pt x="82920" y="12233"/>
                    </a:cubicBezTo>
                    <a:lnTo>
                      <a:pt x="92021" y="12233"/>
                    </a:lnTo>
                    <a:lnTo>
                      <a:pt x="920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</p:grpSp>
      </p:grpSp>
      <p:sp>
        <p:nvSpPr>
          <p:cNvPr id="670" name="Google Shape;670;p37"/>
          <p:cNvSpPr txBox="1">
            <a:spLocks noGrp="1"/>
          </p:cNvSpPr>
          <p:nvPr>
            <p:ph type="title"/>
          </p:nvPr>
        </p:nvSpPr>
        <p:spPr>
          <a:xfrm>
            <a:off x="832825" y="839300"/>
            <a:ext cx="2686800" cy="3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</a:t>
            </a:r>
            <a:r>
              <a:rPr lang="en" b="0" dirty="0"/>
              <a:t> Description</a:t>
            </a:r>
            <a:endParaRPr dirty="0"/>
          </a:p>
        </p:txBody>
      </p:sp>
      <p:sp>
        <p:nvSpPr>
          <p:cNvPr id="671" name="Google Shape;671;p37"/>
          <p:cNvSpPr txBox="1">
            <a:spLocks noGrp="1"/>
          </p:cNvSpPr>
          <p:nvPr>
            <p:ph type="subTitle" idx="1"/>
          </p:nvPr>
        </p:nvSpPr>
        <p:spPr>
          <a:xfrm>
            <a:off x="4676901" y="1430325"/>
            <a:ext cx="3792720" cy="7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" dirty="0"/>
              <a:t>Named Entity Recognition and Normalization Applied to Large- Scale Information Extraction from the Materials Science Literature</a:t>
            </a:r>
            <a:endParaRPr b="1" dirty="0"/>
          </a:p>
        </p:txBody>
      </p:sp>
      <p:sp>
        <p:nvSpPr>
          <p:cNvPr id="672" name="Google Shape;672;p37">
            <a:hlinkClick r:id="rId3" action="ppaction://hlinksldjump"/>
          </p:cNvPr>
          <p:cNvSpPr/>
          <p:nvPr/>
        </p:nvSpPr>
        <p:spPr>
          <a:xfrm>
            <a:off x="6967425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7">
            <a:hlinkClick r:id="rId4" action="ppaction://hlinksldjump"/>
          </p:cNvPr>
          <p:cNvSpPr/>
          <p:nvPr/>
        </p:nvSpPr>
        <p:spPr>
          <a:xfrm rot="10800000">
            <a:off x="5973150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7">
            <a:hlinkClick r:id="rId5" action="ppaction://hlinksldjump"/>
          </p:cNvPr>
          <p:cNvSpPr/>
          <p:nvPr/>
        </p:nvSpPr>
        <p:spPr>
          <a:xfrm>
            <a:off x="6433137" y="808188"/>
            <a:ext cx="344911" cy="293173"/>
          </a:xfrm>
          <a:custGeom>
            <a:avLst/>
            <a:gdLst/>
            <a:ahLst/>
            <a:cxnLst/>
            <a:rect l="l" t="t" r="r" b="b"/>
            <a:pathLst>
              <a:path w="209354" h="177950" extrusionOk="0">
                <a:moveTo>
                  <a:pt x="104696" y="1"/>
                </a:moveTo>
                <a:lnTo>
                  <a:pt x="0" y="94216"/>
                </a:lnTo>
                <a:lnTo>
                  <a:pt x="31405" y="94216"/>
                </a:lnTo>
                <a:lnTo>
                  <a:pt x="31405" y="177949"/>
                </a:lnTo>
                <a:lnTo>
                  <a:pt x="83734" y="177949"/>
                </a:lnTo>
                <a:lnTo>
                  <a:pt x="83734" y="115139"/>
                </a:lnTo>
                <a:lnTo>
                  <a:pt x="125620" y="115139"/>
                </a:lnTo>
                <a:lnTo>
                  <a:pt x="125620" y="177949"/>
                </a:lnTo>
                <a:lnTo>
                  <a:pt x="177949" y="177949"/>
                </a:lnTo>
                <a:lnTo>
                  <a:pt x="177949" y="94216"/>
                </a:lnTo>
                <a:lnTo>
                  <a:pt x="209354" y="94216"/>
                </a:lnTo>
                <a:lnTo>
                  <a:pt x="10469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2B0982A4-8E9E-FD41-9138-259E2F8277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755" y="1475036"/>
            <a:ext cx="4412520" cy="3315694"/>
          </a:xfrm>
          <a:prstGeom prst="rect">
            <a:avLst/>
          </a:prstGeom>
        </p:spPr>
      </p:pic>
      <p:sp>
        <p:nvSpPr>
          <p:cNvPr id="29" name="Google Shape;671;p37">
            <a:extLst>
              <a:ext uri="{FF2B5EF4-FFF2-40B4-BE49-F238E27FC236}">
                <a16:creationId xmlns:a16="http://schemas.microsoft.com/office/drawing/2014/main" id="{977A5980-534E-194B-8EAA-35F04D5553EA}"/>
              </a:ext>
            </a:extLst>
          </p:cNvPr>
          <p:cNvSpPr txBox="1">
            <a:spLocks/>
          </p:cNvSpPr>
          <p:nvPr/>
        </p:nvSpPr>
        <p:spPr>
          <a:xfrm>
            <a:off x="4890525" y="2304585"/>
            <a:ext cx="3123000" cy="32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" dirty="0"/>
              <a:t>Generated by </a:t>
            </a:r>
            <a:r>
              <a:rPr lang="en" altLang="zh-CN" b="1" dirty="0"/>
              <a:t>Tokenization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8943F7-9CB9-8247-A9BC-560E68CDADEE}"/>
              </a:ext>
            </a:extLst>
          </p:cNvPr>
          <p:cNvSpPr/>
          <p:nvPr/>
        </p:nvSpPr>
        <p:spPr>
          <a:xfrm>
            <a:off x="5395833" y="3530211"/>
            <a:ext cx="20842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110537 Records in train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Google Shape;671;p37">
            <a:extLst>
              <a:ext uri="{FF2B5EF4-FFF2-40B4-BE49-F238E27FC236}">
                <a16:creationId xmlns:a16="http://schemas.microsoft.com/office/drawing/2014/main" id="{80702DD6-1128-4946-833F-A95FEFD9241D}"/>
              </a:ext>
            </a:extLst>
          </p:cNvPr>
          <p:cNvSpPr txBox="1">
            <a:spLocks/>
          </p:cNvSpPr>
          <p:nvPr/>
        </p:nvSpPr>
        <p:spPr>
          <a:xfrm>
            <a:off x="4890525" y="2601371"/>
            <a:ext cx="3123000" cy="32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" dirty="0"/>
              <a:t>Composed by </a:t>
            </a:r>
            <a:r>
              <a:rPr lang="en" altLang="zh-CN" b="1" dirty="0"/>
              <a:t>Word </a:t>
            </a:r>
            <a:r>
              <a:rPr lang="en" altLang="zh-CN" dirty="0"/>
              <a:t>and</a:t>
            </a:r>
            <a:r>
              <a:rPr lang="en" altLang="zh-CN" b="1" dirty="0"/>
              <a:t> Tag</a:t>
            </a:r>
          </a:p>
        </p:txBody>
      </p:sp>
      <p:sp>
        <p:nvSpPr>
          <p:cNvPr id="32" name="Google Shape;671;p37">
            <a:extLst>
              <a:ext uri="{FF2B5EF4-FFF2-40B4-BE49-F238E27FC236}">
                <a16:creationId xmlns:a16="http://schemas.microsoft.com/office/drawing/2014/main" id="{06211695-6A84-3042-9395-C91385484334}"/>
              </a:ext>
            </a:extLst>
          </p:cNvPr>
          <p:cNvSpPr txBox="1">
            <a:spLocks/>
          </p:cNvSpPr>
          <p:nvPr/>
        </p:nvSpPr>
        <p:spPr>
          <a:xfrm>
            <a:off x="4890525" y="3065791"/>
            <a:ext cx="3123000" cy="321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" dirty="0"/>
              <a:t>Divided into </a:t>
            </a:r>
            <a:r>
              <a:rPr lang="en" altLang="zh-CN" b="1" dirty="0" err="1"/>
              <a:t>train_set</a:t>
            </a:r>
            <a:r>
              <a:rPr lang="en" altLang="zh-CN" b="1" dirty="0"/>
              <a:t> </a:t>
            </a:r>
            <a:r>
              <a:rPr lang="en" altLang="zh-CN" dirty="0"/>
              <a:t>,</a:t>
            </a:r>
            <a:r>
              <a:rPr lang="en" altLang="zh-CN" b="1" dirty="0"/>
              <a:t> </a:t>
            </a:r>
            <a:r>
              <a:rPr lang="en" altLang="zh-CN" b="1" dirty="0" err="1"/>
              <a:t>test_set</a:t>
            </a:r>
            <a:r>
              <a:rPr lang="en" altLang="zh-CN" b="1" dirty="0"/>
              <a:t> </a:t>
            </a:r>
            <a:r>
              <a:rPr lang="en" altLang="zh-CN" dirty="0"/>
              <a:t>and</a:t>
            </a:r>
            <a:r>
              <a:rPr lang="en" altLang="zh-CN" b="1" dirty="0"/>
              <a:t> </a:t>
            </a:r>
            <a:r>
              <a:rPr lang="en" altLang="zh-CN" b="1" dirty="0" err="1"/>
              <a:t>dev_set</a:t>
            </a:r>
            <a:endParaRPr lang="en" altLang="zh-CN" b="1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0EE54D9-7E14-8340-8355-39A2CA9463F0}"/>
              </a:ext>
            </a:extLst>
          </p:cNvPr>
          <p:cNvSpPr/>
          <p:nvPr/>
        </p:nvSpPr>
        <p:spPr>
          <a:xfrm>
            <a:off x="5409912" y="3826997"/>
            <a:ext cx="19255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13992 Records in test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371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6" name="Google Shape;4946;p47"/>
          <p:cNvSpPr/>
          <p:nvPr/>
        </p:nvSpPr>
        <p:spPr>
          <a:xfrm>
            <a:off x="711725" y="537500"/>
            <a:ext cx="1051500" cy="140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8" name="Google Shape;4948;p47"/>
          <p:cNvSpPr txBox="1">
            <a:spLocks noGrp="1"/>
          </p:cNvSpPr>
          <p:nvPr>
            <p:ph type="title"/>
          </p:nvPr>
        </p:nvSpPr>
        <p:spPr>
          <a:xfrm>
            <a:off x="833111" y="829357"/>
            <a:ext cx="2686800" cy="3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 </a:t>
            </a:r>
            <a:r>
              <a:rPr lang="en" b="0" dirty="0"/>
              <a:t>Preprocessing</a:t>
            </a:r>
            <a:endParaRPr dirty="0"/>
          </a:p>
        </p:txBody>
      </p:sp>
      <p:sp>
        <p:nvSpPr>
          <p:cNvPr id="4949" name="Google Shape;4949;p47">
            <a:hlinkClick r:id="rId3" action="ppaction://hlinksldjump"/>
          </p:cNvPr>
          <p:cNvSpPr/>
          <p:nvPr/>
        </p:nvSpPr>
        <p:spPr>
          <a:xfrm>
            <a:off x="6967425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0" name="Google Shape;4950;p47">
            <a:hlinkClick r:id="rId4" action="ppaction://hlinksldjump"/>
          </p:cNvPr>
          <p:cNvSpPr/>
          <p:nvPr/>
        </p:nvSpPr>
        <p:spPr>
          <a:xfrm rot="10800000">
            <a:off x="5973150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1" name="Google Shape;4951;p47">
            <a:hlinkClick r:id="rId5" action="ppaction://hlinksldjump"/>
          </p:cNvPr>
          <p:cNvSpPr/>
          <p:nvPr/>
        </p:nvSpPr>
        <p:spPr>
          <a:xfrm>
            <a:off x="6433137" y="808188"/>
            <a:ext cx="344911" cy="293173"/>
          </a:xfrm>
          <a:custGeom>
            <a:avLst/>
            <a:gdLst/>
            <a:ahLst/>
            <a:cxnLst/>
            <a:rect l="l" t="t" r="r" b="b"/>
            <a:pathLst>
              <a:path w="209354" h="177950" extrusionOk="0">
                <a:moveTo>
                  <a:pt x="104696" y="1"/>
                </a:moveTo>
                <a:lnTo>
                  <a:pt x="0" y="94216"/>
                </a:lnTo>
                <a:lnTo>
                  <a:pt x="31405" y="94216"/>
                </a:lnTo>
                <a:lnTo>
                  <a:pt x="31405" y="177949"/>
                </a:lnTo>
                <a:lnTo>
                  <a:pt x="83734" y="177949"/>
                </a:lnTo>
                <a:lnTo>
                  <a:pt x="83734" y="115139"/>
                </a:lnTo>
                <a:lnTo>
                  <a:pt x="125620" y="115139"/>
                </a:lnTo>
                <a:lnTo>
                  <a:pt x="125620" y="177949"/>
                </a:lnTo>
                <a:lnTo>
                  <a:pt x="177949" y="177949"/>
                </a:lnTo>
                <a:lnTo>
                  <a:pt x="177949" y="94216"/>
                </a:lnTo>
                <a:lnTo>
                  <a:pt x="209354" y="94216"/>
                </a:lnTo>
                <a:lnTo>
                  <a:pt x="10469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2" name="Google Shape;4952;p47"/>
          <p:cNvGrpSpPr/>
          <p:nvPr/>
        </p:nvGrpSpPr>
        <p:grpSpPr>
          <a:xfrm>
            <a:off x="7765597" y="537491"/>
            <a:ext cx="701067" cy="701067"/>
            <a:chOff x="956097" y="3601266"/>
            <a:chExt cx="701067" cy="701067"/>
          </a:xfrm>
        </p:grpSpPr>
        <p:sp>
          <p:nvSpPr>
            <p:cNvPr id="4953" name="Google Shape;4953;p47"/>
            <p:cNvSpPr/>
            <p:nvPr/>
          </p:nvSpPr>
          <p:spPr>
            <a:xfrm rot="10800000">
              <a:off x="956097" y="3601266"/>
              <a:ext cx="701067" cy="701067"/>
            </a:xfrm>
            <a:custGeom>
              <a:avLst/>
              <a:gdLst/>
              <a:ahLst/>
              <a:cxnLst/>
              <a:rect l="l" t="t" r="r" b="b"/>
              <a:pathLst>
                <a:path w="20062" h="20062" extrusionOk="0">
                  <a:moveTo>
                    <a:pt x="10031" y="1"/>
                  </a:moveTo>
                  <a:cubicBezTo>
                    <a:pt x="4499" y="1"/>
                    <a:pt x="0" y="4499"/>
                    <a:pt x="0" y="10031"/>
                  </a:cubicBezTo>
                  <a:cubicBezTo>
                    <a:pt x="0" y="15594"/>
                    <a:pt x="4499" y="20062"/>
                    <a:pt x="10031" y="20062"/>
                  </a:cubicBezTo>
                  <a:cubicBezTo>
                    <a:pt x="15563" y="20062"/>
                    <a:pt x="20061" y="15594"/>
                    <a:pt x="20061" y="10031"/>
                  </a:cubicBezTo>
                  <a:cubicBezTo>
                    <a:pt x="20061" y="4499"/>
                    <a:pt x="15563" y="1"/>
                    <a:pt x="10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grpSp>
          <p:nvGrpSpPr>
            <p:cNvPr id="4954" name="Google Shape;4954;p47"/>
            <p:cNvGrpSpPr/>
            <p:nvPr/>
          </p:nvGrpSpPr>
          <p:grpSpPr>
            <a:xfrm>
              <a:off x="1112494" y="3751716"/>
              <a:ext cx="388895" cy="388895"/>
              <a:chOff x="2732825" y="238125"/>
              <a:chExt cx="3369975" cy="3369975"/>
            </a:xfrm>
          </p:grpSpPr>
          <p:sp>
            <p:nvSpPr>
              <p:cNvPr id="4955" name="Google Shape;4955;p47"/>
              <p:cNvSpPr/>
              <p:nvPr/>
            </p:nvSpPr>
            <p:spPr>
              <a:xfrm>
                <a:off x="2732825" y="238125"/>
                <a:ext cx="3369975" cy="3369975"/>
              </a:xfrm>
              <a:custGeom>
                <a:avLst/>
                <a:gdLst/>
                <a:ahLst/>
                <a:cxnLst/>
                <a:rect l="l" t="t" r="r" b="b"/>
                <a:pathLst>
                  <a:path w="134799" h="134799" extrusionOk="0">
                    <a:moveTo>
                      <a:pt x="67400" y="0"/>
                    </a:moveTo>
                    <a:cubicBezTo>
                      <a:pt x="30269" y="0"/>
                      <a:pt x="1" y="30268"/>
                      <a:pt x="1" y="67399"/>
                    </a:cubicBezTo>
                    <a:cubicBezTo>
                      <a:pt x="1" y="104530"/>
                      <a:pt x="30269" y="134798"/>
                      <a:pt x="67400" y="134798"/>
                    </a:cubicBezTo>
                    <a:cubicBezTo>
                      <a:pt x="104530" y="134798"/>
                      <a:pt x="134799" y="104530"/>
                      <a:pt x="134799" y="67399"/>
                    </a:cubicBezTo>
                    <a:cubicBezTo>
                      <a:pt x="134799" y="30268"/>
                      <a:pt x="104530" y="0"/>
                      <a:pt x="674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6" name="Google Shape;4956;p47"/>
              <p:cNvSpPr/>
              <p:nvPr/>
            </p:nvSpPr>
            <p:spPr>
              <a:xfrm>
                <a:off x="4417800" y="238125"/>
                <a:ext cx="1685000" cy="3369975"/>
              </a:xfrm>
              <a:custGeom>
                <a:avLst/>
                <a:gdLst/>
                <a:ahLst/>
                <a:cxnLst/>
                <a:rect l="l" t="t" r="r" b="b"/>
                <a:pathLst>
                  <a:path w="67400" h="134799" extrusionOk="0">
                    <a:moveTo>
                      <a:pt x="1" y="0"/>
                    </a:moveTo>
                    <a:lnTo>
                      <a:pt x="1" y="134798"/>
                    </a:lnTo>
                    <a:cubicBezTo>
                      <a:pt x="37131" y="134798"/>
                      <a:pt x="67400" y="104530"/>
                      <a:pt x="67400" y="67399"/>
                    </a:cubicBezTo>
                    <a:cubicBezTo>
                      <a:pt x="67400" y="30268"/>
                      <a:pt x="37131" y="0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7" name="Google Shape;4957;p47"/>
              <p:cNvSpPr/>
              <p:nvPr/>
            </p:nvSpPr>
            <p:spPr>
              <a:xfrm>
                <a:off x="3039175" y="544475"/>
                <a:ext cx="2757275" cy="2757250"/>
              </a:xfrm>
              <a:custGeom>
                <a:avLst/>
                <a:gdLst/>
                <a:ahLst/>
                <a:cxnLst/>
                <a:rect l="l" t="t" r="r" b="b"/>
                <a:pathLst>
                  <a:path w="110291" h="110290" extrusionOk="0">
                    <a:moveTo>
                      <a:pt x="55146" y="0"/>
                    </a:moveTo>
                    <a:cubicBezTo>
                      <a:pt x="24755" y="0"/>
                      <a:pt x="1" y="24754"/>
                      <a:pt x="1" y="55145"/>
                    </a:cubicBezTo>
                    <a:cubicBezTo>
                      <a:pt x="1" y="85536"/>
                      <a:pt x="24755" y="110290"/>
                      <a:pt x="55146" y="110290"/>
                    </a:cubicBezTo>
                    <a:cubicBezTo>
                      <a:pt x="85537" y="110290"/>
                      <a:pt x="110290" y="85536"/>
                      <a:pt x="110290" y="55145"/>
                    </a:cubicBezTo>
                    <a:cubicBezTo>
                      <a:pt x="110290" y="24754"/>
                      <a:pt x="85537" y="0"/>
                      <a:pt x="55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8" name="Google Shape;4958;p47"/>
              <p:cNvSpPr/>
              <p:nvPr/>
            </p:nvSpPr>
            <p:spPr>
              <a:xfrm>
                <a:off x="4417800" y="544475"/>
                <a:ext cx="1378650" cy="2757250"/>
              </a:xfrm>
              <a:custGeom>
                <a:avLst/>
                <a:gdLst/>
                <a:ahLst/>
                <a:cxnLst/>
                <a:rect l="l" t="t" r="r" b="b"/>
                <a:pathLst>
                  <a:path w="55146" h="110290" extrusionOk="0">
                    <a:moveTo>
                      <a:pt x="1" y="0"/>
                    </a:moveTo>
                    <a:lnTo>
                      <a:pt x="1" y="110290"/>
                    </a:lnTo>
                    <a:cubicBezTo>
                      <a:pt x="30392" y="110290"/>
                      <a:pt x="55145" y="85536"/>
                      <a:pt x="55145" y="55145"/>
                    </a:cubicBezTo>
                    <a:cubicBezTo>
                      <a:pt x="55145" y="24754"/>
                      <a:pt x="30392" y="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9" name="Google Shape;4959;p47"/>
              <p:cNvSpPr/>
              <p:nvPr/>
            </p:nvSpPr>
            <p:spPr>
              <a:xfrm>
                <a:off x="4264625" y="850825"/>
                <a:ext cx="1225475" cy="1225475"/>
              </a:xfrm>
              <a:custGeom>
                <a:avLst/>
                <a:gdLst/>
                <a:ahLst/>
                <a:cxnLst/>
                <a:rect l="l" t="t" r="r" b="b"/>
                <a:pathLst>
                  <a:path w="49019" h="49019" extrusionOk="0">
                    <a:moveTo>
                      <a:pt x="1" y="1"/>
                    </a:moveTo>
                    <a:lnTo>
                      <a:pt x="1" y="49018"/>
                    </a:lnTo>
                    <a:lnTo>
                      <a:pt x="49018" y="49018"/>
                    </a:lnTo>
                    <a:lnTo>
                      <a:pt x="49018" y="36764"/>
                    </a:lnTo>
                    <a:lnTo>
                      <a:pt x="12255" y="36764"/>
                    </a:lnTo>
                    <a:lnTo>
                      <a:pt x="12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0" name="Google Shape;4960;p47"/>
              <p:cNvSpPr/>
              <p:nvPr/>
            </p:nvSpPr>
            <p:spPr>
              <a:xfrm>
                <a:off x="4417800" y="850825"/>
                <a:ext cx="1072300" cy="1225475"/>
              </a:xfrm>
              <a:custGeom>
                <a:avLst/>
                <a:gdLst/>
                <a:ahLst/>
                <a:cxnLst/>
                <a:rect l="l" t="t" r="r" b="b"/>
                <a:pathLst>
                  <a:path w="42892" h="49019" extrusionOk="0">
                    <a:moveTo>
                      <a:pt x="1" y="1"/>
                    </a:moveTo>
                    <a:lnTo>
                      <a:pt x="1" y="49018"/>
                    </a:lnTo>
                    <a:lnTo>
                      <a:pt x="42891" y="49018"/>
                    </a:lnTo>
                    <a:lnTo>
                      <a:pt x="42891" y="36764"/>
                    </a:lnTo>
                    <a:lnTo>
                      <a:pt x="6128" y="36764"/>
                    </a:lnTo>
                    <a:lnTo>
                      <a:pt x="61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Google Shape;5084;p51">
            <a:extLst>
              <a:ext uri="{FF2B5EF4-FFF2-40B4-BE49-F238E27FC236}">
                <a16:creationId xmlns:a16="http://schemas.microsoft.com/office/drawing/2014/main" id="{25EB822B-804E-A044-80D0-93D3BB80D9A1}"/>
              </a:ext>
            </a:extLst>
          </p:cNvPr>
          <p:cNvSpPr/>
          <p:nvPr/>
        </p:nvSpPr>
        <p:spPr>
          <a:xfrm>
            <a:off x="5963797" y="1930443"/>
            <a:ext cx="1801800" cy="1801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1600" dirty="0">
                <a:solidFill>
                  <a:schemeClr val="bg1"/>
                </a:solidFill>
              </a:rPr>
              <a:t>Converts char, word, tag vectors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43" name="Google Shape;5087;p51">
            <a:extLst>
              <a:ext uri="{FF2B5EF4-FFF2-40B4-BE49-F238E27FC236}">
                <a16:creationId xmlns:a16="http://schemas.microsoft.com/office/drawing/2014/main" id="{32C67BD3-8EC7-094D-ACBE-BF3E5BE8906D}"/>
              </a:ext>
            </a:extLst>
          </p:cNvPr>
          <p:cNvSpPr txBox="1">
            <a:spLocks/>
          </p:cNvSpPr>
          <p:nvPr/>
        </p:nvSpPr>
        <p:spPr>
          <a:xfrm>
            <a:off x="1283394" y="3148408"/>
            <a:ext cx="3779811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>
              <a:buSzPts val="1100"/>
              <a:buFont typeface="Arial"/>
              <a:buNone/>
            </a:pPr>
            <a:r>
              <a:rPr lang="en" sz="2300" dirty="0">
                <a:solidFill>
                  <a:schemeClr val="dk2"/>
                </a:solidFill>
              </a:rPr>
              <a:t>__________________</a:t>
            </a:r>
          </a:p>
        </p:txBody>
      </p:sp>
      <p:sp>
        <p:nvSpPr>
          <p:cNvPr id="44" name="Google Shape;5088;p51">
            <a:extLst>
              <a:ext uri="{FF2B5EF4-FFF2-40B4-BE49-F238E27FC236}">
                <a16:creationId xmlns:a16="http://schemas.microsoft.com/office/drawing/2014/main" id="{4A1EDE3C-0B8C-0B4C-80AF-BDB67A7962E1}"/>
              </a:ext>
            </a:extLst>
          </p:cNvPr>
          <p:cNvSpPr txBox="1">
            <a:spLocks/>
          </p:cNvSpPr>
          <p:nvPr/>
        </p:nvSpPr>
        <p:spPr>
          <a:xfrm>
            <a:off x="1283394" y="1238558"/>
            <a:ext cx="3779811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>
              <a:buSzPts val="1100"/>
              <a:buFont typeface="Arial"/>
              <a:buNone/>
            </a:pPr>
            <a:r>
              <a:rPr lang="en" sz="2300">
                <a:solidFill>
                  <a:schemeClr val="dk2"/>
                </a:solidFill>
              </a:rPr>
              <a:t>__________________</a:t>
            </a:r>
          </a:p>
        </p:txBody>
      </p:sp>
      <p:sp>
        <p:nvSpPr>
          <p:cNvPr id="45" name="Google Shape;5089;p51">
            <a:extLst>
              <a:ext uri="{FF2B5EF4-FFF2-40B4-BE49-F238E27FC236}">
                <a16:creationId xmlns:a16="http://schemas.microsoft.com/office/drawing/2014/main" id="{05650563-9EC4-5141-958C-140C3ECBDB54}"/>
              </a:ext>
            </a:extLst>
          </p:cNvPr>
          <p:cNvSpPr txBox="1">
            <a:spLocks/>
          </p:cNvSpPr>
          <p:nvPr/>
        </p:nvSpPr>
        <p:spPr>
          <a:xfrm>
            <a:off x="1283394" y="2193477"/>
            <a:ext cx="3779811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>
              <a:buSzPts val="1100"/>
              <a:buFont typeface="Arial"/>
              <a:buNone/>
            </a:pPr>
            <a:r>
              <a:rPr lang="en" sz="2300" dirty="0">
                <a:solidFill>
                  <a:schemeClr val="dk2"/>
                </a:solidFill>
              </a:rPr>
              <a:t>__________________</a:t>
            </a:r>
          </a:p>
        </p:txBody>
      </p:sp>
      <p:sp>
        <p:nvSpPr>
          <p:cNvPr id="46" name="Google Shape;5090;p51">
            <a:extLst>
              <a:ext uri="{FF2B5EF4-FFF2-40B4-BE49-F238E27FC236}">
                <a16:creationId xmlns:a16="http://schemas.microsoft.com/office/drawing/2014/main" id="{1F674718-E391-3E4B-85F5-BFA6CD0B26E7}"/>
              </a:ext>
            </a:extLst>
          </p:cNvPr>
          <p:cNvSpPr txBox="1">
            <a:spLocks/>
          </p:cNvSpPr>
          <p:nvPr/>
        </p:nvSpPr>
        <p:spPr>
          <a:xfrm>
            <a:off x="1283732" y="3397057"/>
            <a:ext cx="3779473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</a:rPr>
              <a:t>tag</a:t>
            </a:r>
            <a:r>
              <a:rPr lang="en" sz="1600" dirty="0">
                <a:solidFill>
                  <a:schemeClr val="dk1"/>
                </a:solidFill>
              </a:rPr>
              <a:t> the label corresponding to each word to transform the sentence into a sequence vector</a:t>
            </a:r>
          </a:p>
        </p:txBody>
      </p:sp>
      <p:sp>
        <p:nvSpPr>
          <p:cNvPr id="47" name="Google Shape;5091;p51">
            <a:extLst>
              <a:ext uri="{FF2B5EF4-FFF2-40B4-BE49-F238E27FC236}">
                <a16:creationId xmlns:a16="http://schemas.microsoft.com/office/drawing/2014/main" id="{46582D13-B039-5845-821F-FA8846ABD2BE}"/>
              </a:ext>
            </a:extLst>
          </p:cNvPr>
          <p:cNvSpPr txBox="1">
            <a:spLocks/>
          </p:cNvSpPr>
          <p:nvPr/>
        </p:nvSpPr>
        <p:spPr>
          <a:xfrm>
            <a:off x="1158141" y="2611743"/>
            <a:ext cx="4029973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word2vec</a:t>
            </a:r>
            <a:r>
              <a:rPr lang="en" sz="1600" dirty="0">
                <a:solidFill>
                  <a:schemeClr val="dk1"/>
                </a:solidFill>
              </a:rPr>
              <a:t> transforms the sentence into a vector with word index</a:t>
            </a:r>
          </a:p>
        </p:txBody>
      </p:sp>
      <p:sp>
        <p:nvSpPr>
          <p:cNvPr id="48" name="Google Shape;5092;p51">
            <a:extLst>
              <a:ext uri="{FF2B5EF4-FFF2-40B4-BE49-F238E27FC236}">
                <a16:creationId xmlns:a16="http://schemas.microsoft.com/office/drawing/2014/main" id="{6403E781-37C8-9E49-BCF9-A11D13A4ED68}"/>
              </a:ext>
            </a:extLst>
          </p:cNvPr>
          <p:cNvSpPr txBox="1">
            <a:spLocks/>
          </p:cNvSpPr>
          <p:nvPr/>
        </p:nvSpPr>
        <p:spPr>
          <a:xfrm>
            <a:off x="1220767" y="1639016"/>
            <a:ext cx="3904722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char2vec</a:t>
            </a:r>
            <a:r>
              <a:rPr lang="en" sz="1600" dirty="0">
                <a:solidFill>
                  <a:schemeClr val="dk1"/>
                </a:solidFill>
              </a:rPr>
              <a:t> converts a sentence into a vector with character index</a:t>
            </a:r>
          </a:p>
        </p:txBody>
      </p:sp>
      <p:sp>
        <p:nvSpPr>
          <p:cNvPr id="49" name="Google Shape;5087;p51">
            <a:extLst>
              <a:ext uri="{FF2B5EF4-FFF2-40B4-BE49-F238E27FC236}">
                <a16:creationId xmlns:a16="http://schemas.microsoft.com/office/drawing/2014/main" id="{14999665-7159-1942-B93A-A2BB7B50F18F}"/>
              </a:ext>
            </a:extLst>
          </p:cNvPr>
          <p:cNvSpPr txBox="1">
            <a:spLocks/>
          </p:cNvSpPr>
          <p:nvPr/>
        </p:nvSpPr>
        <p:spPr>
          <a:xfrm>
            <a:off x="1237475" y="4070822"/>
            <a:ext cx="3779811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>
              <a:buSzPts val="1100"/>
              <a:buFont typeface="Arial"/>
              <a:buNone/>
            </a:pPr>
            <a:r>
              <a:rPr lang="en" sz="2300" dirty="0">
                <a:solidFill>
                  <a:schemeClr val="dk2"/>
                </a:solidFill>
              </a:rPr>
              <a:t>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2125468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6" name="Google Shape;4946;p47"/>
          <p:cNvSpPr/>
          <p:nvPr/>
        </p:nvSpPr>
        <p:spPr>
          <a:xfrm>
            <a:off x="711725" y="537500"/>
            <a:ext cx="1051500" cy="140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8" name="Google Shape;4948;p47"/>
          <p:cNvSpPr txBox="1">
            <a:spLocks noGrp="1"/>
          </p:cNvSpPr>
          <p:nvPr>
            <p:ph type="title"/>
          </p:nvPr>
        </p:nvSpPr>
        <p:spPr>
          <a:xfrm>
            <a:off x="833111" y="829357"/>
            <a:ext cx="2686800" cy="3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 </a:t>
            </a:r>
            <a:r>
              <a:rPr lang="en" b="0" dirty="0"/>
              <a:t>Preprocessing</a:t>
            </a:r>
            <a:endParaRPr dirty="0"/>
          </a:p>
        </p:txBody>
      </p:sp>
      <p:sp>
        <p:nvSpPr>
          <p:cNvPr id="4949" name="Google Shape;4949;p47">
            <a:hlinkClick r:id="rId3" action="ppaction://hlinksldjump"/>
          </p:cNvPr>
          <p:cNvSpPr/>
          <p:nvPr/>
        </p:nvSpPr>
        <p:spPr>
          <a:xfrm>
            <a:off x="6967425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0" name="Google Shape;4950;p47">
            <a:hlinkClick r:id="rId4" action="ppaction://hlinksldjump"/>
          </p:cNvPr>
          <p:cNvSpPr/>
          <p:nvPr/>
        </p:nvSpPr>
        <p:spPr>
          <a:xfrm rot="10800000">
            <a:off x="5973150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1" name="Google Shape;4951;p47">
            <a:hlinkClick r:id="rId5" action="ppaction://hlinksldjump"/>
          </p:cNvPr>
          <p:cNvSpPr/>
          <p:nvPr/>
        </p:nvSpPr>
        <p:spPr>
          <a:xfrm>
            <a:off x="6433137" y="808188"/>
            <a:ext cx="344911" cy="293173"/>
          </a:xfrm>
          <a:custGeom>
            <a:avLst/>
            <a:gdLst/>
            <a:ahLst/>
            <a:cxnLst/>
            <a:rect l="l" t="t" r="r" b="b"/>
            <a:pathLst>
              <a:path w="209354" h="177950" extrusionOk="0">
                <a:moveTo>
                  <a:pt x="104696" y="1"/>
                </a:moveTo>
                <a:lnTo>
                  <a:pt x="0" y="94216"/>
                </a:lnTo>
                <a:lnTo>
                  <a:pt x="31405" y="94216"/>
                </a:lnTo>
                <a:lnTo>
                  <a:pt x="31405" y="177949"/>
                </a:lnTo>
                <a:lnTo>
                  <a:pt x="83734" y="177949"/>
                </a:lnTo>
                <a:lnTo>
                  <a:pt x="83734" y="115139"/>
                </a:lnTo>
                <a:lnTo>
                  <a:pt x="125620" y="115139"/>
                </a:lnTo>
                <a:lnTo>
                  <a:pt x="125620" y="177949"/>
                </a:lnTo>
                <a:lnTo>
                  <a:pt x="177949" y="177949"/>
                </a:lnTo>
                <a:lnTo>
                  <a:pt x="177949" y="94216"/>
                </a:lnTo>
                <a:lnTo>
                  <a:pt x="209354" y="94216"/>
                </a:lnTo>
                <a:lnTo>
                  <a:pt x="10469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2" name="Google Shape;4952;p47"/>
          <p:cNvGrpSpPr/>
          <p:nvPr/>
        </p:nvGrpSpPr>
        <p:grpSpPr>
          <a:xfrm>
            <a:off x="7765597" y="537491"/>
            <a:ext cx="701067" cy="701067"/>
            <a:chOff x="956097" y="3601266"/>
            <a:chExt cx="701067" cy="701067"/>
          </a:xfrm>
        </p:grpSpPr>
        <p:sp>
          <p:nvSpPr>
            <p:cNvPr id="4953" name="Google Shape;4953;p47"/>
            <p:cNvSpPr/>
            <p:nvPr/>
          </p:nvSpPr>
          <p:spPr>
            <a:xfrm rot="10800000">
              <a:off x="956097" y="3601266"/>
              <a:ext cx="701067" cy="701067"/>
            </a:xfrm>
            <a:custGeom>
              <a:avLst/>
              <a:gdLst/>
              <a:ahLst/>
              <a:cxnLst/>
              <a:rect l="l" t="t" r="r" b="b"/>
              <a:pathLst>
                <a:path w="20062" h="20062" extrusionOk="0">
                  <a:moveTo>
                    <a:pt x="10031" y="1"/>
                  </a:moveTo>
                  <a:cubicBezTo>
                    <a:pt x="4499" y="1"/>
                    <a:pt x="0" y="4499"/>
                    <a:pt x="0" y="10031"/>
                  </a:cubicBezTo>
                  <a:cubicBezTo>
                    <a:pt x="0" y="15594"/>
                    <a:pt x="4499" y="20062"/>
                    <a:pt x="10031" y="20062"/>
                  </a:cubicBezTo>
                  <a:cubicBezTo>
                    <a:pt x="15563" y="20062"/>
                    <a:pt x="20061" y="15594"/>
                    <a:pt x="20061" y="10031"/>
                  </a:cubicBezTo>
                  <a:cubicBezTo>
                    <a:pt x="20061" y="4499"/>
                    <a:pt x="15563" y="1"/>
                    <a:pt x="10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grpSp>
          <p:nvGrpSpPr>
            <p:cNvPr id="4954" name="Google Shape;4954;p47"/>
            <p:cNvGrpSpPr/>
            <p:nvPr/>
          </p:nvGrpSpPr>
          <p:grpSpPr>
            <a:xfrm>
              <a:off x="1112494" y="3751716"/>
              <a:ext cx="388895" cy="388895"/>
              <a:chOff x="2732825" y="238125"/>
              <a:chExt cx="3369975" cy="3369975"/>
            </a:xfrm>
          </p:grpSpPr>
          <p:sp>
            <p:nvSpPr>
              <p:cNvPr id="4955" name="Google Shape;4955;p47"/>
              <p:cNvSpPr/>
              <p:nvPr/>
            </p:nvSpPr>
            <p:spPr>
              <a:xfrm>
                <a:off x="2732825" y="238125"/>
                <a:ext cx="3369975" cy="3369975"/>
              </a:xfrm>
              <a:custGeom>
                <a:avLst/>
                <a:gdLst/>
                <a:ahLst/>
                <a:cxnLst/>
                <a:rect l="l" t="t" r="r" b="b"/>
                <a:pathLst>
                  <a:path w="134799" h="134799" extrusionOk="0">
                    <a:moveTo>
                      <a:pt x="67400" y="0"/>
                    </a:moveTo>
                    <a:cubicBezTo>
                      <a:pt x="30269" y="0"/>
                      <a:pt x="1" y="30268"/>
                      <a:pt x="1" y="67399"/>
                    </a:cubicBezTo>
                    <a:cubicBezTo>
                      <a:pt x="1" y="104530"/>
                      <a:pt x="30269" y="134798"/>
                      <a:pt x="67400" y="134798"/>
                    </a:cubicBezTo>
                    <a:cubicBezTo>
                      <a:pt x="104530" y="134798"/>
                      <a:pt x="134799" y="104530"/>
                      <a:pt x="134799" y="67399"/>
                    </a:cubicBezTo>
                    <a:cubicBezTo>
                      <a:pt x="134799" y="30268"/>
                      <a:pt x="104530" y="0"/>
                      <a:pt x="674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6" name="Google Shape;4956;p47"/>
              <p:cNvSpPr/>
              <p:nvPr/>
            </p:nvSpPr>
            <p:spPr>
              <a:xfrm>
                <a:off x="4417800" y="238125"/>
                <a:ext cx="1685000" cy="3369975"/>
              </a:xfrm>
              <a:custGeom>
                <a:avLst/>
                <a:gdLst/>
                <a:ahLst/>
                <a:cxnLst/>
                <a:rect l="l" t="t" r="r" b="b"/>
                <a:pathLst>
                  <a:path w="67400" h="134799" extrusionOk="0">
                    <a:moveTo>
                      <a:pt x="1" y="0"/>
                    </a:moveTo>
                    <a:lnTo>
                      <a:pt x="1" y="134798"/>
                    </a:lnTo>
                    <a:cubicBezTo>
                      <a:pt x="37131" y="134798"/>
                      <a:pt x="67400" y="104530"/>
                      <a:pt x="67400" y="67399"/>
                    </a:cubicBezTo>
                    <a:cubicBezTo>
                      <a:pt x="67400" y="30268"/>
                      <a:pt x="37131" y="0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7" name="Google Shape;4957;p47"/>
              <p:cNvSpPr/>
              <p:nvPr/>
            </p:nvSpPr>
            <p:spPr>
              <a:xfrm>
                <a:off x="3039175" y="544475"/>
                <a:ext cx="2757275" cy="2757250"/>
              </a:xfrm>
              <a:custGeom>
                <a:avLst/>
                <a:gdLst/>
                <a:ahLst/>
                <a:cxnLst/>
                <a:rect l="l" t="t" r="r" b="b"/>
                <a:pathLst>
                  <a:path w="110291" h="110290" extrusionOk="0">
                    <a:moveTo>
                      <a:pt x="55146" y="0"/>
                    </a:moveTo>
                    <a:cubicBezTo>
                      <a:pt x="24755" y="0"/>
                      <a:pt x="1" y="24754"/>
                      <a:pt x="1" y="55145"/>
                    </a:cubicBezTo>
                    <a:cubicBezTo>
                      <a:pt x="1" y="85536"/>
                      <a:pt x="24755" y="110290"/>
                      <a:pt x="55146" y="110290"/>
                    </a:cubicBezTo>
                    <a:cubicBezTo>
                      <a:pt x="85537" y="110290"/>
                      <a:pt x="110290" y="85536"/>
                      <a:pt x="110290" y="55145"/>
                    </a:cubicBezTo>
                    <a:cubicBezTo>
                      <a:pt x="110290" y="24754"/>
                      <a:pt x="85537" y="0"/>
                      <a:pt x="55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8" name="Google Shape;4958;p47"/>
              <p:cNvSpPr/>
              <p:nvPr/>
            </p:nvSpPr>
            <p:spPr>
              <a:xfrm>
                <a:off x="4417800" y="544475"/>
                <a:ext cx="1378650" cy="2757250"/>
              </a:xfrm>
              <a:custGeom>
                <a:avLst/>
                <a:gdLst/>
                <a:ahLst/>
                <a:cxnLst/>
                <a:rect l="l" t="t" r="r" b="b"/>
                <a:pathLst>
                  <a:path w="55146" h="110290" extrusionOk="0">
                    <a:moveTo>
                      <a:pt x="1" y="0"/>
                    </a:moveTo>
                    <a:lnTo>
                      <a:pt x="1" y="110290"/>
                    </a:lnTo>
                    <a:cubicBezTo>
                      <a:pt x="30392" y="110290"/>
                      <a:pt x="55145" y="85536"/>
                      <a:pt x="55145" y="55145"/>
                    </a:cubicBezTo>
                    <a:cubicBezTo>
                      <a:pt x="55145" y="24754"/>
                      <a:pt x="30392" y="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9" name="Google Shape;4959;p47"/>
              <p:cNvSpPr/>
              <p:nvPr/>
            </p:nvSpPr>
            <p:spPr>
              <a:xfrm>
                <a:off x="4264625" y="850825"/>
                <a:ext cx="1225475" cy="1225475"/>
              </a:xfrm>
              <a:custGeom>
                <a:avLst/>
                <a:gdLst/>
                <a:ahLst/>
                <a:cxnLst/>
                <a:rect l="l" t="t" r="r" b="b"/>
                <a:pathLst>
                  <a:path w="49019" h="49019" extrusionOk="0">
                    <a:moveTo>
                      <a:pt x="1" y="1"/>
                    </a:moveTo>
                    <a:lnTo>
                      <a:pt x="1" y="49018"/>
                    </a:lnTo>
                    <a:lnTo>
                      <a:pt x="49018" y="49018"/>
                    </a:lnTo>
                    <a:lnTo>
                      <a:pt x="49018" y="36764"/>
                    </a:lnTo>
                    <a:lnTo>
                      <a:pt x="12255" y="36764"/>
                    </a:lnTo>
                    <a:lnTo>
                      <a:pt x="12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0" name="Google Shape;4960;p47"/>
              <p:cNvSpPr/>
              <p:nvPr/>
            </p:nvSpPr>
            <p:spPr>
              <a:xfrm>
                <a:off x="4417800" y="850825"/>
                <a:ext cx="1072300" cy="1225475"/>
              </a:xfrm>
              <a:custGeom>
                <a:avLst/>
                <a:gdLst/>
                <a:ahLst/>
                <a:cxnLst/>
                <a:rect l="l" t="t" r="r" b="b"/>
                <a:pathLst>
                  <a:path w="42892" h="49019" extrusionOk="0">
                    <a:moveTo>
                      <a:pt x="1" y="1"/>
                    </a:moveTo>
                    <a:lnTo>
                      <a:pt x="1" y="49018"/>
                    </a:lnTo>
                    <a:lnTo>
                      <a:pt x="42891" y="49018"/>
                    </a:lnTo>
                    <a:lnTo>
                      <a:pt x="42891" y="36764"/>
                    </a:lnTo>
                    <a:lnTo>
                      <a:pt x="6128" y="36764"/>
                    </a:lnTo>
                    <a:lnTo>
                      <a:pt x="61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Google Shape;5084;p51">
            <a:extLst>
              <a:ext uri="{FF2B5EF4-FFF2-40B4-BE49-F238E27FC236}">
                <a16:creationId xmlns:a16="http://schemas.microsoft.com/office/drawing/2014/main" id="{25EB822B-804E-A044-80D0-93D3BB80D9A1}"/>
              </a:ext>
            </a:extLst>
          </p:cNvPr>
          <p:cNvSpPr/>
          <p:nvPr/>
        </p:nvSpPr>
        <p:spPr>
          <a:xfrm>
            <a:off x="5963797" y="1930443"/>
            <a:ext cx="1801800" cy="1801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1600" dirty="0">
                <a:solidFill>
                  <a:schemeClr val="bg1"/>
                </a:solidFill>
              </a:rPr>
              <a:t>Converts char, word, tag vectors</a:t>
            </a:r>
            <a:endParaRPr sz="1600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B847C40-2DEF-8A4D-8458-5F54C1932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633223"/>
              </p:ext>
            </p:extLst>
          </p:nvPr>
        </p:nvGraphicFramePr>
        <p:xfrm>
          <a:off x="2176511" y="1551683"/>
          <a:ext cx="3584550" cy="2849880"/>
        </p:xfrm>
        <a:graphic>
          <a:graphicData uri="http://schemas.openxmlformats.org/drawingml/2006/table">
            <a:tbl>
              <a:tblPr firstRow="1" bandRow="1">
                <a:tableStyleId>{C80FF46F-D357-4A26-AF2E-6B3DBACCA429}</a:tableStyleId>
              </a:tblPr>
              <a:tblGrid>
                <a:gridCol w="716910">
                  <a:extLst>
                    <a:ext uri="{9D8B030D-6E8A-4147-A177-3AD203B41FA5}">
                      <a16:colId xmlns:a16="http://schemas.microsoft.com/office/drawing/2014/main" val="1785021691"/>
                    </a:ext>
                  </a:extLst>
                </a:gridCol>
                <a:gridCol w="716910">
                  <a:extLst>
                    <a:ext uri="{9D8B030D-6E8A-4147-A177-3AD203B41FA5}">
                      <a16:colId xmlns:a16="http://schemas.microsoft.com/office/drawing/2014/main" val="1979651942"/>
                    </a:ext>
                  </a:extLst>
                </a:gridCol>
                <a:gridCol w="549043">
                  <a:extLst>
                    <a:ext uri="{9D8B030D-6E8A-4147-A177-3AD203B41FA5}">
                      <a16:colId xmlns:a16="http://schemas.microsoft.com/office/drawing/2014/main" val="1433167776"/>
                    </a:ext>
                  </a:extLst>
                </a:gridCol>
                <a:gridCol w="891729">
                  <a:extLst>
                    <a:ext uri="{9D8B030D-6E8A-4147-A177-3AD203B41FA5}">
                      <a16:colId xmlns:a16="http://schemas.microsoft.com/office/drawing/2014/main" val="1399353917"/>
                    </a:ext>
                  </a:extLst>
                </a:gridCol>
                <a:gridCol w="709958">
                  <a:extLst>
                    <a:ext uri="{9D8B030D-6E8A-4147-A177-3AD203B41FA5}">
                      <a16:colId xmlns:a16="http://schemas.microsoft.com/office/drawing/2014/main" val="1647414200"/>
                    </a:ext>
                  </a:extLst>
                </a:gridCol>
              </a:tblGrid>
              <a:tr h="253654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O</a:t>
                      </a:r>
                      <a:endParaRPr lang="zh-CN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B-CMT</a:t>
                      </a:r>
                      <a:endParaRPr lang="zh-CN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O</a:t>
                      </a:r>
                      <a:endParaRPr lang="zh-CN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I-CMT</a:t>
                      </a:r>
                      <a:endParaRPr lang="zh-CN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I-MAT</a:t>
                      </a:r>
                      <a:endParaRPr lang="zh-CN" altLang="en-US"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968967"/>
                  </a:ext>
                </a:extLst>
              </a:tr>
              <a:tr h="253654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of</a:t>
                      </a:r>
                      <a:endParaRPr lang="zh-CN" alt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electron</a:t>
                      </a:r>
                      <a:endParaRPr lang="zh-CN" alt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the</a:t>
                      </a:r>
                      <a:endParaRPr lang="zh-CN" alt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resonance</a:t>
                      </a:r>
                      <a:endParaRPr lang="zh-CN" alt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ferrite</a:t>
                      </a:r>
                      <a:endParaRPr lang="zh-CN" alt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606392"/>
                  </a:ext>
                </a:extLst>
              </a:tr>
              <a:tr h="253654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o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e</a:t>
                      </a:r>
                      <a:endParaRPr lang="zh-CN" alt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t</a:t>
                      </a:r>
                      <a:endParaRPr lang="zh-CN" alt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r</a:t>
                      </a:r>
                      <a:endParaRPr lang="zh-CN" alt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f</a:t>
                      </a:r>
                      <a:endParaRPr lang="zh-CN" altLang="en-US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1393368"/>
                  </a:ext>
                </a:extLst>
              </a:tr>
              <a:tr h="253654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f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l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h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e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242037"/>
                  </a:ext>
                </a:extLst>
              </a:tr>
              <a:tr h="253654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s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r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801124"/>
                  </a:ext>
                </a:extLst>
              </a:tr>
              <a:tr h="253654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c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o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r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891352"/>
                  </a:ext>
                </a:extLst>
              </a:tr>
              <a:tr h="253654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n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/>
                        <a:t>i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773664"/>
                  </a:ext>
                </a:extLst>
              </a:tr>
              <a:tr h="253654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a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t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478572"/>
                  </a:ext>
                </a:extLst>
              </a:tr>
              <a:tr h="253654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o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n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e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69990"/>
                  </a:ext>
                </a:extLst>
              </a:tr>
              <a:tr h="253654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n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c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363332"/>
                  </a:ext>
                </a:extLst>
              </a:tr>
              <a:tr h="253654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960688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39E12DC-BA51-E04D-B170-A8B5B4C23DAE}"/>
              </a:ext>
            </a:extLst>
          </p:cNvPr>
          <p:cNvSpPr txBox="1"/>
          <p:nvPr/>
        </p:nvSpPr>
        <p:spPr>
          <a:xfrm>
            <a:off x="807225" y="1523987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Sequence_vec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29656D8-FE0A-9447-808B-E729BE394CC7}"/>
              </a:ext>
            </a:extLst>
          </p:cNvPr>
          <p:cNvSpPr txBox="1"/>
          <p:nvPr/>
        </p:nvSpPr>
        <p:spPr>
          <a:xfrm>
            <a:off x="1185534" y="1776554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Word_vec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33C27A6-0EAA-E54E-80F8-2CDB86B22CCE}"/>
              </a:ext>
            </a:extLst>
          </p:cNvPr>
          <p:cNvSpPr txBox="1"/>
          <p:nvPr/>
        </p:nvSpPr>
        <p:spPr>
          <a:xfrm>
            <a:off x="833111" y="3053033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Character_vec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539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0" name="Google Shape;4990;p48"/>
          <p:cNvSpPr txBox="1">
            <a:spLocks noGrp="1"/>
          </p:cNvSpPr>
          <p:nvPr>
            <p:ph type="subTitle" idx="1"/>
          </p:nvPr>
        </p:nvSpPr>
        <p:spPr>
          <a:xfrm>
            <a:off x="1493250" y="2136278"/>
            <a:ext cx="6157500" cy="13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" sz="1600" dirty="0"/>
              <a:t>To keep the vector dimensions consistent, in the process of character2vec, we set the dimensions of all </a:t>
            </a:r>
            <a:r>
              <a:rPr lang="en" sz="1600" dirty="0" err="1"/>
              <a:t>character_vec</a:t>
            </a:r>
            <a:r>
              <a:rPr lang="en" sz="1600" dirty="0"/>
              <a:t> to the length of the longest word. Fill the under length with padding</a:t>
            </a:r>
          </a:p>
          <a:p>
            <a:pPr marL="0" lvl="0" indent="0" algn="l">
              <a:spcAft>
                <a:spcPts val="1600"/>
              </a:spcAft>
            </a:pPr>
            <a:r>
              <a:rPr lang="en" sz="1600" dirty="0"/>
              <a:t>Similarly, the same method is used to keep the dimensionality of the word vectors consistent</a:t>
            </a:r>
          </a:p>
          <a:p>
            <a:pPr marL="0" lvl="0" indent="0" algn="l">
              <a:spcAft>
                <a:spcPts val="1600"/>
              </a:spcAft>
            </a:pPr>
            <a:r>
              <a:rPr lang="en" sz="1600" dirty="0"/>
              <a:t>The above operations are performed on the train, test, and dev datasets separately</a:t>
            </a:r>
            <a:endParaRPr sz="1600" dirty="0"/>
          </a:p>
        </p:txBody>
      </p:sp>
      <p:sp>
        <p:nvSpPr>
          <p:cNvPr id="4992" name="Google Shape;4992;p48">
            <a:hlinkClick r:id="rId3" action="ppaction://hlinksldjump"/>
          </p:cNvPr>
          <p:cNvSpPr/>
          <p:nvPr/>
        </p:nvSpPr>
        <p:spPr>
          <a:xfrm>
            <a:off x="6967425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3" name="Google Shape;4993;p48">
            <a:hlinkClick r:id="rId4" action="ppaction://hlinksldjump"/>
          </p:cNvPr>
          <p:cNvSpPr/>
          <p:nvPr/>
        </p:nvSpPr>
        <p:spPr>
          <a:xfrm rot="10800000">
            <a:off x="5973150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4" name="Google Shape;4994;p48">
            <a:hlinkClick r:id="rId5" action="ppaction://hlinksldjump"/>
          </p:cNvPr>
          <p:cNvSpPr/>
          <p:nvPr/>
        </p:nvSpPr>
        <p:spPr>
          <a:xfrm>
            <a:off x="6433137" y="808188"/>
            <a:ext cx="344911" cy="293173"/>
          </a:xfrm>
          <a:custGeom>
            <a:avLst/>
            <a:gdLst/>
            <a:ahLst/>
            <a:cxnLst/>
            <a:rect l="l" t="t" r="r" b="b"/>
            <a:pathLst>
              <a:path w="209354" h="177950" extrusionOk="0">
                <a:moveTo>
                  <a:pt x="104696" y="1"/>
                </a:moveTo>
                <a:lnTo>
                  <a:pt x="0" y="94216"/>
                </a:lnTo>
                <a:lnTo>
                  <a:pt x="31405" y="94216"/>
                </a:lnTo>
                <a:lnTo>
                  <a:pt x="31405" y="177949"/>
                </a:lnTo>
                <a:lnTo>
                  <a:pt x="83734" y="177949"/>
                </a:lnTo>
                <a:lnTo>
                  <a:pt x="83734" y="115139"/>
                </a:lnTo>
                <a:lnTo>
                  <a:pt x="125620" y="115139"/>
                </a:lnTo>
                <a:lnTo>
                  <a:pt x="125620" y="177949"/>
                </a:lnTo>
                <a:lnTo>
                  <a:pt x="177949" y="177949"/>
                </a:lnTo>
                <a:lnTo>
                  <a:pt x="177949" y="94216"/>
                </a:lnTo>
                <a:lnTo>
                  <a:pt x="209354" y="94216"/>
                </a:lnTo>
                <a:lnTo>
                  <a:pt x="10469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95" name="Google Shape;4995;p48"/>
          <p:cNvGrpSpPr/>
          <p:nvPr/>
        </p:nvGrpSpPr>
        <p:grpSpPr>
          <a:xfrm>
            <a:off x="7767295" y="537506"/>
            <a:ext cx="701067" cy="701067"/>
            <a:chOff x="2271090" y="2391070"/>
            <a:chExt cx="701067" cy="701067"/>
          </a:xfrm>
        </p:grpSpPr>
        <p:sp>
          <p:nvSpPr>
            <p:cNvPr id="4996" name="Google Shape;4996;p48"/>
            <p:cNvSpPr/>
            <p:nvPr/>
          </p:nvSpPr>
          <p:spPr>
            <a:xfrm rot="10800000">
              <a:off x="2271090" y="2391070"/>
              <a:ext cx="701067" cy="701067"/>
            </a:xfrm>
            <a:custGeom>
              <a:avLst/>
              <a:gdLst/>
              <a:ahLst/>
              <a:cxnLst/>
              <a:rect l="l" t="t" r="r" b="b"/>
              <a:pathLst>
                <a:path w="20062" h="20062" extrusionOk="0">
                  <a:moveTo>
                    <a:pt x="10031" y="1"/>
                  </a:moveTo>
                  <a:cubicBezTo>
                    <a:pt x="4499" y="1"/>
                    <a:pt x="0" y="4499"/>
                    <a:pt x="0" y="10031"/>
                  </a:cubicBezTo>
                  <a:cubicBezTo>
                    <a:pt x="0" y="15594"/>
                    <a:pt x="4499" y="20062"/>
                    <a:pt x="10031" y="20062"/>
                  </a:cubicBezTo>
                  <a:cubicBezTo>
                    <a:pt x="15563" y="20062"/>
                    <a:pt x="20061" y="15594"/>
                    <a:pt x="20061" y="10031"/>
                  </a:cubicBezTo>
                  <a:cubicBezTo>
                    <a:pt x="20061" y="4499"/>
                    <a:pt x="15563" y="1"/>
                    <a:pt x="10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grpSp>
          <p:nvGrpSpPr>
            <p:cNvPr id="4997" name="Google Shape;4997;p48"/>
            <p:cNvGrpSpPr/>
            <p:nvPr/>
          </p:nvGrpSpPr>
          <p:grpSpPr>
            <a:xfrm>
              <a:off x="2440202" y="2604122"/>
              <a:ext cx="362734" cy="274885"/>
              <a:chOff x="1190625" y="870125"/>
              <a:chExt cx="5219200" cy="3955175"/>
            </a:xfrm>
          </p:grpSpPr>
          <p:sp>
            <p:nvSpPr>
              <p:cNvPr id="4998" name="Google Shape;4998;p48"/>
              <p:cNvSpPr/>
              <p:nvPr/>
            </p:nvSpPr>
            <p:spPr>
              <a:xfrm>
                <a:off x="1190625" y="870125"/>
                <a:ext cx="5219200" cy="3955175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158207" extrusionOk="0">
                    <a:moveTo>
                      <a:pt x="0" y="0"/>
                    </a:moveTo>
                    <a:lnTo>
                      <a:pt x="0" y="158207"/>
                    </a:lnTo>
                    <a:lnTo>
                      <a:pt x="104384" y="150052"/>
                    </a:lnTo>
                    <a:lnTo>
                      <a:pt x="208767" y="158207"/>
                    </a:lnTo>
                    <a:lnTo>
                      <a:pt x="208767" y="0"/>
                    </a:lnTo>
                    <a:lnTo>
                      <a:pt x="104384" y="81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4999" name="Google Shape;4999;p48"/>
              <p:cNvSpPr/>
              <p:nvPr/>
            </p:nvSpPr>
            <p:spPr>
              <a:xfrm>
                <a:off x="3800200" y="870125"/>
                <a:ext cx="2609625" cy="3955175"/>
              </a:xfrm>
              <a:custGeom>
                <a:avLst/>
                <a:gdLst/>
                <a:ahLst/>
                <a:cxnLst/>
                <a:rect l="l" t="t" r="r" b="b"/>
                <a:pathLst>
                  <a:path w="104385" h="158207" extrusionOk="0">
                    <a:moveTo>
                      <a:pt x="104384" y="0"/>
                    </a:moveTo>
                    <a:lnTo>
                      <a:pt x="1" y="8155"/>
                    </a:lnTo>
                    <a:lnTo>
                      <a:pt x="1" y="150052"/>
                    </a:lnTo>
                    <a:lnTo>
                      <a:pt x="104384" y="158207"/>
                    </a:lnTo>
                    <a:lnTo>
                      <a:pt x="1043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5000" name="Google Shape;5000;p48"/>
              <p:cNvSpPr/>
              <p:nvPr/>
            </p:nvSpPr>
            <p:spPr>
              <a:xfrm>
                <a:off x="1190625" y="2329850"/>
                <a:ext cx="5219200" cy="249545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99818" extrusionOk="0">
                    <a:moveTo>
                      <a:pt x="77081" y="1"/>
                    </a:moveTo>
                    <a:lnTo>
                      <a:pt x="0" y="99818"/>
                    </a:lnTo>
                    <a:lnTo>
                      <a:pt x="208767" y="99818"/>
                    </a:lnTo>
                    <a:lnTo>
                      <a:pt x="13171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5001" name="Google Shape;5001;p48"/>
              <p:cNvSpPr/>
              <p:nvPr/>
            </p:nvSpPr>
            <p:spPr>
              <a:xfrm>
                <a:off x="3800200" y="2329850"/>
                <a:ext cx="2609625" cy="2495450"/>
              </a:xfrm>
              <a:custGeom>
                <a:avLst/>
                <a:gdLst/>
                <a:ahLst/>
                <a:cxnLst/>
                <a:rect l="l" t="t" r="r" b="b"/>
                <a:pathLst>
                  <a:path w="104385" h="99818" extrusionOk="0">
                    <a:moveTo>
                      <a:pt x="1" y="1"/>
                    </a:moveTo>
                    <a:lnTo>
                      <a:pt x="1" y="99818"/>
                    </a:lnTo>
                    <a:lnTo>
                      <a:pt x="104384" y="99818"/>
                    </a:lnTo>
                    <a:lnTo>
                      <a:pt x="2733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5002" name="Google Shape;5002;p48"/>
              <p:cNvSpPr/>
              <p:nvPr/>
            </p:nvSpPr>
            <p:spPr>
              <a:xfrm>
                <a:off x="1190625" y="870125"/>
                <a:ext cx="5219200" cy="2283425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91337" extrusionOk="0">
                    <a:moveTo>
                      <a:pt x="0" y="0"/>
                    </a:moveTo>
                    <a:lnTo>
                      <a:pt x="104384" y="91336"/>
                    </a:lnTo>
                    <a:lnTo>
                      <a:pt x="208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5003" name="Google Shape;5003;p48"/>
              <p:cNvSpPr/>
              <p:nvPr/>
            </p:nvSpPr>
            <p:spPr>
              <a:xfrm>
                <a:off x="3800200" y="870125"/>
                <a:ext cx="2609625" cy="2283425"/>
              </a:xfrm>
              <a:custGeom>
                <a:avLst/>
                <a:gdLst/>
                <a:ahLst/>
                <a:cxnLst/>
                <a:rect l="l" t="t" r="r" b="b"/>
                <a:pathLst>
                  <a:path w="104385" h="91337" extrusionOk="0">
                    <a:moveTo>
                      <a:pt x="1" y="0"/>
                    </a:moveTo>
                    <a:lnTo>
                      <a:pt x="1" y="91336"/>
                    </a:lnTo>
                    <a:lnTo>
                      <a:pt x="1043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</p:grpSp>
      </p:grpSp>
      <p:sp>
        <p:nvSpPr>
          <p:cNvPr id="17" name="Google Shape;4948;p47">
            <a:extLst>
              <a:ext uri="{FF2B5EF4-FFF2-40B4-BE49-F238E27FC236}">
                <a16:creationId xmlns:a16="http://schemas.microsoft.com/office/drawing/2014/main" id="{01736844-3FC2-8448-AC0D-41DD984D64F8}"/>
              </a:ext>
            </a:extLst>
          </p:cNvPr>
          <p:cNvSpPr txBox="1">
            <a:spLocks/>
          </p:cNvSpPr>
          <p:nvPr/>
        </p:nvSpPr>
        <p:spPr>
          <a:xfrm>
            <a:off x="837302" y="822350"/>
            <a:ext cx="26868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estrial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estrial"/>
              <a:buNone/>
              <a:defRPr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estrial"/>
              <a:buNone/>
              <a:defRPr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estrial"/>
              <a:buNone/>
              <a:defRPr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estrial"/>
              <a:buNone/>
              <a:defRPr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estrial"/>
              <a:buNone/>
              <a:defRPr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estrial"/>
              <a:buNone/>
              <a:defRPr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estrial"/>
              <a:buNone/>
              <a:defRPr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estrial"/>
              <a:buNone/>
              <a:defRPr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" dirty="0"/>
              <a:t>Data </a:t>
            </a:r>
            <a:r>
              <a:rPr lang="en" b="0" dirty="0"/>
              <a:t>Preprocessing</a:t>
            </a:r>
            <a:endParaRPr lang="e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D39940D-C8AB-F840-9DB0-B0810CCBC0F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159300" y="1361661"/>
            <a:ext cx="2825400" cy="764700"/>
          </a:xfrm>
        </p:spPr>
        <p:txBody>
          <a:bodyPr/>
          <a:lstStyle/>
          <a:p>
            <a:r>
              <a:rPr kumimoji="1" lang="en-US" altLang="zh-CN" dirty="0"/>
              <a:t>Get Standard Input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466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2" name="Google Shape;4992;p48">
            <a:hlinkClick r:id="rId3" action="ppaction://hlinksldjump"/>
          </p:cNvPr>
          <p:cNvSpPr/>
          <p:nvPr/>
        </p:nvSpPr>
        <p:spPr>
          <a:xfrm>
            <a:off x="6967425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3" name="Google Shape;4993;p48">
            <a:hlinkClick r:id="rId4" action="ppaction://hlinksldjump"/>
          </p:cNvPr>
          <p:cNvSpPr/>
          <p:nvPr/>
        </p:nvSpPr>
        <p:spPr>
          <a:xfrm rot="10800000">
            <a:off x="5973150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4" name="Google Shape;4994;p48">
            <a:hlinkClick r:id="rId5" action="ppaction://hlinksldjump"/>
          </p:cNvPr>
          <p:cNvSpPr/>
          <p:nvPr/>
        </p:nvSpPr>
        <p:spPr>
          <a:xfrm>
            <a:off x="6433137" y="808188"/>
            <a:ext cx="344911" cy="293173"/>
          </a:xfrm>
          <a:custGeom>
            <a:avLst/>
            <a:gdLst/>
            <a:ahLst/>
            <a:cxnLst/>
            <a:rect l="l" t="t" r="r" b="b"/>
            <a:pathLst>
              <a:path w="209354" h="177950" extrusionOk="0">
                <a:moveTo>
                  <a:pt x="104696" y="1"/>
                </a:moveTo>
                <a:lnTo>
                  <a:pt x="0" y="94216"/>
                </a:lnTo>
                <a:lnTo>
                  <a:pt x="31405" y="94216"/>
                </a:lnTo>
                <a:lnTo>
                  <a:pt x="31405" y="177949"/>
                </a:lnTo>
                <a:lnTo>
                  <a:pt x="83734" y="177949"/>
                </a:lnTo>
                <a:lnTo>
                  <a:pt x="83734" y="115139"/>
                </a:lnTo>
                <a:lnTo>
                  <a:pt x="125620" y="115139"/>
                </a:lnTo>
                <a:lnTo>
                  <a:pt x="125620" y="177949"/>
                </a:lnTo>
                <a:lnTo>
                  <a:pt x="177949" y="177949"/>
                </a:lnTo>
                <a:lnTo>
                  <a:pt x="177949" y="94216"/>
                </a:lnTo>
                <a:lnTo>
                  <a:pt x="209354" y="94216"/>
                </a:lnTo>
                <a:lnTo>
                  <a:pt x="10469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95" name="Google Shape;4995;p48"/>
          <p:cNvGrpSpPr/>
          <p:nvPr/>
        </p:nvGrpSpPr>
        <p:grpSpPr>
          <a:xfrm>
            <a:off x="7767295" y="537506"/>
            <a:ext cx="701067" cy="701067"/>
            <a:chOff x="2271090" y="2391070"/>
            <a:chExt cx="701067" cy="701067"/>
          </a:xfrm>
        </p:grpSpPr>
        <p:sp>
          <p:nvSpPr>
            <p:cNvPr id="4996" name="Google Shape;4996;p48"/>
            <p:cNvSpPr/>
            <p:nvPr/>
          </p:nvSpPr>
          <p:spPr>
            <a:xfrm rot="10800000">
              <a:off x="2271090" y="2391070"/>
              <a:ext cx="701067" cy="701067"/>
            </a:xfrm>
            <a:custGeom>
              <a:avLst/>
              <a:gdLst/>
              <a:ahLst/>
              <a:cxnLst/>
              <a:rect l="l" t="t" r="r" b="b"/>
              <a:pathLst>
                <a:path w="20062" h="20062" extrusionOk="0">
                  <a:moveTo>
                    <a:pt x="10031" y="1"/>
                  </a:moveTo>
                  <a:cubicBezTo>
                    <a:pt x="4499" y="1"/>
                    <a:pt x="0" y="4499"/>
                    <a:pt x="0" y="10031"/>
                  </a:cubicBezTo>
                  <a:cubicBezTo>
                    <a:pt x="0" y="15594"/>
                    <a:pt x="4499" y="20062"/>
                    <a:pt x="10031" y="20062"/>
                  </a:cubicBezTo>
                  <a:cubicBezTo>
                    <a:pt x="15563" y="20062"/>
                    <a:pt x="20061" y="15594"/>
                    <a:pt x="20061" y="10031"/>
                  </a:cubicBezTo>
                  <a:cubicBezTo>
                    <a:pt x="20061" y="4499"/>
                    <a:pt x="15563" y="1"/>
                    <a:pt x="10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grpSp>
          <p:nvGrpSpPr>
            <p:cNvPr id="4997" name="Google Shape;4997;p48"/>
            <p:cNvGrpSpPr/>
            <p:nvPr/>
          </p:nvGrpSpPr>
          <p:grpSpPr>
            <a:xfrm>
              <a:off x="2440202" y="2604122"/>
              <a:ext cx="362734" cy="274885"/>
              <a:chOff x="1190625" y="870125"/>
              <a:chExt cx="5219200" cy="3955175"/>
            </a:xfrm>
          </p:grpSpPr>
          <p:sp>
            <p:nvSpPr>
              <p:cNvPr id="4998" name="Google Shape;4998;p48"/>
              <p:cNvSpPr/>
              <p:nvPr/>
            </p:nvSpPr>
            <p:spPr>
              <a:xfrm>
                <a:off x="1190625" y="870125"/>
                <a:ext cx="5219200" cy="3955175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158207" extrusionOk="0">
                    <a:moveTo>
                      <a:pt x="0" y="0"/>
                    </a:moveTo>
                    <a:lnTo>
                      <a:pt x="0" y="158207"/>
                    </a:lnTo>
                    <a:lnTo>
                      <a:pt x="104384" y="150052"/>
                    </a:lnTo>
                    <a:lnTo>
                      <a:pt x="208767" y="158207"/>
                    </a:lnTo>
                    <a:lnTo>
                      <a:pt x="208767" y="0"/>
                    </a:lnTo>
                    <a:lnTo>
                      <a:pt x="104384" y="81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4999" name="Google Shape;4999;p48"/>
              <p:cNvSpPr/>
              <p:nvPr/>
            </p:nvSpPr>
            <p:spPr>
              <a:xfrm>
                <a:off x="3800200" y="870125"/>
                <a:ext cx="2609625" cy="3955175"/>
              </a:xfrm>
              <a:custGeom>
                <a:avLst/>
                <a:gdLst/>
                <a:ahLst/>
                <a:cxnLst/>
                <a:rect l="l" t="t" r="r" b="b"/>
                <a:pathLst>
                  <a:path w="104385" h="158207" extrusionOk="0">
                    <a:moveTo>
                      <a:pt x="104384" y="0"/>
                    </a:moveTo>
                    <a:lnTo>
                      <a:pt x="1" y="8155"/>
                    </a:lnTo>
                    <a:lnTo>
                      <a:pt x="1" y="150052"/>
                    </a:lnTo>
                    <a:lnTo>
                      <a:pt x="104384" y="158207"/>
                    </a:lnTo>
                    <a:lnTo>
                      <a:pt x="1043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5000" name="Google Shape;5000;p48"/>
              <p:cNvSpPr/>
              <p:nvPr/>
            </p:nvSpPr>
            <p:spPr>
              <a:xfrm>
                <a:off x="1190625" y="2329850"/>
                <a:ext cx="5219200" cy="249545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99818" extrusionOk="0">
                    <a:moveTo>
                      <a:pt x="77081" y="1"/>
                    </a:moveTo>
                    <a:lnTo>
                      <a:pt x="0" y="99818"/>
                    </a:lnTo>
                    <a:lnTo>
                      <a:pt x="208767" y="99818"/>
                    </a:lnTo>
                    <a:lnTo>
                      <a:pt x="13171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5001" name="Google Shape;5001;p48"/>
              <p:cNvSpPr/>
              <p:nvPr/>
            </p:nvSpPr>
            <p:spPr>
              <a:xfrm>
                <a:off x="3800200" y="2329850"/>
                <a:ext cx="2609625" cy="2495450"/>
              </a:xfrm>
              <a:custGeom>
                <a:avLst/>
                <a:gdLst/>
                <a:ahLst/>
                <a:cxnLst/>
                <a:rect l="l" t="t" r="r" b="b"/>
                <a:pathLst>
                  <a:path w="104385" h="99818" extrusionOk="0">
                    <a:moveTo>
                      <a:pt x="1" y="1"/>
                    </a:moveTo>
                    <a:lnTo>
                      <a:pt x="1" y="99818"/>
                    </a:lnTo>
                    <a:lnTo>
                      <a:pt x="104384" y="99818"/>
                    </a:lnTo>
                    <a:lnTo>
                      <a:pt x="2733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5002" name="Google Shape;5002;p48"/>
              <p:cNvSpPr/>
              <p:nvPr/>
            </p:nvSpPr>
            <p:spPr>
              <a:xfrm>
                <a:off x="1190625" y="870125"/>
                <a:ext cx="5219200" cy="2283425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91337" extrusionOk="0">
                    <a:moveTo>
                      <a:pt x="0" y="0"/>
                    </a:moveTo>
                    <a:lnTo>
                      <a:pt x="104384" y="91336"/>
                    </a:lnTo>
                    <a:lnTo>
                      <a:pt x="208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5003" name="Google Shape;5003;p48"/>
              <p:cNvSpPr/>
              <p:nvPr/>
            </p:nvSpPr>
            <p:spPr>
              <a:xfrm>
                <a:off x="3800200" y="870125"/>
                <a:ext cx="2609625" cy="2283425"/>
              </a:xfrm>
              <a:custGeom>
                <a:avLst/>
                <a:gdLst/>
                <a:ahLst/>
                <a:cxnLst/>
                <a:rect l="l" t="t" r="r" b="b"/>
                <a:pathLst>
                  <a:path w="104385" h="91337" extrusionOk="0">
                    <a:moveTo>
                      <a:pt x="1" y="0"/>
                    </a:moveTo>
                    <a:lnTo>
                      <a:pt x="1" y="91336"/>
                    </a:lnTo>
                    <a:lnTo>
                      <a:pt x="1043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</p:grpSp>
      </p:grpSp>
      <p:sp>
        <p:nvSpPr>
          <p:cNvPr id="17" name="Google Shape;4948;p47">
            <a:extLst>
              <a:ext uri="{FF2B5EF4-FFF2-40B4-BE49-F238E27FC236}">
                <a16:creationId xmlns:a16="http://schemas.microsoft.com/office/drawing/2014/main" id="{01736844-3FC2-8448-AC0D-41DD984D64F8}"/>
              </a:ext>
            </a:extLst>
          </p:cNvPr>
          <p:cNvSpPr txBox="1">
            <a:spLocks/>
          </p:cNvSpPr>
          <p:nvPr/>
        </p:nvSpPr>
        <p:spPr>
          <a:xfrm>
            <a:off x="837302" y="822350"/>
            <a:ext cx="26868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estrial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estrial"/>
              <a:buNone/>
              <a:defRPr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estrial"/>
              <a:buNone/>
              <a:defRPr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estrial"/>
              <a:buNone/>
              <a:defRPr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estrial"/>
              <a:buNone/>
              <a:defRPr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estrial"/>
              <a:buNone/>
              <a:defRPr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estrial"/>
              <a:buNone/>
              <a:defRPr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estrial"/>
              <a:buNone/>
              <a:defRPr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estrial"/>
              <a:buNone/>
              <a:defRPr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" dirty="0"/>
              <a:t>Data </a:t>
            </a:r>
            <a:r>
              <a:rPr lang="en" b="0" dirty="0"/>
              <a:t>Preprocessing</a:t>
            </a:r>
            <a:endParaRPr lang="e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D39940D-C8AB-F840-9DB0-B0810CCBC0F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159300" y="1361661"/>
            <a:ext cx="2825400" cy="764700"/>
          </a:xfrm>
        </p:spPr>
        <p:txBody>
          <a:bodyPr/>
          <a:lstStyle/>
          <a:p>
            <a:r>
              <a:rPr kumimoji="1" lang="en-US" altLang="zh-CN" dirty="0"/>
              <a:t>Final Data</a:t>
            </a:r>
            <a:endParaRPr lang="zh-CN" altLang="en-US" dirty="0"/>
          </a:p>
        </p:txBody>
      </p:sp>
      <p:pic>
        <p:nvPicPr>
          <p:cNvPr id="20" name="内容占位符 3">
            <a:extLst>
              <a:ext uri="{FF2B5EF4-FFF2-40B4-BE49-F238E27FC236}">
                <a16:creationId xmlns:a16="http://schemas.microsoft.com/office/drawing/2014/main" id="{2B2EAE9D-B52A-F845-B6FD-71246E8D6C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758" y="2433265"/>
            <a:ext cx="6554483" cy="8684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7703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 txBox="1">
            <a:spLocks noGrp="1"/>
          </p:cNvSpPr>
          <p:nvPr>
            <p:ph type="title"/>
          </p:nvPr>
        </p:nvSpPr>
        <p:spPr>
          <a:xfrm>
            <a:off x="711725" y="2150850"/>
            <a:ext cx="7720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Model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en" dirty="0">
                <a:solidFill>
                  <a:schemeClr val="accent2"/>
                </a:solidFill>
              </a:rPr>
              <a:t>and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Implementation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359" name="Google Shape;359;p33"/>
          <p:cNvGrpSpPr/>
          <p:nvPr/>
        </p:nvGrpSpPr>
        <p:grpSpPr>
          <a:xfrm>
            <a:off x="711725" y="4235725"/>
            <a:ext cx="1715148" cy="333147"/>
            <a:chOff x="6045725" y="615825"/>
            <a:chExt cx="1715148" cy="333147"/>
          </a:xfrm>
        </p:grpSpPr>
        <p:sp>
          <p:nvSpPr>
            <p:cNvPr id="360" name="Google Shape;360;p33"/>
            <p:cNvSpPr/>
            <p:nvPr/>
          </p:nvSpPr>
          <p:spPr>
            <a:xfrm>
              <a:off x="6045725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0" y="0"/>
                  </a:moveTo>
                  <a:lnTo>
                    <a:pt x="0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6737967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1" y="0"/>
                  </a:moveTo>
                  <a:lnTo>
                    <a:pt x="1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7427640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1" y="0"/>
                  </a:moveTo>
                  <a:lnTo>
                    <a:pt x="1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33"/>
          <p:cNvSpPr/>
          <p:nvPr/>
        </p:nvSpPr>
        <p:spPr>
          <a:xfrm rot="-5400000" flipH="1">
            <a:off x="979681" y="578357"/>
            <a:ext cx="571473" cy="1108231"/>
          </a:xfrm>
          <a:custGeom>
            <a:avLst/>
            <a:gdLst/>
            <a:ahLst/>
            <a:cxnLst/>
            <a:rect l="l" t="t" r="r" b="b"/>
            <a:pathLst>
              <a:path w="6323" h="12676" extrusionOk="0">
                <a:moveTo>
                  <a:pt x="1" y="1"/>
                </a:moveTo>
                <a:lnTo>
                  <a:pt x="1" y="12676"/>
                </a:lnTo>
                <a:cubicBezTo>
                  <a:pt x="3496" y="12646"/>
                  <a:pt x="6323" y="9819"/>
                  <a:pt x="6323" y="6323"/>
                </a:cubicBezTo>
                <a:cubicBezTo>
                  <a:pt x="6323" y="2828"/>
                  <a:pt x="3496" y="1"/>
                  <a:pt x="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3"/>
          <p:cNvSpPr/>
          <p:nvPr/>
        </p:nvSpPr>
        <p:spPr>
          <a:xfrm flipH="1">
            <a:off x="158496" y="362976"/>
            <a:ext cx="552804" cy="1145657"/>
          </a:xfrm>
          <a:custGeom>
            <a:avLst/>
            <a:gdLst/>
            <a:ahLst/>
            <a:cxnLst/>
            <a:rect l="l" t="t" r="r" b="b"/>
            <a:pathLst>
              <a:path w="6323" h="12676" extrusionOk="0">
                <a:moveTo>
                  <a:pt x="1" y="1"/>
                </a:moveTo>
                <a:lnTo>
                  <a:pt x="1" y="12676"/>
                </a:lnTo>
                <a:cubicBezTo>
                  <a:pt x="3496" y="12646"/>
                  <a:pt x="6323" y="9819"/>
                  <a:pt x="6323" y="6323"/>
                </a:cubicBezTo>
                <a:cubicBezTo>
                  <a:pt x="6323" y="2828"/>
                  <a:pt x="3496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3"/>
          <p:cNvSpPr/>
          <p:nvPr/>
        </p:nvSpPr>
        <p:spPr>
          <a:xfrm rot="5400000" flipH="1">
            <a:off x="8152284" y="4151784"/>
            <a:ext cx="660121" cy="1323311"/>
          </a:xfrm>
          <a:custGeom>
            <a:avLst/>
            <a:gdLst/>
            <a:ahLst/>
            <a:cxnLst/>
            <a:rect l="l" t="t" r="r" b="b"/>
            <a:pathLst>
              <a:path w="6323" h="12676" extrusionOk="0">
                <a:moveTo>
                  <a:pt x="1" y="1"/>
                </a:moveTo>
                <a:lnTo>
                  <a:pt x="1" y="12676"/>
                </a:lnTo>
                <a:cubicBezTo>
                  <a:pt x="3496" y="12646"/>
                  <a:pt x="6323" y="9819"/>
                  <a:pt x="6323" y="6323"/>
                </a:cubicBezTo>
                <a:cubicBezTo>
                  <a:pt x="6323" y="2828"/>
                  <a:pt x="3496" y="1"/>
                  <a:pt x="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9558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5"/>
          <p:cNvSpPr txBox="1">
            <a:spLocks noGrp="1"/>
          </p:cNvSpPr>
          <p:nvPr>
            <p:ph type="body" idx="1"/>
          </p:nvPr>
        </p:nvSpPr>
        <p:spPr>
          <a:xfrm>
            <a:off x="1138575" y="2048050"/>
            <a:ext cx="6720000" cy="205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" dirty="0">
                <a:solidFill>
                  <a:schemeClr val="dk1"/>
                </a:solidFill>
              </a:rPr>
              <a:t>CNN for character encoding</a:t>
            </a:r>
          </a:p>
          <a:p>
            <a:pPr marL="152400" lvl="0" indent="0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</a:rPr>
              <a:t>In 2014, Santos et al. have shown that CNN is an effective approach to extract morphological information</a:t>
            </a:r>
          </a:p>
          <a:p>
            <a:pPr lvl="0">
              <a:lnSpc>
                <a:spcPct val="100000"/>
              </a:lnSpc>
            </a:pPr>
            <a:endParaRPr lang="en" dirty="0">
              <a:solidFill>
                <a:schemeClr val="dk1"/>
              </a:solidFill>
            </a:endParaRPr>
          </a:p>
          <a:p>
            <a:pPr lvl="0">
              <a:lnSpc>
                <a:spcPct val="100000"/>
              </a:lnSpc>
            </a:pPr>
            <a:r>
              <a:rPr lang="en" dirty="0">
                <a:solidFill>
                  <a:schemeClr val="dk1"/>
                </a:solidFill>
              </a:rPr>
              <a:t>Bidirectional LSTM network</a:t>
            </a:r>
          </a:p>
          <a:p>
            <a:pPr marL="152400" lvl="0" indent="0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</a:rPr>
              <a:t>RNN</a:t>
            </a:r>
          </a:p>
          <a:p>
            <a:pPr marL="152400" lvl="0" indent="0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</a:rPr>
              <a:t>Long Short-Term Memory</a:t>
            </a:r>
          </a:p>
          <a:p>
            <a:pPr marL="152400" lvl="0" indent="0">
              <a:lnSpc>
                <a:spcPct val="100000"/>
              </a:lnSpc>
              <a:buNone/>
            </a:pPr>
            <a:r>
              <a:rPr lang="en" dirty="0" err="1">
                <a:solidFill>
                  <a:schemeClr val="dk1"/>
                </a:solidFill>
              </a:rPr>
              <a:t>BiLSTM</a:t>
            </a:r>
            <a:r>
              <a:rPr lang="en" dirty="0">
                <a:solidFill>
                  <a:schemeClr val="dk1"/>
                </a:solidFill>
              </a:rPr>
              <a:t> proposed by Graves et al. in 2013</a:t>
            </a:r>
          </a:p>
          <a:p>
            <a:pPr marL="152400" lvl="0" indent="0">
              <a:buNone/>
            </a:pP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617" name="Google Shape;617;p35"/>
          <p:cNvSpPr txBox="1">
            <a:spLocks noGrp="1"/>
          </p:cNvSpPr>
          <p:nvPr>
            <p:ph type="title"/>
          </p:nvPr>
        </p:nvSpPr>
        <p:spPr>
          <a:xfrm>
            <a:off x="832825" y="839300"/>
            <a:ext cx="2686800" cy="3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Model</a:t>
            </a:r>
            <a:r>
              <a:rPr lang="en" b="0" dirty="0"/>
              <a:t> History</a:t>
            </a:r>
            <a:endParaRPr dirty="0"/>
          </a:p>
        </p:txBody>
      </p:sp>
      <p:sp>
        <p:nvSpPr>
          <p:cNvPr id="618" name="Google Shape;618;p35"/>
          <p:cNvSpPr/>
          <p:nvPr/>
        </p:nvSpPr>
        <p:spPr>
          <a:xfrm rot="10800000">
            <a:off x="7768556" y="530903"/>
            <a:ext cx="701067" cy="701067"/>
          </a:xfrm>
          <a:custGeom>
            <a:avLst/>
            <a:gdLst/>
            <a:ahLst/>
            <a:cxnLst/>
            <a:rect l="l" t="t" r="r" b="b"/>
            <a:pathLst>
              <a:path w="20062" h="20062" extrusionOk="0">
                <a:moveTo>
                  <a:pt x="10031" y="1"/>
                </a:moveTo>
                <a:cubicBezTo>
                  <a:pt x="4499" y="1"/>
                  <a:pt x="0" y="4499"/>
                  <a:pt x="0" y="10031"/>
                </a:cubicBezTo>
                <a:cubicBezTo>
                  <a:pt x="0" y="15594"/>
                  <a:pt x="4499" y="20062"/>
                  <a:pt x="10031" y="20062"/>
                </a:cubicBezTo>
                <a:cubicBezTo>
                  <a:pt x="15563" y="20062"/>
                  <a:pt x="20061" y="15594"/>
                  <a:pt x="20061" y="10031"/>
                </a:cubicBezTo>
                <a:cubicBezTo>
                  <a:pt x="20061" y="4499"/>
                  <a:pt x="15563" y="1"/>
                  <a:pt x="1003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619" name="Google Shape;619;p35"/>
          <p:cNvGrpSpPr/>
          <p:nvPr/>
        </p:nvGrpSpPr>
        <p:grpSpPr>
          <a:xfrm>
            <a:off x="7970338" y="676287"/>
            <a:ext cx="362734" cy="362734"/>
            <a:chOff x="1190625" y="238125"/>
            <a:chExt cx="5219200" cy="5219200"/>
          </a:xfrm>
        </p:grpSpPr>
        <p:sp>
          <p:nvSpPr>
            <p:cNvPr id="620" name="Google Shape;620;p35"/>
            <p:cNvSpPr/>
            <p:nvPr/>
          </p:nvSpPr>
          <p:spPr>
            <a:xfrm>
              <a:off x="2462775" y="2970025"/>
              <a:ext cx="1215125" cy="1215125"/>
            </a:xfrm>
            <a:custGeom>
              <a:avLst/>
              <a:gdLst/>
              <a:ahLst/>
              <a:cxnLst/>
              <a:rect l="l" t="t" r="r" b="b"/>
              <a:pathLst>
                <a:path w="48605" h="48605" extrusionOk="0">
                  <a:moveTo>
                    <a:pt x="12364" y="1"/>
                  </a:moveTo>
                  <a:lnTo>
                    <a:pt x="1" y="12396"/>
                  </a:lnTo>
                  <a:lnTo>
                    <a:pt x="1" y="48604"/>
                  </a:lnTo>
                  <a:lnTo>
                    <a:pt x="36209" y="48604"/>
                  </a:lnTo>
                  <a:lnTo>
                    <a:pt x="48605" y="36241"/>
                  </a:lnTo>
                  <a:lnTo>
                    <a:pt x="43516" y="5089"/>
                  </a:lnTo>
                  <a:lnTo>
                    <a:pt x="12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2462775" y="3097250"/>
              <a:ext cx="1215125" cy="1087900"/>
            </a:xfrm>
            <a:custGeom>
              <a:avLst/>
              <a:gdLst/>
              <a:ahLst/>
              <a:cxnLst/>
              <a:rect l="l" t="t" r="r" b="b"/>
              <a:pathLst>
                <a:path w="48605" h="43516" extrusionOk="0">
                  <a:moveTo>
                    <a:pt x="43516" y="0"/>
                  </a:moveTo>
                  <a:lnTo>
                    <a:pt x="1" y="43515"/>
                  </a:lnTo>
                  <a:lnTo>
                    <a:pt x="36209" y="43515"/>
                  </a:lnTo>
                  <a:lnTo>
                    <a:pt x="48605" y="31152"/>
                  </a:lnTo>
                  <a:lnTo>
                    <a:pt x="435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2771850" y="840775"/>
              <a:ext cx="3035325" cy="3035300"/>
            </a:xfrm>
            <a:custGeom>
              <a:avLst/>
              <a:gdLst/>
              <a:ahLst/>
              <a:cxnLst/>
              <a:rect l="l" t="t" r="r" b="b"/>
              <a:pathLst>
                <a:path w="121413" h="121412" extrusionOk="0">
                  <a:moveTo>
                    <a:pt x="85204" y="0"/>
                  </a:moveTo>
                  <a:lnTo>
                    <a:pt x="68405" y="16799"/>
                  </a:lnTo>
                  <a:lnTo>
                    <a:pt x="1" y="85171"/>
                  </a:lnTo>
                  <a:lnTo>
                    <a:pt x="18138" y="103307"/>
                  </a:lnTo>
                  <a:lnTo>
                    <a:pt x="36242" y="121411"/>
                  </a:lnTo>
                  <a:lnTo>
                    <a:pt x="104613" y="53007"/>
                  </a:lnTo>
                  <a:lnTo>
                    <a:pt x="121412" y="36208"/>
                  </a:lnTo>
                  <a:lnTo>
                    <a:pt x="103308" y="18104"/>
                  </a:lnTo>
                  <a:lnTo>
                    <a:pt x="852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3225275" y="1293375"/>
              <a:ext cx="2581900" cy="2582700"/>
            </a:xfrm>
            <a:custGeom>
              <a:avLst/>
              <a:gdLst/>
              <a:ahLst/>
              <a:cxnLst/>
              <a:rect l="l" t="t" r="r" b="b"/>
              <a:pathLst>
                <a:path w="103276" h="103308" extrusionOk="0">
                  <a:moveTo>
                    <a:pt x="85171" y="0"/>
                  </a:moveTo>
                  <a:lnTo>
                    <a:pt x="1" y="85203"/>
                  </a:lnTo>
                  <a:lnTo>
                    <a:pt x="18105" y="103307"/>
                  </a:lnTo>
                  <a:lnTo>
                    <a:pt x="86476" y="34903"/>
                  </a:lnTo>
                  <a:lnTo>
                    <a:pt x="103275" y="18104"/>
                  </a:lnTo>
                  <a:lnTo>
                    <a:pt x="851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4481950" y="238125"/>
              <a:ext cx="1927875" cy="1927850"/>
            </a:xfrm>
            <a:custGeom>
              <a:avLst/>
              <a:gdLst/>
              <a:ahLst/>
              <a:cxnLst/>
              <a:rect l="l" t="t" r="r" b="b"/>
              <a:pathLst>
                <a:path w="77115" h="77114" extrusionOk="0">
                  <a:moveTo>
                    <a:pt x="40906" y="0"/>
                  </a:moveTo>
                  <a:lnTo>
                    <a:pt x="1" y="40905"/>
                  </a:lnTo>
                  <a:lnTo>
                    <a:pt x="36209" y="77113"/>
                  </a:lnTo>
                  <a:lnTo>
                    <a:pt x="77114" y="36208"/>
                  </a:lnTo>
                  <a:lnTo>
                    <a:pt x="59010" y="18104"/>
                  </a:lnTo>
                  <a:lnTo>
                    <a:pt x="409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1190625" y="1379800"/>
              <a:ext cx="4077500" cy="4077525"/>
            </a:xfrm>
            <a:custGeom>
              <a:avLst/>
              <a:gdLst/>
              <a:ahLst/>
              <a:cxnLst/>
              <a:rect l="l" t="t" r="r" b="b"/>
              <a:pathLst>
                <a:path w="163100" h="163101" extrusionOk="0">
                  <a:moveTo>
                    <a:pt x="0" y="1"/>
                  </a:moveTo>
                  <a:lnTo>
                    <a:pt x="0" y="163100"/>
                  </a:lnTo>
                  <a:lnTo>
                    <a:pt x="163099" y="163100"/>
                  </a:lnTo>
                  <a:lnTo>
                    <a:pt x="163099" y="93783"/>
                  </a:lnTo>
                  <a:lnTo>
                    <a:pt x="150867" y="93783"/>
                  </a:lnTo>
                  <a:lnTo>
                    <a:pt x="150867" y="150868"/>
                  </a:lnTo>
                  <a:lnTo>
                    <a:pt x="12232" y="150868"/>
                  </a:lnTo>
                  <a:lnTo>
                    <a:pt x="12232" y="12233"/>
                  </a:lnTo>
                  <a:lnTo>
                    <a:pt x="69448" y="12233"/>
                  </a:lnTo>
                  <a:lnTo>
                    <a:pt x="694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4934550" y="691525"/>
              <a:ext cx="1474450" cy="1475250"/>
            </a:xfrm>
            <a:custGeom>
              <a:avLst/>
              <a:gdLst/>
              <a:ahLst/>
              <a:cxnLst/>
              <a:rect l="l" t="t" r="r" b="b"/>
              <a:pathLst>
                <a:path w="58978" h="59010" extrusionOk="0">
                  <a:moveTo>
                    <a:pt x="40873" y="1"/>
                  </a:moveTo>
                  <a:lnTo>
                    <a:pt x="1" y="40873"/>
                  </a:lnTo>
                  <a:lnTo>
                    <a:pt x="18105" y="59010"/>
                  </a:lnTo>
                  <a:lnTo>
                    <a:pt x="58978" y="18105"/>
                  </a:lnTo>
                  <a:lnTo>
                    <a:pt x="408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1190625" y="3724350"/>
              <a:ext cx="4077500" cy="1732975"/>
            </a:xfrm>
            <a:custGeom>
              <a:avLst/>
              <a:gdLst/>
              <a:ahLst/>
              <a:cxnLst/>
              <a:rect l="l" t="t" r="r" b="b"/>
              <a:pathLst>
                <a:path w="163100" h="69319" extrusionOk="0">
                  <a:moveTo>
                    <a:pt x="150867" y="1"/>
                  </a:moveTo>
                  <a:lnTo>
                    <a:pt x="150867" y="57086"/>
                  </a:lnTo>
                  <a:lnTo>
                    <a:pt x="12232" y="57086"/>
                  </a:lnTo>
                  <a:lnTo>
                    <a:pt x="0" y="69318"/>
                  </a:lnTo>
                  <a:lnTo>
                    <a:pt x="163099" y="69318"/>
                  </a:lnTo>
                  <a:lnTo>
                    <a:pt x="163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  <p:sp>
        <p:nvSpPr>
          <p:cNvPr id="628" name="Google Shape;628;p35">
            <a:hlinkClick r:id="rId3" action="ppaction://hlinksldjump"/>
          </p:cNvPr>
          <p:cNvSpPr/>
          <p:nvPr/>
        </p:nvSpPr>
        <p:spPr>
          <a:xfrm>
            <a:off x="6967425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5">
            <a:hlinkClick r:id="rId4" action="ppaction://hlinksldjump"/>
          </p:cNvPr>
          <p:cNvSpPr/>
          <p:nvPr/>
        </p:nvSpPr>
        <p:spPr>
          <a:xfrm rot="10800000">
            <a:off x="5973150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35">
            <a:hlinkClick r:id="rId4" action="ppaction://hlinksldjump"/>
          </p:cNvPr>
          <p:cNvSpPr/>
          <p:nvPr/>
        </p:nvSpPr>
        <p:spPr>
          <a:xfrm>
            <a:off x="6433137" y="808188"/>
            <a:ext cx="344911" cy="293173"/>
          </a:xfrm>
          <a:custGeom>
            <a:avLst/>
            <a:gdLst/>
            <a:ahLst/>
            <a:cxnLst/>
            <a:rect l="l" t="t" r="r" b="b"/>
            <a:pathLst>
              <a:path w="209354" h="177950" extrusionOk="0">
                <a:moveTo>
                  <a:pt x="104696" y="1"/>
                </a:moveTo>
                <a:lnTo>
                  <a:pt x="0" y="94216"/>
                </a:lnTo>
                <a:lnTo>
                  <a:pt x="31405" y="94216"/>
                </a:lnTo>
                <a:lnTo>
                  <a:pt x="31405" y="177949"/>
                </a:lnTo>
                <a:lnTo>
                  <a:pt x="83734" y="177949"/>
                </a:lnTo>
                <a:lnTo>
                  <a:pt x="83734" y="115139"/>
                </a:lnTo>
                <a:lnTo>
                  <a:pt x="125620" y="115139"/>
                </a:lnTo>
                <a:lnTo>
                  <a:pt x="125620" y="177949"/>
                </a:lnTo>
                <a:lnTo>
                  <a:pt x="177949" y="177949"/>
                </a:lnTo>
                <a:lnTo>
                  <a:pt x="177949" y="94216"/>
                </a:lnTo>
                <a:lnTo>
                  <a:pt x="209354" y="94216"/>
                </a:lnTo>
                <a:lnTo>
                  <a:pt x="10469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06;p34">
            <a:hlinkClick r:id="rId5" action="ppaction://hlinksldjump"/>
            <a:extLst>
              <a:ext uri="{FF2B5EF4-FFF2-40B4-BE49-F238E27FC236}">
                <a16:creationId xmlns:a16="http://schemas.microsoft.com/office/drawing/2014/main" id="{9FFB178E-6E4A-0C43-B82B-8B26C43F662C}"/>
              </a:ext>
            </a:extLst>
          </p:cNvPr>
          <p:cNvSpPr/>
          <p:nvPr/>
        </p:nvSpPr>
        <p:spPr>
          <a:xfrm rot="10800000">
            <a:off x="7761212" y="515620"/>
            <a:ext cx="701067" cy="701067"/>
          </a:xfrm>
          <a:custGeom>
            <a:avLst/>
            <a:gdLst/>
            <a:ahLst/>
            <a:cxnLst/>
            <a:rect l="l" t="t" r="r" b="b"/>
            <a:pathLst>
              <a:path w="20062" h="20062" extrusionOk="0">
                <a:moveTo>
                  <a:pt x="10031" y="1"/>
                </a:moveTo>
                <a:cubicBezTo>
                  <a:pt x="4499" y="1"/>
                  <a:pt x="0" y="4499"/>
                  <a:pt x="0" y="10031"/>
                </a:cubicBezTo>
                <a:cubicBezTo>
                  <a:pt x="0" y="15594"/>
                  <a:pt x="4499" y="20062"/>
                  <a:pt x="10031" y="20062"/>
                </a:cubicBezTo>
                <a:cubicBezTo>
                  <a:pt x="15563" y="20062"/>
                  <a:pt x="20061" y="15594"/>
                  <a:pt x="20061" y="10031"/>
                </a:cubicBezTo>
                <a:cubicBezTo>
                  <a:pt x="20061" y="4499"/>
                  <a:pt x="15563" y="1"/>
                  <a:pt x="10031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18" name="Google Shape;519;p34">
            <a:extLst>
              <a:ext uri="{FF2B5EF4-FFF2-40B4-BE49-F238E27FC236}">
                <a16:creationId xmlns:a16="http://schemas.microsoft.com/office/drawing/2014/main" id="{D352B3B3-E774-8B4E-B220-D288F8D9CF59}"/>
              </a:ext>
            </a:extLst>
          </p:cNvPr>
          <p:cNvGrpSpPr/>
          <p:nvPr/>
        </p:nvGrpSpPr>
        <p:grpSpPr>
          <a:xfrm>
            <a:off x="7792669" y="523261"/>
            <a:ext cx="701067" cy="701067"/>
            <a:chOff x="3564195" y="3601266"/>
            <a:chExt cx="701067" cy="701067"/>
          </a:xfrm>
        </p:grpSpPr>
        <p:sp>
          <p:nvSpPr>
            <p:cNvPr id="19" name="Google Shape;520;p34">
              <a:extLst>
                <a:ext uri="{FF2B5EF4-FFF2-40B4-BE49-F238E27FC236}">
                  <a16:creationId xmlns:a16="http://schemas.microsoft.com/office/drawing/2014/main" id="{E1A527E7-0245-C74D-A93D-F4AD2754A640}"/>
                </a:ext>
              </a:extLst>
            </p:cNvPr>
            <p:cNvSpPr/>
            <p:nvPr/>
          </p:nvSpPr>
          <p:spPr>
            <a:xfrm rot="10800000">
              <a:off x="3564195" y="3601266"/>
              <a:ext cx="701067" cy="701067"/>
            </a:xfrm>
            <a:custGeom>
              <a:avLst/>
              <a:gdLst/>
              <a:ahLst/>
              <a:cxnLst/>
              <a:rect l="l" t="t" r="r" b="b"/>
              <a:pathLst>
                <a:path w="20062" h="20062" extrusionOk="0">
                  <a:moveTo>
                    <a:pt x="10031" y="1"/>
                  </a:moveTo>
                  <a:cubicBezTo>
                    <a:pt x="4499" y="1"/>
                    <a:pt x="0" y="4499"/>
                    <a:pt x="0" y="10031"/>
                  </a:cubicBezTo>
                  <a:cubicBezTo>
                    <a:pt x="0" y="15594"/>
                    <a:pt x="4499" y="20062"/>
                    <a:pt x="10031" y="20062"/>
                  </a:cubicBezTo>
                  <a:cubicBezTo>
                    <a:pt x="15563" y="20062"/>
                    <a:pt x="20061" y="15594"/>
                    <a:pt x="20061" y="10031"/>
                  </a:cubicBezTo>
                  <a:cubicBezTo>
                    <a:pt x="20061" y="4499"/>
                    <a:pt x="15563" y="1"/>
                    <a:pt x="10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grpSp>
          <p:nvGrpSpPr>
            <p:cNvPr id="20" name="Google Shape;521;p34">
              <a:extLst>
                <a:ext uri="{FF2B5EF4-FFF2-40B4-BE49-F238E27FC236}">
                  <a16:creationId xmlns:a16="http://schemas.microsoft.com/office/drawing/2014/main" id="{9255ECCE-91F5-7F47-B6EB-7BDAFE66FB43}"/>
                </a:ext>
              </a:extLst>
            </p:cNvPr>
            <p:cNvGrpSpPr/>
            <p:nvPr/>
          </p:nvGrpSpPr>
          <p:grpSpPr>
            <a:xfrm>
              <a:off x="3752453" y="3757506"/>
              <a:ext cx="341392" cy="380101"/>
              <a:chOff x="1408750" y="238125"/>
              <a:chExt cx="4695900" cy="5228350"/>
            </a:xfrm>
          </p:grpSpPr>
          <p:sp>
            <p:nvSpPr>
              <p:cNvPr id="21" name="Google Shape;522;p34">
                <a:extLst>
                  <a:ext uri="{FF2B5EF4-FFF2-40B4-BE49-F238E27FC236}">
                    <a16:creationId xmlns:a16="http://schemas.microsoft.com/office/drawing/2014/main" id="{0DAAB1AD-F35D-E549-A30A-E14002B32446}"/>
                  </a:ext>
                </a:extLst>
              </p:cNvPr>
              <p:cNvSpPr/>
              <p:nvPr/>
            </p:nvSpPr>
            <p:spPr>
              <a:xfrm>
                <a:off x="1408750" y="238125"/>
                <a:ext cx="4695900" cy="5228350"/>
              </a:xfrm>
              <a:custGeom>
                <a:avLst/>
                <a:gdLst/>
                <a:ahLst/>
                <a:cxnLst/>
                <a:rect l="l" t="t" r="r" b="b"/>
                <a:pathLst>
                  <a:path w="187836" h="209134" extrusionOk="0">
                    <a:moveTo>
                      <a:pt x="83624" y="0"/>
                    </a:moveTo>
                    <a:cubicBezTo>
                      <a:pt x="77987" y="0"/>
                      <a:pt x="72227" y="490"/>
                      <a:pt x="66590" y="1716"/>
                    </a:cubicBezTo>
                    <a:cubicBezTo>
                      <a:pt x="36298" y="7965"/>
                      <a:pt x="11764" y="32621"/>
                      <a:pt x="5637" y="62890"/>
                    </a:cubicBezTo>
                    <a:cubicBezTo>
                      <a:pt x="0" y="90486"/>
                      <a:pt x="8578" y="117961"/>
                      <a:pt x="28455" y="137078"/>
                    </a:cubicBezTo>
                    <a:lnTo>
                      <a:pt x="28455" y="209133"/>
                    </a:lnTo>
                    <a:lnTo>
                      <a:pt x="114285" y="209133"/>
                    </a:lnTo>
                    <a:lnTo>
                      <a:pt x="114285" y="171537"/>
                    </a:lnTo>
                    <a:lnTo>
                      <a:pt x="163327" y="171537"/>
                    </a:lnTo>
                    <a:lnTo>
                      <a:pt x="163327" y="134749"/>
                    </a:lnTo>
                    <a:lnTo>
                      <a:pt x="187835" y="134749"/>
                    </a:lnTo>
                    <a:lnTo>
                      <a:pt x="163327" y="78109"/>
                    </a:lnTo>
                    <a:cubicBezTo>
                      <a:pt x="162836" y="54557"/>
                      <a:pt x="152175" y="32621"/>
                      <a:pt x="133892" y="17646"/>
                    </a:cubicBezTo>
                    <a:cubicBezTo>
                      <a:pt x="119554" y="6005"/>
                      <a:pt x="101883" y="0"/>
                      <a:pt x="836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23;p34">
                <a:extLst>
                  <a:ext uri="{FF2B5EF4-FFF2-40B4-BE49-F238E27FC236}">
                    <a16:creationId xmlns:a16="http://schemas.microsoft.com/office/drawing/2014/main" id="{2BD692F2-9A65-D542-9453-19AC68E84976}"/>
                  </a:ext>
                </a:extLst>
              </p:cNvPr>
              <p:cNvSpPr/>
              <p:nvPr/>
            </p:nvSpPr>
            <p:spPr>
              <a:xfrm>
                <a:off x="3499350" y="238125"/>
                <a:ext cx="2605300" cy="5228350"/>
              </a:xfrm>
              <a:custGeom>
                <a:avLst/>
                <a:gdLst/>
                <a:ahLst/>
                <a:cxnLst/>
                <a:rect l="l" t="t" r="r" b="b"/>
                <a:pathLst>
                  <a:path w="104212" h="209134" extrusionOk="0">
                    <a:moveTo>
                      <a:pt x="0" y="0"/>
                    </a:moveTo>
                    <a:lnTo>
                      <a:pt x="0" y="209133"/>
                    </a:lnTo>
                    <a:lnTo>
                      <a:pt x="30661" y="209133"/>
                    </a:lnTo>
                    <a:lnTo>
                      <a:pt x="30661" y="171537"/>
                    </a:lnTo>
                    <a:lnTo>
                      <a:pt x="79703" y="171537"/>
                    </a:lnTo>
                    <a:lnTo>
                      <a:pt x="79703" y="134749"/>
                    </a:lnTo>
                    <a:lnTo>
                      <a:pt x="104211" y="134749"/>
                    </a:lnTo>
                    <a:lnTo>
                      <a:pt x="79703" y="78109"/>
                    </a:lnTo>
                    <a:cubicBezTo>
                      <a:pt x="79212" y="54557"/>
                      <a:pt x="68551" y="32621"/>
                      <a:pt x="50268" y="17646"/>
                    </a:cubicBezTo>
                    <a:cubicBezTo>
                      <a:pt x="35930" y="6005"/>
                      <a:pt x="18259" y="0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524;p34">
                <a:extLst>
                  <a:ext uri="{FF2B5EF4-FFF2-40B4-BE49-F238E27FC236}">
                    <a16:creationId xmlns:a16="http://schemas.microsoft.com/office/drawing/2014/main" id="{7442677C-101C-E240-969B-79DDC9A772C8}"/>
                  </a:ext>
                </a:extLst>
              </p:cNvPr>
              <p:cNvSpPr/>
              <p:nvPr/>
            </p:nvSpPr>
            <p:spPr>
              <a:xfrm>
                <a:off x="2732825" y="1154750"/>
                <a:ext cx="1533050" cy="1839400"/>
              </a:xfrm>
              <a:custGeom>
                <a:avLst/>
                <a:gdLst/>
                <a:ahLst/>
                <a:cxnLst/>
                <a:rect l="l" t="t" r="r" b="b"/>
                <a:pathLst>
                  <a:path w="61322" h="73576" extrusionOk="0">
                    <a:moveTo>
                      <a:pt x="30661" y="0"/>
                    </a:moveTo>
                    <a:cubicBezTo>
                      <a:pt x="13750" y="0"/>
                      <a:pt x="1" y="13725"/>
                      <a:pt x="1" y="30661"/>
                    </a:cubicBezTo>
                    <a:lnTo>
                      <a:pt x="12279" y="30661"/>
                    </a:lnTo>
                    <a:cubicBezTo>
                      <a:pt x="12279" y="20465"/>
                      <a:pt x="20490" y="12255"/>
                      <a:pt x="30661" y="12255"/>
                    </a:cubicBezTo>
                    <a:cubicBezTo>
                      <a:pt x="40832" y="12255"/>
                      <a:pt x="49043" y="20465"/>
                      <a:pt x="49043" y="30661"/>
                    </a:cubicBezTo>
                    <a:cubicBezTo>
                      <a:pt x="49043" y="37155"/>
                      <a:pt x="45489" y="43283"/>
                      <a:pt x="39852" y="46591"/>
                    </a:cubicBezTo>
                    <a:cubicBezTo>
                      <a:pt x="36176" y="48675"/>
                      <a:pt x="33112" y="51616"/>
                      <a:pt x="30661" y="54924"/>
                    </a:cubicBezTo>
                    <a:cubicBezTo>
                      <a:pt x="26740" y="60194"/>
                      <a:pt x="24534" y="66688"/>
                      <a:pt x="24534" y="73575"/>
                    </a:cubicBezTo>
                    <a:lnTo>
                      <a:pt x="36788" y="73575"/>
                    </a:lnTo>
                    <a:cubicBezTo>
                      <a:pt x="36788" y="66934"/>
                      <a:pt x="40342" y="60439"/>
                      <a:pt x="46102" y="57130"/>
                    </a:cubicBezTo>
                    <a:cubicBezTo>
                      <a:pt x="55439" y="51616"/>
                      <a:pt x="61322" y="41567"/>
                      <a:pt x="61322" y="30661"/>
                    </a:cubicBezTo>
                    <a:cubicBezTo>
                      <a:pt x="61322" y="13725"/>
                      <a:pt x="47572" y="0"/>
                      <a:pt x="306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525;p34">
                <a:extLst>
                  <a:ext uri="{FF2B5EF4-FFF2-40B4-BE49-F238E27FC236}">
                    <a16:creationId xmlns:a16="http://schemas.microsoft.com/office/drawing/2014/main" id="{4741017D-154F-EC4D-84F0-CBD23C37BC03}"/>
                  </a:ext>
                </a:extLst>
              </p:cNvPr>
              <p:cNvSpPr/>
              <p:nvPr/>
            </p:nvSpPr>
            <p:spPr>
              <a:xfrm>
                <a:off x="3499350" y="1154750"/>
                <a:ext cx="766525" cy="1839400"/>
              </a:xfrm>
              <a:custGeom>
                <a:avLst/>
                <a:gdLst/>
                <a:ahLst/>
                <a:cxnLst/>
                <a:rect l="l" t="t" r="r" b="b"/>
                <a:pathLst>
                  <a:path w="30661" h="73576" extrusionOk="0">
                    <a:moveTo>
                      <a:pt x="0" y="0"/>
                    </a:moveTo>
                    <a:lnTo>
                      <a:pt x="0" y="12255"/>
                    </a:lnTo>
                    <a:cubicBezTo>
                      <a:pt x="10171" y="12255"/>
                      <a:pt x="18382" y="20465"/>
                      <a:pt x="18382" y="30661"/>
                    </a:cubicBezTo>
                    <a:cubicBezTo>
                      <a:pt x="18382" y="37155"/>
                      <a:pt x="14828" y="43283"/>
                      <a:pt x="9191" y="46591"/>
                    </a:cubicBezTo>
                    <a:cubicBezTo>
                      <a:pt x="5515" y="48675"/>
                      <a:pt x="2451" y="51616"/>
                      <a:pt x="0" y="54924"/>
                    </a:cubicBezTo>
                    <a:lnTo>
                      <a:pt x="0" y="73575"/>
                    </a:lnTo>
                    <a:lnTo>
                      <a:pt x="6127" y="73575"/>
                    </a:lnTo>
                    <a:cubicBezTo>
                      <a:pt x="6127" y="66934"/>
                      <a:pt x="9681" y="60439"/>
                      <a:pt x="15441" y="57130"/>
                    </a:cubicBezTo>
                    <a:cubicBezTo>
                      <a:pt x="24778" y="51616"/>
                      <a:pt x="30661" y="41567"/>
                      <a:pt x="30661" y="30661"/>
                    </a:cubicBezTo>
                    <a:cubicBezTo>
                      <a:pt x="30661" y="13725"/>
                      <a:pt x="16911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526;p34">
                <a:extLst>
                  <a:ext uri="{FF2B5EF4-FFF2-40B4-BE49-F238E27FC236}">
                    <a16:creationId xmlns:a16="http://schemas.microsoft.com/office/drawing/2014/main" id="{BE369F80-B906-A14D-93AE-48B96CE39907}"/>
                  </a:ext>
                </a:extLst>
              </p:cNvPr>
              <p:cNvSpPr/>
              <p:nvPr/>
            </p:nvSpPr>
            <p:spPr>
              <a:xfrm>
                <a:off x="3346150" y="3300475"/>
                <a:ext cx="306400" cy="306400"/>
              </a:xfrm>
              <a:custGeom>
                <a:avLst/>
                <a:gdLst/>
                <a:ahLst/>
                <a:cxnLst/>
                <a:rect l="l" t="t" r="r" b="b"/>
                <a:pathLst>
                  <a:path w="12256" h="12256" extrusionOk="0">
                    <a:moveTo>
                      <a:pt x="1" y="1"/>
                    </a:moveTo>
                    <a:lnTo>
                      <a:pt x="1" y="12255"/>
                    </a:lnTo>
                    <a:lnTo>
                      <a:pt x="12255" y="12255"/>
                    </a:lnTo>
                    <a:lnTo>
                      <a:pt x="12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527;p34">
                <a:extLst>
                  <a:ext uri="{FF2B5EF4-FFF2-40B4-BE49-F238E27FC236}">
                    <a16:creationId xmlns:a16="http://schemas.microsoft.com/office/drawing/2014/main" id="{8290D87D-5B76-3744-9670-744494D69B66}"/>
                  </a:ext>
                </a:extLst>
              </p:cNvPr>
              <p:cNvSpPr/>
              <p:nvPr/>
            </p:nvSpPr>
            <p:spPr>
              <a:xfrm>
                <a:off x="3499350" y="3300475"/>
                <a:ext cx="153200" cy="306400"/>
              </a:xfrm>
              <a:custGeom>
                <a:avLst/>
                <a:gdLst/>
                <a:ahLst/>
                <a:cxnLst/>
                <a:rect l="l" t="t" r="r" b="b"/>
                <a:pathLst>
                  <a:path w="6128" h="12256" extrusionOk="0">
                    <a:moveTo>
                      <a:pt x="0" y="1"/>
                    </a:moveTo>
                    <a:lnTo>
                      <a:pt x="0" y="12255"/>
                    </a:lnTo>
                    <a:lnTo>
                      <a:pt x="6127" y="12255"/>
                    </a:lnTo>
                    <a:lnTo>
                      <a:pt x="6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4333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5"/>
          <p:cNvSpPr txBox="1">
            <a:spLocks noGrp="1"/>
          </p:cNvSpPr>
          <p:nvPr>
            <p:ph type="body" idx="1"/>
          </p:nvPr>
        </p:nvSpPr>
        <p:spPr>
          <a:xfrm>
            <a:off x="1212000" y="1677755"/>
            <a:ext cx="6720000" cy="26575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" dirty="0">
                <a:solidFill>
                  <a:schemeClr val="dk1"/>
                </a:solidFill>
              </a:rPr>
              <a:t>CRF in sequence labeling</a:t>
            </a:r>
          </a:p>
          <a:p>
            <a:pPr marL="152400" lvl="0" indent="0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</a:rPr>
              <a:t>It is beneficial to consider the correlations between labels in neighborhoods and jointly decode the best chain of labels for a given input sentence.</a:t>
            </a:r>
          </a:p>
          <a:p>
            <a:pPr lvl="0">
              <a:lnSpc>
                <a:spcPct val="100000"/>
              </a:lnSpc>
            </a:pPr>
            <a:endParaRPr lang="en" dirty="0">
              <a:solidFill>
                <a:schemeClr val="dk1"/>
              </a:solidFill>
            </a:endParaRPr>
          </a:p>
          <a:p>
            <a:pPr lvl="0">
              <a:lnSpc>
                <a:spcPct val="100000"/>
              </a:lnSpc>
            </a:pPr>
            <a:r>
              <a:rPr lang="en" dirty="0">
                <a:solidFill>
                  <a:schemeClr val="dk1"/>
                </a:solidFill>
              </a:rPr>
              <a:t>CNN-</a:t>
            </a:r>
            <a:r>
              <a:rPr lang="en" dirty="0" err="1">
                <a:solidFill>
                  <a:schemeClr val="dk1"/>
                </a:solidFill>
              </a:rPr>
              <a:t>BiLSTM</a:t>
            </a:r>
            <a:r>
              <a:rPr lang="en" dirty="0">
                <a:solidFill>
                  <a:schemeClr val="dk1"/>
                </a:solidFill>
              </a:rPr>
              <a:t>-CRF</a:t>
            </a:r>
          </a:p>
          <a:p>
            <a:pPr marL="152400" lvl="0" indent="0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</a:rPr>
              <a:t>Huang et al. in 2015 performed the task of sequence labeling with </a:t>
            </a:r>
            <a:r>
              <a:rPr lang="en" dirty="0" err="1">
                <a:solidFill>
                  <a:schemeClr val="dk1"/>
                </a:solidFill>
              </a:rPr>
              <a:t>BiLSTM</a:t>
            </a:r>
            <a:r>
              <a:rPr lang="en" dirty="0">
                <a:solidFill>
                  <a:schemeClr val="dk1"/>
                </a:solidFill>
              </a:rPr>
              <a:t> and CRF achieve a 88.83% accuracy in CoNLL2003.</a:t>
            </a:r>
          </a:p>
          <a:p>
            <a:pPr marL="152400" lvl="0" indent="0">
              <a:lnSpc>
                <a:spcPct val="100000"/>
              </a:lnSpc>
              <a:buNone/>
            </a:pPr>
            <a:endParaRPr lang="en" dirty="0">
              <a:solidFill>
                <a:schemeClr val="dk1"/>
              </a:solidFill>
            </a:endParaRPr>
          </a:p>
          <a:p>
            <a:pPr marL="152400" lvl="0" indent="0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</a:rPr>
              <a:t>Ma et al. in 2016, added CNN to the model, which achieved 97.55% accuracy on the test set of POS task.</a:t>
            </a:r>
          </a:p>
        </p:txBody>
      </p:sp>
      <p:sp>
        <p:nvSpPr>
          <p:cNvPr id="617" name="Google Shape;617;p35"/>
          <p:cNvSpPr txBox="1">
            <a:spLocks noGrp="1"/>
          </p:cNvSpPr>
          <p:nvPr>
            <p:ph type="title"/>
          </p:nvPr>
        </p:nvSpPr>
        <p:spPr>
          <a:xfrm>
            <a:off x="832825" y="839300"/>
            <a:ext cx="2686800" cy="3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Model</a:t>
            </a:r>
            <a:r>
              <a:rPr lang="en" b="0" dirty="0"/>
              <a:t> History</a:t>
            </a:r>
            <a:endParaRPr dirty="0"/>
          </a:p>
        </p:txBody>
      </p:sp>
      <p:sp>
        <p:nvSpPr>
          <p:cNvPr id="618" name="Google Shape;618;p35"/>
          <p:cNvSpPr/>
          <p:nvPr/>
        </p:nvSpPr>
        <p:spPr>
          <a:xfrm rot="10800000">
            <a:off x="7768556" y="530903"/>
            <a:ext cx="701067" cy="701067"/>
          </a:xfrm>
          <a:custGeom>
            <a:avLst/>
            <a:gdLst/>
            <a:ahLst/>
            <a:cxnLst/>
            <a:rect l="l" t="t" r="r" b="b"/>
            <a:pathLst>
              <a:path w="20062" h="20062" extrusionOk="0">
                <a:moveTo>
                  <a:pt x="10031" y="1"/>
                </a:moveTo>
                <a:cubicBezTo>
                  <a:pt x="4499" y="1"/>
                  <a:pt x="0" y="4499"/>
                  <a:pt x="0" y="10031"/>
                </a:cubicBezTo>
                <a:cubicBezTo>
                  <a:pt x="0" y="15594"/>
                  <a:pt x="4499" y="20062"/>
                  <a:pt x="10031" y="20062"/>
                </a:cubicBezTo>
                <a:cubicBezTo>
                  <a:pt x="15563" y="20062"/>
                  <a:pt x="20061" y="15594"/>
                  <a:pt x="20061" y="10031"/>
                </a:cubicBezTo>
                <a:cubicBezTo>
                  <a:pt x="20061" y="4499"/>
                  <a:pt x="15563" y="1"/>
                  <a:pt x="1003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619" name="Google Shape;619;p35"/>
          <p:cNvGrpSpPr/>
          <p:nvPr/>
        </p:nvGrpSpPr>
        <p:grpSpPr>
          <a:xfrm>
            <a:off x="7970338" y="676287"/>
            <a:ext cx="362734" cy="362734"/>
            <a:chOff x="1190625" y="238125"/>
            <a:chExt cx="5219200" cy="5219200"/>
          </a:xfrm>
        </p:grpSpPr>
        <p:sp>
          <p:nvSpPr>
            <p:cNvPr id="620" name="Google Shape;620;p35"/>
            <p:cNvSpPr/>
            <p:nvPr/>
          </p:nvSpPr>
          <p:spPr>
            <a:xfrm>
              <a:off x="2462775" y="2970025"/>
              <a:ext cx="1215125" cy="1215125"/>
            </a:xfrm>
            <a:custGeom>
              <a:avLst/>
              <a:gdLst/>
              <a:ahLst/>
              <a:cxnLst/>
              <a:rect l="l" t="t" r="r" b="b"/>
              <a:pathLst>
                <a:path w="48605" h="48605" extrusionOk="0">
                  <a:moveTo>
                    <a:pt x="12364" y="1"/>
                  </a:moveTo>
                  <a:lnTo>
                    <a:pt x="1" y="12396"/>
                  </a:lnTo>
                  <a:lnTo>
                    <a:pt x="1" y="48604"/>
                  </a:lnTo>
                  <a:lnTo>
                    <a:pt x="36209" y="48604"/>
                  </a:lnTo>
                  <a:lnTo>
                    <a:pt x="48605" y="36241"/>
                  </a:lnTo>
                  <a:lnTo>
                    <a:pt x="43516" y="5089"/>
                  </a:lnTo>
                  <a:lnTo>
                    <a:pt x="12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2462775" y="3097250"/>
              <a:ext cx="1215125" cy="1087900"/>
            </a:xfrm>
            <a:custGeom>
              <a:avLst/>
              <a:gdLst/>
              <a:ahLst/>
              <a:cxnLst/>
              <a:rect l="l" t="t" r="r" b="b"/>
              <a:pathLst>
                <a:path w="48605" h="43516" extrusionOk="0">
                  <a:moveTo>
                    <a:pt x="43516" y="0"/>
                  </a:moveTo>
                  <a:lnTo>
                    <a:pt x="1" y="43515"/>
                  </a:lnTo>
                  <a:lnTo>
                    <a:pt x="36209" y="43515"/>
                  </a:lnTo>
                  <a:lnTo>
                    <a:pt x="48605" y="31152"/>
                  </a:lnTo>
                  <a:lnTo>
                    <a:pt x="435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2771850" y="840775"/>
              <a:ext cx="3035325" cy="3035300"/>
            </a:xfrm>
            <a:custGeom>
              <a:avLst/>
              <a:gdLst/>
              <a:ahLst/>
              <a:cxnLst/>
              <a:rect l="l" t="t" r="r" b="b"/>
              <a:pathLst>
                <a:path w="121413" h="121412" extrusionOk="0">
                  <a:moveTo>
                    <a:pt x="85204" y="0"/>
                  </a:moveTo>
                  <a:lnTo>
                    <a:pt x="68405" y="16799"/>
                  </a:lnTo>
                  <a:lnTo>
                    <a:pt x="1" y="85171"/>
                  </a:lnTo>
                  <a:lnTo>
                    <a:pt x="18138" y="103307"/>
                  </a:lnTo>
                  <a:lnTo>
                    <a:pt x="36242" y="121411"/>
                  </a:lnTo>
                  <a:lnTo>
                    <a:pt x="104613" y="53007"/>
                  </a:lnTo>
                  <a:lnTo>
                    <a:pt x="121412" y="36208"/>
                  </a:lnTo>
                  <a:lnTo>
                    <a:pt x="103308" y="18104"/>
                  </a:lnTo>
                  <a:lnTo>
                    <a:pt x="852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3225275" y="1293375"/>
              <a:ext cx="2581900" cy="2582700"/>
            </a:xfrm>
            <a:custGeom>
              <a:avLst/>
              <a:gdLst/>
              <a:ahLst/>
              <a:cxnLst/>
              <a:rect l="l" t="t" r="r" b="b"/>
              <a:pathLst>
                <a:path w="103276" h="103308" extrusionOk="0">
                  <a:moveTo>
                    <a:pt x="85171" y="0"/>
                  </a:moveTo>
                  <a:lnTo>
                    <a:pt x="1" y="85203"/>
                  </a:lnTo>
                  <a:lnTo>
                    <a:pt x="18105" y="103307"/>
                  </a:lnTo>
                  <a:lnTo>
                    <a:pt x="86476" y="34903"/>
                  </a:lnTo>
                  <a:lnTo>
                    <a:pt x="103275" y="18104"/>
                  </a:lnTo>
                  <a:lnTo>
                    <a:pt x="851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4481950" y="238125"/>
              <a:ext cx="1927875" cy="1927850"/>
            </a:xfrm>
            <a:custGeom>
              <a:avLst/>
              <a:gdLst/>
              <a:ahLst/>
              <a:cxnLst/>
              <a:rect l="l" t="t" r="r" b="b"/>
              <a:pathLst>
                <a:path w="77115" h="77114" extrusionOk="0">
                  <a:moveTo>
                    <a:pt x="40906" y="0"/>
                  </a:moveTo>
                  <a:lnTo>
                    <a:pt x="1" y="40905"/>
                  </a:lnTo>
                  <a:lnTo>
                    <a:pt x="36209" y="77113"/>
                  </a:lnTo>
                  <a:lnTo>
                    <a:pt x="77114" y="36208"/>
                  </a:lnTo>
                  <a:lnTo>
                    <a:pt x="59010" y="18104"/>
                  </a:lnTo>
                  <a:lnTo>
                    <a:pt x="409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1190625" y="1379800"/>
              <a:ext cx="4077500" cy="4077525"/>
            </a:xfrm>
            <a:custGeom>
              <a:avLst/>
              <a:gdLst/>
              <a:ahLst/>
              <a:cxnLst/>
              <a:rect l="l" t="t" r="r" b="b"/>
              <a:pathLst>
                <a:path w="163100" h="163101" extrusionOk="0">
                  <a:moveTo>
                    <a:pt x="0" y="1"/>
                  </a:moveTo>
                  <a:lnTo>
                    <a:pt x="0" y="163100"/>
                  </a:lnTo>
                  <a:lnTo>
                    <a:pt x="163099" y="163100"/>
                  </a:lnTo>
                  <a:lnTo>
                    <a:pt x="163099" y="93783"/>
                  </a:lnTo>
                  <a:lnTo>
                    <a:pt x="150867" y="93783"/>
                  </a:lnTo>
                  <a:lnTo>
                    <a:pt x="150867" y="150868"/>
                  </a:lnTo>
                  <a:lnTo>
                    <a:pt x="12232" y="150868"/>
                  </a:lnTo>
                  <a:lnTo>
                    <a:pt x="12232" y="12233"/>
                  </a:lnTo>
                  <a:lnTo>
                    <a:pt x="69448" y="12233"/>
                  </a:lnTo>
                  <a:lnTo>
                    <a:pt x="694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4934550" y="691525"/>
              <a:ext cx="1474450" cy="1475250"/>
            </a:xfrm>
            <a:custGeom>
              <a:avLst/>
              <a:gdLst/>
              <a:ahLst/>
              <a:cxnLst/>
              <a:rect l="l" t="t" r="r" b="b"/>
              <a:pathLst>
                <a:path w="58978" h="59010" extrusionOk="0">
                  <a:moveTo>
                    <a:pt x="40873" y="1"/>
                  </a:moveTo>
                  <a:lnTo>
                    <a:pt x="1" y="40873"/>
                  </a:lnTo>
                  <a:lnTo>
                    <a:pt x="18105" y="59010"/>
                  </a:lnTo>
                  <a:lnTo>
                    <a:pt x="58978" y="18105"/>
                  </a:lnTo>
                  <a:lnTo>
                    <a:pt x="408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1190625" y="3724350"/>
              <a:ext cx="4077500" cy="1732975"/>
            </a:xfrm>
            <a:custGeom>
              <a:avLst/>
              <a:gdLst/>
              <a:ahLst/>
              <a:cxnLst/>
              <a:rect l="l" t="t" r="r" b="b"/>
              <a:pathLst>
                <a:path w="163100" h="69319" extrusionOk="0">
                  <a:moveTo>
                    <a:pt x="150867" y="1"/>
                  </a:moveTo>
                  <a:lnTo>
                    <a:pt x="150867" y="57086"/>
                  </a:lnTo>
                  <a:lnTo>
                    <a:pt x="12232" y="57086"/>
                  </a:lnTo>
                  <a:lnTo>
                    <a:pt x="0" y="69318"/>
                  </a:lnTo>
                  <a:lnTo>
                    <a:pt x="163099" y="69318"/>
                  </a:lnTo>
                  <a:lnTo>
                    <a:pt x="163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  <p:sp>
        <p:nvSpPr>
          <p:cNvPr id="628" name="Google Shape;628;p35">
            <a:hlinkClick r:id="rId3" action="ppaction://hlinksldjump"/>
          </p:cNvPr>
          <p:cNvSpPr/>
          <p:nvPr/>
        </p:nvSpPr>
        <p:spPr>
          <a:xfrm>
            <a:off x="6967425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5">
            <a:hlinkClick r:id="rId4" action="ppaction://hlinksldjump"/>
          </p:cNvPr>
          <p:cNvSpPr/>
          <p:nvPr/>
        </p:nvSpPr>
        <p:spPr>
          <a:xfrm rot="10800000">
            <a:off x="5973150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35">
            <a:hlinkClick r:id="rId4" action="ppaction://hlinksldjump"/>
          </p:cNvPr>
          <p:cNvSpPr/>
          <p:nvPr/>
        </p:nvSpPr>
        <p:spPr>
          <a:xfrm>
            <a:off x="6433137" y="808188"/>
            <a:ext cx="344911" cy="293173"/>
          </a:xfrm>
          <a:custGeom>
            <a:avLst/>
            <a:gdLst/>
            <a:ahLst/>
            <a:cxnLst/>
            <a:rect l="l" t="t" r="r" b="b"/>
            <a:pathLst>
              <a:path w="209354" h="177950" extrusionOk="0">
                <a:moveTo>
                  <a:pt x="104696" y="1"/>
                </a:moveTo>
                <a:lnTo>
                  <a:pt x="0" y="94216"/>
                </a:lnTo>
                <a:lnTo>
                  <a:pt x="31405" y="94216"/>
                </a:lnTo>
                <a:lnTo>
                  <a:pt x="31405" y="177949"/>
                </a:lnTo>
                <a:lnTo>
                  <a:pt x="83734" y="177949"/>
                </a:lnTo>
                <a:lnTo>
                  <a:pt x="83734" y="115139"/>
                </a:lnTo>
                <a:lnTo>
                  <a:pt x="125620" y="115139"/>
                </a:lnTo>
                <a:lnTo>
                  <a:pt x="125620" y="177949"/>
                </a:lnTo>
                <a:lnTo>
                  <a:pt x="177949" y="177949"/>
                </a:lnTo>
                <a:lnTo>
                  <a:pt x="177949" y="94216"/>
                </a:lnTo>
                <a:lnTo>
                  <a:pt x="209354" y="94216"/>
                </a:lnTo>
                <a:lnTo>
                  <a:pt x="10469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06;p34">
            <a:hlinkClick r:id="rId5" action="ppaction://hlinksldjump"/>
            <a:extLst>
              <a:ext uri="{FF2B5EF4-FFF2-40B4-BE49-F238E27FC236}">
                <a16:creationId xmlns:a16="http://schemas.microsoft.com/office/drawing/2014/main" id="{9FFB178E-6E4A-0C43-B82B-8B26C43F662C}"/>
              </a:ext>
            </a:extLst>
          </p:cNvPr>
          <p:cNvSpPr/>
          <p:nvPr/>
        </p:nvSpPr>
        <p:spPr>
          <a:xfrm rot="10800000">
            <a:off x="7761212" y="515620"/>
            <a:ext cx="701067" cy="701067"/>
          </a:xfrm>
          <a:custGeom>
            <a:avLst/>
            <a:gdLst/>
            <a:ahLst/>
            <a:cxnLst/>
            <a:rect l="l" t="t" r="r" b="b"/>
            <a:pathLst>
              <a:path w="20062" h="20062" extrusionOk="0">
                <a:moveTo>
                  <a:pt x="10031" y="1"/>
                </a:moveTo>
                <a:cubicBezTo>
                  <a:pt x="4499" y="1"/>
                  <a:pt x="0" y="4499"/>
                  <a:pt x="0" y="10031"/>
                </a:cubicBezTo>
                <a:cubicBezTo>
                  <a:pt x="0" y="15594"/>
                  <a:pt x="4499" y="20062"/>
                  <a:pt x="10031" y="20062"/>
                </a:cubicBezTo>
                <a:cubicBezTo>
                  <a:pt x="15563" y="20062"/>
                  <a:pt x="20061" y="15594"/>
                  <a:pt x="20061" y="10031"/>
                </a:cubicBezTo>
                <a:cubicBezTo>
                  <a:pt x="20061" y="4499"/>
                  <a:pt x="15563" y="1"/>
                  <a:pt x="10031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18" name="Google Shape;519;p34">
            <a:extLst>
              <a:ext uri="{FF2B5EF4-FFF2-40B4-BE49-F238E27FC236}">
                <a16:creationId xmlns:a16="http://schemas.microsoft.com/office/drawing/2014/main" id="{D352B3B3-E774-8B4E-B220-D288F8D9CF59}"/>
              </a:ext>
            </a:extLst>
          </p:cNvPr>
          <p:cNvGrpSpPr/>
          <p:nvPr/>
        </p:nvGrpSpPr>
        <p:grpSpPr>
          <a:xfrm>
            <a:off x="7792669" y="523261"/>
            <a:ext cx="701067" cy="701067"/>
            <a:chOff x="3564195" y="3601266"/>
            <a:chExt cx="701067" cy="701067"/>
          </a:xfrm>
        </p:grpSpPr>
        <p:sp>
          <p:nvSpPr>
            <p:cNvPr id="19" name="Google Shape;520;p34">
              <a:extLst>
                <a:ext uri="{FF2B5EF4-FFF2-40B4-BE49-F238E27FC236}">
                  <a16:creationId xmlns:a16="http://schemas.microsoft.com/office/drawing/2014/main" id="{E1A527E7-0245-C74D-A93D-F4AD2754A640}"/>
                </a:ext>
              </a:extLst>
            </p:cNvPr>
            <p:cNvSpPr/>
            <p:nvPr/>
          </p:nvSpPr>
          <p:spPr>
            <a:xfrm rot="10800000">
              <a:off x="3564195" y="3601266"/>
              <a:ext cx="701067" cy="701067"/>
            </a:xfrm>
            <a:custGeom>
              <a:avLst/>
              <a:gdLst/>
              <a:ahLst/>
              <a:cxnLst/>
              <a:rect l="l" t="t" r="r" b="b"/>
              <a:pathLst>
                <a:path w="20062" h="20062" extrusionOk="0">
                  <a:moveTo>
                    <a:pt x="10031" y="1"/>
                  </a:moveTo>
                  <a:cubicBezTo>
                    <a:pt x="4499" y="1"/>
                    <a:pt x="0" y="4499"/>
                    <a:pt x="0" y="10031"/>
                  </a:cubicBezTo>
                  <a:cubicBezTo>
                    <a:pt x="0" y="15594"/>
                    <a:pt x="4499" y="20062"/>
                    <a:pt x="10031" y="20062"/>
                  </a:cubicBezTo>
                  <a:cubicBezTo>
                    <a:pt x="15563" y="20062"/>
                    <a:pt x="20061" y="15594"/>
                    <a:pt x="20061" y="10031"/>
                  </a:cubicBezTo>
                  <a:cubicBezTo>
                    <a:pt x="20061" y="4499"/>
                    <a:pt x="15563" y="1"/>
                    <a:pt x="10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grpSp>
          <p:nvGrpSpPr>
            <p:cNvPr id="20" name="Google Shape;521;p34">
              <a:extLst>
                <a:ext uri="{FF2B5EF4-FFF2-40B4-BE49-F238E27FC236}">
                  <a16:creationId xmlns:a16="http://schemas.microsoft.com/office/drawing/2014/main" id="{9255ECCE-91F5-7F47-B6EB-7BDAFE66FB43}"/>
                </a:ext>
              </a:extLst>
            </p:cNvPr>
            <p:cNvGrpSpPr/>
            <p:nvPr/>
          </p:nvGrpSpPr>
          <p:grpSpPr>
            <a:xfrm>
              <a:off x="3752453" y="3757506"/>
              <a:ext cx="341392" cy="380101"/>
              <a:chOff x="1408750" y="238125"/>
              <a:chExt cx="4695900" cy="5228350"/>
            </a:xfrm>
          </p:grpSpPr>
          <p:sp>
            <p:nvSpPr>
              <p:cNvPr id="21" name="Google Shape;522;p34">
                <a:extLst>
                  <a:ext uri="{FF2B5EF4-FFF2-40B4-BE49-F238E27FC236}">
                    <a16:creationId xmlns:a16="http://schemas.microsoft.com/office/drawing/2014/main" id="{0DAAB1AD-F35D-E549-A30A-E14002B32446}"/>
                  </a:ext>
                </a:extLst>
              </p:cNvPr>
              <p:cNvSpPr/>
              <p:nvPr/>
            </p:nvSpPr>
            <p:spPr>
              <a:xfrm>
                <a:off x="1408750" y="238125"/>
                <a:ext cx="4695900" cy="5228350"/>
              </a:xfrm>
              <a:custGeom>
                <a:avLst/>
                <a:gdLst/>
                <a:ahLst/>
                <a:cxnLst/>
                <a:rect l="l" t="t" r="r" b="b"/>
                <a:pathLst>
                  <a:path w="187836" h="209134" extrusionOk="0">
                    <a:moveTo>
                      <a:pt x="83624" y="0"/>
                    </a:moveTo>
                    <a:cubicBezTo>
                      <a:pt x="77987" y="0"/>
                      <a:pt x="72227" y="490"/>
                      <a:pt x="66590" y="1716"/>
                    </a:cubicBezTo>
                    <a:cubicBezTo>
                      <a:pt x="36298" y="7965"/>
                      <a:pt x="11764" y="32621"/>
                      <a:pt x="5637" y="62890"/>
                    </a:cubicBezTo>
                    <a:cubicBezTo>
                      <a:pt x="0" y="90486"/>
                      <a:pt x="8578" y="117961"/>
                      <a:pt x="28455" y="137078"/>
                    </a:cubicBezTo>
                    <a:lnTo>
                      <a:pt x="28455" y="209133"/>
                    </a:lnTo>
                    <a:lnTo>
                      <a:pt x="114285" y="209133"/>
                    </a:lnTo>
                    <a:lnTo>
                      <a:pt x="114285" y="171537"/>
                    </a:lnTo>
                    <a:lnTo>
                      <a:pt x="163327" y="171537"/>
                    </a:lnTo>
                    <a:lnTo>
                      <a:pt x="163327" y="134749"/>
                    </a:lnTo>
                    <a:lnTo>
                      <a:pt x="187835" y="134749"/>
                    </a:lnTo>
                    <a:lnTo>
                      <a:pt x="163327" y="78109"/>
                    </a:lnTo>
                    <a:cubicBezTo>
                      <a:pt x="162836" y="54557"/>
                      <a:pt x="152175" y="32621"/>
                      <a:pt x="133892" y="17646"/>
                    </a:cubicBezTo>
                    <a:cubicBezTo>
                      <a:pt x="119554" y="6005"/>
                      <a:pt x="101883" y="0"/>
                      <a:pt x="836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23;p34">
                <a:extLst>
                  <a:ext uri="{FF2B5EF4-FFF2-40B4-BE49-F238E27FC236}">
                    <a16:creationId xmlns:a16="http://schemas.microsoft.com/office/drawing/2014/main" id="{2BD692F2-9A65-D542-9453-19AC68E84976}"/>
                  </a:ext>
                </a:extLst>
              </p:cNvPr>
              <p:cNvSpPr/>
              <p:nvPr/>
            </p:nvSpPr>
            <p:spPr>
              <a:xfrm>
                <a:off x="3499350" y="238125"/>
                <a:ext cx="2605300" cy="5228350"/>
              </a:xfrm>
              <a:custGeom>
                <a:avLst/>
                <a:gdLst/>
                <a:ahLst/>
                <a:cxnLst/>
                <a:rect l="l" t="t" r="r" b="b"/>
                <a:pathLst>
                  <a:path w="104212" h="209134" extrusionOk="0">
                    <a:moveTo>
                      <a:pt x="0" y="0"/>
                    </a:moveTo>
                    <a:lnTo>
                      <a:pt x="0" y="209133"/>
                    </a:lnTo>
                    <a:lnTo>
                      <a:pt x="30661" y="209133"/>
                    </a:lnTo>
                    <a:lnTo>
                      <a:pt x="30661" y="171537"/>
                    </a:lnTo>
                    <a:lnTo>
                      <a:pt x="79703" y="171537"/>
                    </a:lnTo>
                    <a:lnTo>
                      <a:pt x="79703" y="134749"/>
                    </a:lnTo>
                    <a:lnTo>
                      <a:pt x="104211" y="134749"/>
                    </a:lnTo>
                    <a:lnTo>
                      <a:pt x="79703" y="78109"/>
                    </a:lnTo>
                    <a:cubicBezTo>
                      <a:pt x="79212" y="54557"/>
                      <a:pt x="68551" y="32621"/>
                      <a:pt x="50268" y="17646"/>
                    </a:cubicBezTo>
                    <a:cubicBezTo>
                      <a:pt x="35930" y="6005"/>
                      <a:pt x="18259" y="0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524;p34">
                <a:extLst>
                  <a:ext uri="{FF2B5EF4-FFF2-40B4-BE49-F238E27FC236}">
                    <a16:creationId xmlns:a16="http://schemas.microsoft.com/office/drawing/2014/main" id="{7442677C-101C-E240-969B-79DDC9A772C8}"/>
                  </a:ext>
                </a:extLst>
              </p:cNvPr>
              <p:cNvSpPr/>
              <p:nvPr/>
            </p:nvSpPr>
            <p:spPr>
              <a:xfrm>
                <a:off x="2732825" y="1154750"/>
                <a:ext cx="1533050" cy="1839400"/>
              </a:xfrm>
              <a:custGeom>
                <a:avLst/>
                <a:gdLst/>
                <a:ahLst/>
                <a:cxnLst/>
                <a:rect l="l" t="t" r="r" b="b"/>
                <a:pathLst>
                  <a:path w="61322" h="73576" extrusionOk="0">
                    <a:moveTo>
                      <a:pt x="30661" y="0"/>
                    </a:moveTo>
                    <a:cubicBezTo>
                      <a:pt x="13750" y="0"/>
                      <a:pt x="1" y="13725"/>
                      <a:pt x="1" y="30661"/>
                    </a:cubicBezTo>
                    <a:lnTo>
                      <a:pt x="12279" y="30661"/>
                    </a:lnTo>
                    <a:cubicBezTo>
                      <a:pt x="12279" y="20465"/>
                      <a:pt x="20490" y="12255"/>
                      <a:pt x="30661" y="12255"/>
                    </a:cubicBezTo>
                    <a:cubicBezTo>
                      <a:pt x="40832" y="12255"/>
                      <a:pt x="49043" y="20465"/>
                      <a:pt x="49043" y="30661"/>
                    </a:cubicBezTo>
                    <a:cubicBezTo>
                      <a:pt x="49043" y="37155"/>
                      <a:pt x="45489" y="43283"/>
                      <a:pt x="39852" y="46591"/>
                    </a:cubicBezTo>
                    <a:cubicBezTo>
                      <a:pt x="36176" y="48675"/>
                      <a:pt x="33112" y="51616"/>
                      <a:pt x="30661" y="54924"/>
                    </a:cubicBezTo>
                    <a:cubicBezTo>
                      <a:pt x="26740" y="60194"/>
                      <a:pt x="24534" y="66688"/>
                      <a:pt x="24534" y="73575"/>
                    </a:cubicBezTo>
                    <a:lnTo>
                      <a:pt x="36788" y="73575"/>
                    </a:lnTo>
                    <a:cubicBezTo>
                      <a:pt x="36788" y="66934"/>
                      <a:pt x="40342" y="60439"/>
                      <a:pt x="46102" y="57130"/>
                    </a:cubicBezTo>
                    <a:cubicBezTo>
                      <a:pt x="55439" y="51616"/>
                      <a:pt x="61322" y="41567"/>
                      <a:pt x="61322" y="30661"/>
                    </a:cubicBezTo>
                    <a:cubicBezTo>
                      <a:pt x="61322" y="13725"/>
                      <a:pt x="47572" y="0"/>
                      <a:pt x="306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525;p34">
                <a:extLst>
                  <a:ext uri="{FF2B5EF4-FFF2-40B4-BE49-F238E27FC236}">
                    <a16:creationId xmlns:a16="http://schemas.microsoft.com/office/drawing/2014/main" id="{4741017D-154F-EC4D-84F0-CBD23C37BC03}"/>
                  </a:ext>
                </a:extLst>
              </p:cNvPr>
              <p:cNvSpPr/>
              <p:nvPr/>
            </p:nvSpPr>
            <p:spPr>
              <a:xfrm>
                <a:off x="3499350" y="1154750"/>
                <a:ext cx="766525" cy="1839400"/>
              </a:xfrm>
              <a:custGeom>
                <a:avLst/>
                <a:gdLst/>
                <a:ahLst/>
                <a:cxnLst/>
                <a:rect l="l" t="t" r="r" b="b"/>
                <a:pathLst>
                  <a:path w="30661" h="73576" extrusionOk="0">
                    <a:moveTo>
                      <a:pt x="0" y="0"/>
                    </a:moveTo>
                    <a:lnTo>
                      <a:pt x="0" y="12255"/>
                    </a:lnTo>
                    <a:cubicBezTo>
                      <a:pt x="10171" y="12255"/>
                      <a:pt x="18382" y="20465"/>
                      <a:pt x="18382" y="30661"/>
                    </a:cubicBezTo>
                    <a:cubicBezTo>
                      <a:pt x="18382" y="37155"/>
                      <a:pt x="14828" y="43283"/>
                      <a:pt x="9191" y="46591"/>
                    </a:cubicBezTo>
                    <a:cubicBezTo>
                      <a:pt x="5515" y="48675"/>
                      <a:pt x="2451" y="51616"/>
                      <a:pt x="0" y="54924"/>
                    </a:cubicBezTo>
                    <a:lnTo>
                      <a:pt x="0" y="73575"/>
                    </a:lnTo>
                    <a:lnTo>
                      <a:pt x="6127" y="73575"/>
                    </a:lnTo>
                    <a:cubicBezTo>
                      <a:pt x="6127" y="66934"/>
                      <a:pt x="9681" y="60439"/>
                      <a:pt x="15441" y="57130"/>
                    </a:cubicBezTo>
                    <a:cubicBezTo>
                      <a:pt x="24778" y="51616"/>
                      <a:pt x="30661" y="41567"/>
                      <a:pt x="30661" y="30661"/>
                    </a:cubicBezTo>
                    <a:cubicBezTo>
                      <a:pt x="30661" y="13725"/>
                      <a:pt x="16911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526;p34">
                <a:extLst>
                  <a:ext uri="{FF2B5EF4-FFF2-40B4-BE49-F238E27FC236}">
                    <a16:creationId xmlns:a16="http://schemas.microsoft.com/office/drawing/2014/main" id="{BE369F80-B906-A14D-93AE-48B96CE39907}"/>
                  </a:ext>
                </a:extLst>
              </p:cNvPr>
              <p:cNvSpPr/>
              <p:nvPr/>
            </p:nvSpPr>
            <p:spPr>
              <a:xfrm>
                <a:off x="3346150" y="3300475"/>
                <a:ext cx="306400" cy="306400"/>
              </a:xfrm>
              <a:custGeom>
                <a:avLst/>
                <a:gdLst/>
                <a:ahLst/>
                <a:cxnLst/>
                <a:rect l="l" t="t" r="r" b="b"/>
                <a:pathLst>
                  <a:path w="12256" h="12256" extrusionOk="0">
                    <a:moveTo>
                      <a:pt x="1" y="1"/>
                    </a:moveTo>
                    <a:lnTo>
                      <a:pt x="1" y="12255"/>
                    </a:lnTo>
                    <a:lnTo>
                      <a:pt x="12255" y="12255"/>
                    </a:lnTo>
                    <a:lnTo>
                      <a:pt x="12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527;p34">
                <a:extLst>
                  <a:ext uri="{FF2B5EF4-FFF2-40B4-BE49-F238E27FC236}">
                    <a16:creationId xmlns:a16="http://schemas.microsoft.com/office/drawing/2014/main" id="{8290D87D-5B76-3744-9670-744494D69B66}"/>
                  </a:ext>
                </a:extLst>
              </p:cNvPr>
              <p:cNvSpPr/>
              <p:nvPr/>
            </p:nvSpPr>
            <p:spPr>
              <a:xfrm>
                <a:off x="3499350" y="3300475"/>
                <a:ext cx="153200" cy="306400"/>
              </a:xfrm>
              <a:custGeom>
                <a:avLst/>
                <a:gdLst/>
                <a:ahLst/>
                <a:cxnLst/>
                <a:rect l="l" t="t" r="r" b="b"/>
                <a:pathLst>
                  <a:path w="6128" h="12256" extrusionOk="0">
                    <a:moveTo>
                      <a:pt x="0" y="1"/>
                    </a:moveTo>
                    <a:lnTo>
                      <a:pt x="0" y="12255"/>
                    </a:lnTo>
                    <a:lnTo>
                      <a:pt x="6127" y="12255"/>
                    </a:lnTo>
                    <a:lnTo>
                      <a:pt x="6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9460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 txBox="1">
            <a:spLocks noGrp="1"/>
          </p:cNvSpPr>
          <p:nvPr>
            <p:ph type="title"/>
          </p:nvPr>
        </p:nvSpPr>
        <p:spPr>
          <a:xfrm>
            <a:off x="265500" y="1684750"/>
            <a:ext cx="4045200" cy="16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Content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352" name="Google Shape;352;p32"/>
          <p:cNvSpPr txBox="1">
            <a:spLocks noGrp="1"/>
          </p:cNvSpPr>
          <p:nvPr>
            <p:ph type="subTitle" idx="1"/>
          </p:nvPr>
        </p:nvSpPr>
        <p:spPr>
          <a:xfrm>
            <a:off x="265500" y="3316400"/>
            <a:ext cx="40452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What we are going to talk today</a:t>
            </a:r>
            <a:endParaRPr dirty="0"/>
          </a:p>
        </p:txBody>
      </p:sp>
      <p:sp>
        <p:nvSpPr>
          <p:cNvPr id="353" name="Google Shape;353;p32"/>
          <p:cNvSpPr txBox="1">
            <a:spLocks noGrp="1"/>
          </p:cNvSpPr>
          <p:nvPr>
            <p:ph type="body" idx="2"/>
          </p:nvPr>
        </p:nvSpPr>
        <p:spPr>
          <a:xfrm>
            <a:off x="4310700" y="557050"/>
            <a:ext cx="4182247" cy="35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Problem Statement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Dataset and Preprocessing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zh-CN" sz="1800" dirty="0">
                <a:solidFill>
                  <a:schemeClr val="dk1"/>
                </a:solidFill>
              </a:rPr>
              <a:t>Model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Model Performance and Analysis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Future and Projection</a:t>
            </a:r>
            <a:endParaRPr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oogle Shape;660;p37"/>
          <p:cNvGrpSpPr/>
          <p:nvPr/>
        </p:nvGrpSpPr>
        <p:grpSpPr>
          <a:xfrm>
            <a:off x="7768554" y="530903"/>
            <a:ext cx="701067" cy="701067"/>
            <a:chOff x="3564177" y="1186503"/>
            <a:chExt cx="701067" cy="701067"/>
          </a:xfrm>
        </p:grpSpPr>
        <p:sp>
          <p:nvSpPr>
            <p:cNvPr id="661" name="Google Shape;661;p37"/>
            <p:cNvSpPr/>
            <p:nvPr/>
          </p:nvSpPr>
          <p:spPr>
            <a:xfrm rot="10800000">
              <a:off x="3564177" y="1186503"/>
              <a:ext cx="701067" cy="701067"/>
            </a:xfrm>
            <a:custGeom>
              <a:avLst/>
              <a:gdLst/>
              <a:ahLst/>
              <a:cxnLst/>
              <a:rect l="l" t="t" r="r" b="b"/>
              <a:pathLst>
                <a:path w="20062" h="20062" extrusionOk="0">
                  <a:moveTo>
                    <a:pt x="10031" y="1"/>
                  </a:moveTo>
                  <a:cubicBezTo>
                    <a:pt x="4499" y="1"/>
                    <a:pt x="0" y="4499"/>
                    <a:pt x="0" y="10031"/>
                  </a:cubicBezTo>
                  <a:cubicBezTo>
                    <a:pt x="0" y="15594"/>
                    <a:pt x="4499" y="20062"/>
                    <a:pt x="10031" y="20062"/>
                  </a:cubicBezTo>
                  <a:cubicBezTo>
                    <a:pt x="15563" y="20062"/>
                    <a:pt x="20061" y="15594"/>
                    <a:pt x="20061" y="10031"/>
                  </a:cubicBezTo>
                  <a:cubicBezTo>
                    <a:pt x="20061" y="4499"/>
                    <a:pt x="15563" y="1"/>
                    <a:pt x="10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grpSp>
          <p:nvGrpSpPr>
            <p:cNvPr id="662" name="Google Shape;662;p37"/>
            <p:cNvGrpSpPr/>
            <p:nvPr/>
          </p:nvGrpSpPr>
          <p:grpSpPr>
            <a:xfrm>
              <a:off x="3741463" y="1363763"/>
              <a:ext cx="346555" cy="346557"/>
              <a:chOff x="1190625" y="238100"/>
              <a:chExt cx="5219200" cy="5219225"/>
            </a:xfrm>
          </p:grpSpPr>
          <p:sp>
            <p:nvSpPr>
              <p:cNvPr id="663" name="Google Shape;663;p37"/>
              <p:cNvSpPr/>
              <p:nvPr/>
            </p:nvSpPr>
            <p:spPr>
              <a:xfrm>
                <a:off x="1190625" y="238100"/>
                <a:ext cx="5219200" cy="5219225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208769" extrusionOk="0">
                    <a:moveTo>
                      <a:pt x="104259" y="1"/>
                    </a:moveTo>
                    <a:cubicBezTo>
                      <a:pt x="77097" y="1"/>
                      <a:pt x="50498" y="10633"/>
                      <a:pt x="30532" y="30566"/>
                    </a:cubicBezTo>
                    <a:cubicBezTo>
                      <a:pt x="10830" y="50268"/>
                      <a:pt x="0" y="76462"/>
                      <a:pt x="0" y="104319"/>
                    </a:cubicBezTo>
                    <a:cubicBezTo>
                      <a:pt x="33" y="132209"/>
                      <a:pt x="10895" y="158403"/>
                      <a:pt x="30630" y="178138"/>
                    </a:cubicBezTo>
                    <a:cubicBezTo>
                      <a:pt x="50332" y="197840"/>
                      <a:pt x="76526" y="208703"/>
                      <a:pt x="104384" y="208768"/>
                    </a:cubicBezTo>
                    <a:lnTo>
                      <a:pt x="104514" y="208768"/>
                    </a:lnTo>
                    <a:cubicBezTo>
                      <a:pt x="132371" y="208768"/>
                      <a:pt x="158565" y="197906"/>
                      <a:pt x="178235" y="178236"/>
                    </a:cubicBezTo>
                    <a:cubicBezTo>
                      <a:pt x="197937" y="158534"/>
                      <a:pt x="208767" y="132340"/>
                      <a:pt x="208767" y="104482"/>
                    </a:cubicBezTo>
                    <a:cubicBezTo>
                      <a:pt x="208735" y="81257"/>
                      <a:pt x="201199" y="59239"/>
                      <a:pt x="187303" y="41102"/>
                    </a:cubicBezTo>
                    <a:lnTo>
                      <a:pt x="196404" y="41102"/>
                    </a:lnTo>
                    <a:lnTo>
                      <a:pt x="196404" y="28902"/>
                    </a:lnTo>
                    <a:lnTo>
                      <a:pt x="168416" y="28870"/>
                    </a:lnTo>
                    <a:lnTo>
                      <a:pt x="164828" y="57053"/>
                    </a:lnTo>
                    <a:lnTo>
                      <a:pt x="176963" y="58619"/>
                    </a:lnTo>
                    <a:lnTo>
                      <a:pt x="178137" y="49290"/>
                    </a:lnTo>
                    <a:cubicBezTo>
                      <a:pt x="190043" y="65143"/>
                      <a:pt x="196502" y="84323"/>
                      <a:pt x="196535" y="104482"/>
                    </a:cubicBezTo>
                    <a:cubicBezTo>
                      <a:pt x="196535" y="129078"/>
                      <a:pt x="186977" y="152205"/>
                      <a:pt x="169591" y="169592"/>
                    </a:cubicBezTo>
                    <a:cubicBezTo>
                      <a:pt x="152204" y="186945"/>
                      <a:pt x="129109" y="196536"/>
                      <a:pt x="104514" y="196536"/>
                    </a:cubicBezTo>
                    <a:lnTo>
                      <a:pt x="104384" y="196536"/>
                    </a:lnTo>
                    <a:cubicBezTo>
                      <a:pt x="79788" y="196470"/>
                      <a:pt x="56693" y="186880"/>
                      <a:pt x="39274" y="169494"/>
                    </a:cubicBezTo>
                    <a:cubicBezTo>
                      <a:pt x="21855" y="152075"/>
                      <a:pt x="12265" y="128947"/>
                      <a:pt x="12232" y="104319"/>
                    </a:cubicBezTo>
                    <a:cubicBezTo>
                      <a:pt x="12232" y="79724"/>
                      <a:pt x="21790" y="56596"/>
                      <a:pt x="39176" y="39210"/>
                    </a:cubicBezTo>
                    <a:cubicBezTo>
                      <a:pt x="56763" y="21624"/>
                      <a:pt x="80212" y="12266"/>
                      <a:pt x="104134" y="12266"/>
                    </a:cubicBezTo>
                    <a:cubicBezTo>
                      <a:pt x="104217" y="12266"/>
                      <a:pt x="104300" y="12266"/>
                      <a:pt x="104384" y="12266"/>
                    </a:cubicBezTo>
                    <a:cubicBezTo>
                      <a:pt x="115866" y="12266"/>
                      <a:pt x="127478" y="14419"/>
                      <a:pt x="138569" y="18888"/>
                    </a:cubicBezTo>
                    <a:lnTo>
                      <a:pt x="143136" y="7536"/>
                    </a:lnTo>
                    <a:cubicBezTo>
                      <a:pt x="130545" y="2480"/>
                      <a:pt x="117399" y="34"/>
                      <a:pt x="104384" y="1"/>
                    </a:cubicBezTo>
                    <a:cubicBezTo>
                      <a:pt x="104342" y="1"/>
                      <a:pt x="104300" y="1"/>
                      <a:pt x="1042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64" name="Google Shape;664;p37"/>
              <p:cNvSpPr/>
              <p:nvPr/>
            </p:nvSpPr>
            <p:spPr>
              <a:xfrm>
                <a:off x="2209975" y="1258300"/>
                <a:ext cx="3180475" cy="3179650"/>
              </a:xfrm>
              <a:custGeom>
                <a:avLst/>
                <a:gdLst/>
                <a:ahLst/>
                <a:cxnLst/>
                <a:rect l="l" t="t" r="r" b="b"/>
                <a:pathLst>
                  <a:path w="127219" h="127186" extrusionOk="0">
                    <a:moveTo>
                      <a:pt x="63610" y="0"/>
                    </a:moveTo>
                    <a:cubicBezTo>
                      <a:pt x="28478" y="0"/>
                      <a:pt x="1" y="28478"/>
                      <a:pt x="1" y="63577"/>
                    </a:cubicBezTo>
                    <a:cubicBezTo>
                      <a:pt x="1" y="98708"/>
                      <a:pt x="28478" y="127185"/>
                      <a:pt x="63610" y="127185"/>
                    </a:cubicBezTo>
                    <a:cubicBezTo>
                      <a:pt x="98741" y="127185"/>
                      <a:pt x="127218" y="98708"/>
                      <a:pt x="127218" y="63577"/>
                    </a:cubicBezTo>
                    <a:cubicBezTo>
                      <a:pt x="127218" y="28478"/>
                      <a:pt x="98741" y="0"/>
                      <a:pt x="636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65" name="Google Shape;665;p37"/>
              <p:cNvSpPr/>
              <p:nvPr/>
            </p:nvSpPr>
            <p:spPr>
              <a:xfrm>
                <a:off x="3800200" y="1258300"/>
                <a:ext cx="1590250" cy="3179650"/>
              </a:xfrm>
              <a:custGeom>
                <a:avLst/>
                <a:gdLst/>
                <a:ahLst/>
                <a:cxnLst/>
                <a:rect l="l" t="t" r="r" b="b"/>
                <a:pathLst>
                  <a:path w="63610" h="127186" extrusionOk="0">
                    <a:moveTo>
                      <a:pt x="1" y="0"/>
                    </a:moveTo>
                    <a:lnTo>
                      <a:pt x="1" y="127185"/>
                    </a:lnTo>
                    <a:cubicBezTo>
                      <a:pt x="35067" y="127185"/>
                      <a:pt x="63609" y="98643"/>
                      <a:pt x="63609" y="63577"/>
                    </a:cubicBezTo>
                    <a:cubicBezTo>
                      <a:pt x="63609" y="28543"/>
                      <a:pt x="35067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66" name="Google Shape;666;p37"/>
              <p:cNvSpPr/>
              <p:nvPr/>
            </p:nvSpPr>
            <p:spPr>
              <a:xfrm>
                <a:off x="3647700" y="2192850"/>
                <a:ext cx="808175" cy="808200"/>
              </a:xfrm>
              <a:custGeom>
                <a:avLst/>
                <a:gdLst/>
                <a:ahLst/>
                <a:cxnLst/>
                <a:rect l="l" t="t" r="r" b="b"/>
                <a:pathLst>
                  <a:path w="32327" h="32328" extrusionOk="0">
                    <a:moveTo>
                      <a:pt x="1" y="1"/>
                    </a:moveTo>
                    <a:lnTo>
                      <a:pt x="1" y="32327"/>
                    </a:lnTo>
                    <a:lnTo>
                      <a:pt x="32327" y="32327"/>
                    </a:lnTo>
                    <a:lnTo>
                      <a:pt x="32327" y="20095"/>
                    </a:lnTo>
                    <a:lnTo>
                      <a:pt x="12200" y="20095"/>
                    </a:lnTo>
                    <a:lnTo>
                      <a:pt x="122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67" name="Google Shape;667;p37"/>
              <p:cNvSpPr/>
              <p:nvPr/>
            </p:nvSpPr>
            <p:spPr>
              <a:xfrm>
                <a:off x="3800200" y="2192850"/>
                <a:ext cx="655675" cy="808200"/>
              </a:xfrm>
              <a:custGeom>
                <a:avLst/>
                <a:gdLst/>
                <a:ahLst/>
                <a:cxnLst/>
                <a:rect l="l" t="t" r="r" b="b"/>
                <a:pathLst>
                  <a:path w="26227" h="32328" extrusionOk="0">
                    <a:moveTo>
                      <a:pt x="1" y="1"/>
                    </a:moveTo>
                    <a:lnTo>
                      <a:pt x="1" y="32327"/>
                    </a:lnTo>
                    <a:lnTo>
                      <a:pt x="26227" y="32327"/>
                    </a:lnTo>
                    <a:lnTo>
                      <a:pt x="26227" y="20095"/>
                    </a:lnTo>
                    <a:lnTo>
                      <a:pt x="6100" y="20095"/>
                    </a:lnTo>
                    <a:lnTo>
                      <a:pt x="61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68" name="Google Shape;668;p37"/>
              <p:cNvSpPr/>
              <p:nvPr/>
            </p:nvSpPr>
            <p:spPr>
              <a:xfrm>
                <a:off x="3800200" y="238125"/>
                <a:ext cx="968825" cy="472175"/>
              </a:xfrm>
              <a:custGeom>
                <a:avLst/>
                <a:gdLst/>
                <a:ahLst/>
                <a:cxnLst/>
                <a:rect l="l" t="t" r="r" b="b"/>
                <a:pathLst>
                  <a:path w="38753" h="18887" extrusionOk="0">
                    <a:moveTo>
                      <a:pt x="1" y="0"/>
                    </a:moveTo>
                    <a:lnTo>
                      <a:pt x="1" y="12232"/>
                    </a:lnTo>
                    <a:cubicBezTo>
                      <a:pt x="11483" y="12265"/>
                      <a:pt x="23095" y="14418"/>
                      <a:pt x="34186" y="18887"/>
                    </a:cubicBezTo>
                    <a:lnTo>
                      <a:pt x="38753" y="7503"/>
                    </a:lnTo>
                    <a:cubicBezTo>
                      <a:pt x="26162" y="2479"/>
                      <a:pt x="13016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69" name="Google Shape;669;p37"/>
              <p:cNvSpPr/>
              <p:nvPr/>
            </p:nvSpPr>
            <p:spPr>
              <a:xfrm>
                <a:off x="3800200" y="959825"/>
                <a:ext cx="2609625" cy="4497500"/>
              </a:xfrm>
              <a:custGeom>
                <a:avLst/>
                <a:gdLst/>
                <a:ahLst/>
                <a:cxnLst/>
                <a:rect l="l" t="t" r="r" b="b"/>
                <a:pathLst>
                  <a:path w="104385" h="179900" extrusionOk="0">
                    <a:moveTo>
                      <a:pt x="64033" y="1"/>
                    </a:moveTo>
                    <a:lnTo>
                      <a:pt x="60445" y="28184"/>
                    </a:lnTo>
                    <a:lnTo>
                      <a:pt x="72580" y="29750"/>
                    </a:lnTo>
                    <a:lnTo>
                      <a:pt x="73754" y="20421"/>
                    </a:lnTo>
                    <a:cubicBezTo>
                      <a:pt x="85660" y="36274"/>
                      <a:pt x="92119" y="55454"/>
                      <a:pt x="92152" y="75613"/>
                    </a:cubicBezTo>
                    <a:cubicBezTo>
                      <a:pt x="92152" y="100209"/>
                      <a:pt x="82594" y="123336"/>
                      <a:pt x="65208" y="140723"/>
                    </a:cubicBezTo>
                    <a:cubicBezTo>
                      <a:pt x="47821" y="158109"/>
                      <a:pt x="24726" y="167667"/>
                      <a:pt x="131" y="167667"/>
                    </a:cubicBezTo>
                    <a:lnTo>
                      <a:pt x="1" y="167667"/>
                    </a:lnTo>
                    <a:lnTo>
                      <a:pt x="1" y="179899"/>
                    </a:lnTo>
                    <a:lnTo>
                      <a:pt x="131" y="179899"/>
                    </a:lnTo>
                    <a:cubicBezTo>
                      <a:pt x="27988" y="179899"/>
                      <a:pt x="54182" y="169069"/>
                      <a:pt x="73852" y="149367"/>
                    </a:cubicBezTo>
                    <a:cubicBezTo>
                      <a:pt x="93554" y="129665"/>
                      <a:pt x="104384" y="103471"/>
                      <a:pt x="104384" y="75613"/>
                    </a:cubicBezTo>
                    <a:cubicBezTo>
                      <a:pt x="104352" y="52388"/>
                      <a:pt x="96816" y="30337"/>
                      <a:pt x="82920" y="12233"/>
                    </a:cubicBezTo>
                    <a:lnTo>
                      <a:pt x="92021" y="12233"/>
                    </a:lnTo>
                    <a:lnTo>
                      <a:pt x="920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</p:grpSp>
      </p:grpSp>
      <p:sp>
        <p:nvSpPr>
          <p:cNvPr id="670" name="Google Shape;670;p37"/>
          <p:cNvSpPr txBox="1">
            <a:spLocks noGrp="1"/>
          </p:cNvSpPr>
          <p:nvPr>
            <p:ph type="title"/>
          </p:nvPr>
        </p:nvSpPr>
        <p:spPr>
          <a:xfrm>
            <a:off x="832825" y="839300"/>
            <a:ext cx="2686800" cy="3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Model </a:t>
            </a:r>
            <a:r>
              <a:rPr lang="en" b="0" dirty="0"/>
              <a:t>Principle</a:t>
            </a:r>
            <a:endParaRPr dirty="0"/>
          </a:p>
        </p:txBody>
      </p:sp>
      <p:sp>
        <p:nvSpPr>
          <p:cNvPr id="671" name="Google Shape;671;p37"/>
          <p:cNvSpPr txBox="1">
            <a:spLocks noGrp="1"/>
          </p:cNvSpPr>
          <p:nvPr>
            <p:ph type="subTitle" idx="1"/>
          </p:nvPr>
        </p:nvSpPr>
        <p:spPr>
          <a:xfrm>
            <a:off x="5216548" y="1560774"/>
            <a:ext cx="3123000" cy="21383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dirty="0"/>
              <a:t>Character Representation based on 1D-CNN</a:t>
            </a:r>
          </a:p>
        </p:txBody>
      </p:sp>
      <p:sp>
        <p:nvSpPr>
          <p:cNvPr id="672" name="Google Shape;672;p37">
            <a:hlinkClick r:id="rId3" action="ppaction://hlinksldjump"/>
          </p:cNvPr>
          <p:cNvSpPr/>
          <p:nvPr/>
        </p:nvSpPr>
        <p:spPr>
          <a:xfrm>
            <a:off x="6967425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7">
            <a:hlinkClick r:id="rId4" action="ppaction://hlinksldjump"/>
          </p:cNvPr>
          <p:cNvSpPr/>
          <p:nvPr/>
        </p:nvSpPr>
        <p:spPr>
          <a:xfrm rot="10800000">
            <a:off x="5973150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7">
            <a:hlinkClick r:id="rId5" action="ppaction://hlinksldjump"/>
          </p:cNvPr>
          <p:cNvSpPr/>
          <p:nvPr/>
        </p:nvSpPr>
        <p:spPr>
          <a:xfrm>
            <a:off x="6433137" y="808188"/>
            <a:ext cx="344911" cy="293173"/>
          </a:xfrm>
          <a:custGeom>
            <a:avLst/>
            <a:gdLst/>
            <a:ahLst/>
            <a:cxnLst/>
            <a:rect l="l" t="t" r="r" b="b"/>
            <a:pathLst>
              <a:path w="209354" h="177950" extrusionOk="0">
                <a:moveTo>
                  <a:pt x="104696" y="1"/>
                </a:moveTo>
                <a:lnTo>
                  <a:pt x="0" y="94216"/>
                </a:lnTo>
                <a:lnTo>
                  <a:pt x="31405" y="94216"/>
                </a:lnTo>
                <a:lnTo>
                  <a:pt x="31405" y="177949"/>
                </a:lnTo>
                <a:lnTo>
                  <a:pt x="83734" y="177949"/>
                </a:lnTo>
                <a:lnTo>
                  <a:pt x="83734" y="115139"/>
                </a:lnTo>
                <a:lnTo>
                  <a:pt x="125620" y="115139"/>
                </a:lnTo>
                <a:lnTo>
                  <a:pt x="125620" y="177949"/>
                </a:lnTo>
                <a:lnTo>
                  <a:pt x="177949" y="177949"/>
                </a:lnTo>
                <a:lnTo>
                  <a:pt x="177949" y="94216"/>
                </a:lnTo>
                <a:lnTo>
                  <a:pt x="209354" y="94216"/>
                </a:lnTo>
                <a:lnTo>
                  <a:pt x="10469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D5DA8F-9E3F-864F-82C1-1C8DF2217F1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73" t="10321" r="12091" b="33939"/>
          <a:stretch/>
        </p:blipFill>
        <p:spPr>
          <a:xfrm>
            <a:off x="996365" y="1560774"/>
            <a:ext cx="3367818" cy="286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12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oogle Shape;660;p37"/>
          <p:cNvGrpSpPr/>
          <p:nvPr/>
        </p:nvGrpSpPr>
        <p:grpSpPr>
          <a:xfrm>
            <a:off x="7768554" y="530903"/>
            <a:ext cx="701067" cy="701067"/>
            <a:chOff x="3564177" y="1186503"/>
            <a:chExt cx="701067" cy="701067"/>
          </a:xfrm>
        </p:grpSpPr>
        <p:sp>
          <p:nvSpPr>
            <p:cNvPr id="661" name="Google Shape;661;p37"/>
            <p:cNvSpPr/>
            <p:nvPr/>
          </p:nvSpPr>
          <p:spPr>
            <a:xfrm rot="10800000">
              <a:off x="3564177" y="1186503"/>
              <a:ext cx="701067" cy="701067"/>
            </a:xfrm>
            <a:custGeom>
              <a:avLst/>
              <a:gdLst/>
              <a:ahLst/>
              <a:cxnLst/>
              <a:rect l="l" t="t" r="r" b="b"/>
              <a:pathLst>
                <a:path w="20062" h="20062" extrusionOk="0">
                  <a:moveTo>
                    <a:pt x="10031" y="1"/>
                  </a:moveTo>
                  <a:cubicBezTo>
                    <a:pt x="4499" y="1"/>
                    <a:pt x="0" y="4499"/>
                    <a:pt x="0" y="10031"/>
                  </a:cubicBezTo>
                  <a:cubicBezTo>
                    <a:pt x="0" y="15594"/>
                    <a:pt x="4499" y="20062"/>
                    <a:pt x="10031" y="20062"/>
                  </a:cubicBezTo>
                  <a:cubicBezTo>
                    <a:pt x="15563" y="20062"/>
                    <a:pt x="20061" y="15594"/>
                    <a:pt x="20061" y="10031"/>
                  </a:cubicBezTo>
                  <a:cubicBezTo>
                    <a:pt x="20061" y="4499"/>
                    <a:pt x="15563" y="1"/>
                    <a:pt x="10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grpSp>
          <p:nvGrpSpPr>
            <p:cNvPr id="662" name="Google Shape;662;p37"/>
            <p:cNvGrpSpPr/>
            <p:nvPr/>
          </p:nvGrpSpPr>
          <p:grpSpPr>
            <a:xfrm>
              <a:off x="3741463" y="1363763"/>
              <a:ext cx="346555" cy="346557"/>
              <a:chOff x="1190625" y="238100"/>
              <a:chExt cx="5219200" cy="5219225"/>
            </a:xfrm>
          </p:grpSpPr>
          <p:sp>
            <p:nvSpPr>
              <p:cNvPr id="663" name="Google Shape;663;p37"/>
              <p:cNvSpPr/>
              <p:nvPr/>
            </p:nvSpPr>
            <p:spPr>
              <a:xfrm>
                <a:off x="1190625" y="238100"/>
                <a:ext cx="5219200" cy="5219225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208769" extrusionOk="0">
                    <a:moveTo>
                      <a:pt x="104259" y="1"/>
                    </a:moveTo>
                    <a:cubicBezTo>
                      <a:pt x="77097" y="1"/>
                      <a:pt x="50498" y="10633"/>
                      <a:pt x="30532" y="30566"/>
                    </a:cubicBezTo>
                    <a:cubicBezTo>
                      <a:pt x="10830" y="50268"/>
                      <a:pt x="0" y="76462"/>
                      <a:pt x="0" y="104319"/>
                    </a:cubicBezTo>
                    <a:cubicBezTo>
                      <a:pt x="33" y="132209"/>
                      <a:pt x="10895" y="158403"/>
                      <a:pt x="30630" y="178138"/>
                    </a:cubicBezTo>
                    <a:cubicBezTo>
                      <a:pt x="50332" y="197840"/>
                      <a:pt x="76526" y="208703"/>
                      <a:pt x="104384" y="208768"/>
                    </a:cubicBezTo>
                    <a:lnTo>
                      <a:pt x="104514" y="208768"/>
                    </a:lnTo>
                    <a:cubicBezTo>
                      <a:pt x="132371" y="208768"/>
                      <a:pt x="158565" y="197906"/>
                      <a:pt x="178235" y="178236"/>
                    </a:cubicBezTo>
                    <a:cubicBezTo>
                      <a:pt x="197937" y="158534"/>
                      <a:pt x="208767" y="132340"/>
                      <a:pt x="208767" y="104482"/>
                    </a:cubicBezTo>
                    <a:cubicBezTo>
                      <a:pt x="208735" y="81257"/>
                      <a:pt x="201199" y="59239"/>
                      <a:pt x="187303" y="41102"/>
                    </a:cubicBezTo>
                    <a:lnTo>
                      <a:pt x="196404" y="41102"/>
                    </a:lnTo>
                    <a:lnTo>
                      <a:pt x="196404" y="28902"/>
                    </a:lnTo>
                    <a:lnTo>
                      <a:pt x="168416" y="28870"/>
                    </a:lnTo>
                    <a:lnTo>
                      <a:pt x="164828" y="57053"/>
                    </a:lnTo>
                    <a:lnTo>
                      <a:pt x="176963" y="58619"/>
                    </a:lnTo>
                    <a:lnTo>
                      <a:pt x="178137" y="49290"/>
                    </a:lnTo>
                    <a:cubicBezTo>
                      <a:pt x="190043" y="65143"/>
                      <a:pt x="196502" y="84323"/>
                      <a:pt x="196535" y="104482"/>
                    </a:cubicBezTo>
                    <a:cubicBezTo>
                      <a:pt x="196535" y="129078"/>
                      <a:pt x="186977" y="152205"/>
                      <a:pt x="169591" y="169592"/>
                    </a:cubicBezTo>
                    <a:cubicBezTo>
                      <a:pt x="152204" y="186945"/>
                      <a:pt x="129109" y="196536"/>
                      <a:pt x="104514" y="196536"/>
                    </a:cubicBezTo>
                    <a:lnTo>
                      <a:pt x="104384" y="196536"/>
                    </a:lnTo>
                    <a:cubicBezTo>
                      <a:pt x="79788" y="196470"/>
                      <a:pt x="56693" y="186880"/>
                      <a:pt x="39274" y="169494"/>
                    </a:cubicBezTo>
                    <a:cubicBezTo>
                      <a:pt x="21855" y="152075"/>
                      <a:pt x="12265" y="128947"/>
                      <a:pt x="12232" y="104319"/>
                    </a:cubicBezTo>
                    <a:cubicBezTo>
                      <a:pt x="12232" y="79724"/>
                      <a:pt x="21790" y="56596"/>
                      <a:pt x="39176" y="39210"/>
                    </a:cubicBezTo>
                    <a:cubicBezTo>
                      <a:pt x="56763" y="21624"/>
                      <a:pt x="80212" y="12266"/>
                      <a:pt x="104134" y="12266"/>
                    </a:cubicBezTo>
                    <a:cubicBezTo>
                      <a:pt x="104217" y="12266"/>
                      <a:pt x="104300" y="12266"/>
                      <a:pt x="104384" y="12266"/>
                    </a:cubicBezTo>
                    <a:cubicBezTo>
                      <a:pt x="115866" y="12266"/>
                      <a:pt x="127478" y="14419"/>
                      <a:pt x="138569" y="18888"/>
                    </a:cubicBezTo>
                    <a:lnTo>
                      <a:pt x="143136" y="7536"/>
                    </a:lnTo>
                    <a:cubicBezTo>
                      <a:pt x="130545" y="2480"/>
                      <a:pt x="117399" y="34"/>
                      <a:pt x="104384" y="1"/>
                    </a:cubicBezTo>
                    <a:cubicBezTo>
                      <a:pt x="104342" y="1"/>
                      <a:pt x="104300" y="1"/>
                      <a:pt x="1042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64" name="Google Shape;664;p37"/>
              <p:cNvSpPr/>
              <p:nvPr/>
            </p:nvSpPr>
            <p:spPr>
              <a:xfrm>
                <a:off x="2209975" y="1258300"/>
                <a:ext cx="3180475" cy="3179650"/>
              </a:xfrm>
              <a:custGeom>
                <a:avLst/>
                <a:gdLst/>
                <a:ahLst/>
                <a:cxnLst/>
                <a:rect l="l" t="t" r="r" b="b"/>
                <a:pathLst>
                  <a:path w="127219" h="127186" extrusionOk="0">
                    <a:moveTo>
                      <a:pt x="63610" y="0"/>
                    </a:moveTo>
                    <a:cubicBezTo>
                      <a:pt x="28478" y="0"/>
                      <a:pt x="1" y="28478"/>
                      <a:pt x="1" y="63577"/>
                    </a:cubicBezTo>
                    <a:cubicBezTo>
                      <a:pt x="1" y="98708"/>
                      <a:pt x="28478" y="127185"/>
                      <a:pt x="63610" y="127185"/>
                    </a:cubicBezTo>
                    <a:cubicBezTo>
                      <a:pt x="98741" y="127185"/>
                      <a:pt x="127218" y="98708"/>
                      <a:pt x="127218" y="63577"/>
                    </a:cubicBezTo>
                    <a:cubicBezTo>
                      <a:pt x="127218" y="28478"/>
                      <a:pt x="98741" y="0"/>
                      <a:pt x="636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65" name="Google Shape;665;p37"/>
              <p:cNvSpPr/>
              <p:nvPr/>
            </p:nvSpPr>
            <p:spPr>
              <a:xfrm>
                <a:off x="3800200" y="1258300"/>
                <a:ext cx="1590250" cy="3179650"/>
              </a:xfrm>
              <a:custGeom>
                <a:avLst/>
                <a:gdLst/>
                <a:ahLst/>
                <a:cxnLst/>
                <a:rect l="l" t="t" r="r" b="b"/>
                <a:pathLst>
                  <a:path w="63610" h="127186" extrusionOk="0">
                    <a:moveTo>
                      <a:pt x="1" y="0"/>
                    </a:moveTo>
                    <a:lnTo>
                      <a:pt x="1" y="127185"/>
                    </a:lnTo>
                    <a:cubicBezTo>
                      <a:pt x="35067" y="127185"/>
                      <a:pt x="63609" y="98643"/>
                      <a:pt x="63609" y="63577"/>
                    </a:cubicBezTo>
                    <a:cubicBezTo>
                      <a:pt x="63609" y="28543"/>
                      <a:pt x="35067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66" name="Google Shape;666;p37"/>
              <p:cNvSpPr/>
              <p:nvPr/>
            </p:nvSpPr>
            <p:spPr>
              <a:xfrm>
                <a:off x="3647700" y="2192850"/>
                <a:ext cx="808175" cy="808200"/>
              </a:xfrm>
              <a:custGeom>
                <a:avLst/>
                <a:gdLst/>
                <a:ahLst/>
                <a:cxnLst/>
                <a:rect l="l" t="t" r="r" b="b"/>
                <a:pathLst>
                  <a:path w="32327" h="32328" extrusionOk="0">
                    <a:moveTo>
                      <a:pt x="1" y="1"/>
                    </a:moveTo>
                    <a:lnTo>
                      <a:pt x="1" y="32327"/>
                    </a:lnTo>
                    <a:lnTo>
                      <a:pt x="32327" y="32327"/>
                    </a:lnTo>
                    <a:lnTo>
                      <a:pt x="32327" y="20095"/>
                    </a:lnTo>
                    <a:lnTo>
                      <a:pt x="12200" y="20095"/>
                    </a:lnTo>
                    <a:lnTo>
                      <a:pt x="122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67" name="Google Shape;667;p37"/>
              <p:cNvSpPr/>
              <p:nvPr/>
            </p:nvSpPr>
            <p:spPr>
              <a:xfrm>
                <a:off x="3800200" y="2192850"/>
                <a:ext cx="655675" cy="808200"/>
              </a:xfrm>
              <a:custGeom>
                <a:avLst/>
                <a:gdLst/>
                <a:ahLst/>
                <a:cxnLst/>
                <a:rect l="l" t="t" r="r" b="b"/>
                <a:pathLst>
                  <a:path w="26227" h="32328" extrusionOk="0">
                    <a:moveTo>
                      <a:pt x="1" y="1"/>
                    </a:moveTo>
                    <a:lnTo>
                      <a:pt x="1" y="32327"/>
                    </a:lnTo>
                    <a:lnTo>
                      <a:pt x="26227" y="32327"/>
                    </a:lnTo>
                    <a:lnTo>
                      <a:pt x="26227" y="20095"/>
                    </a:lnTo>
                    <a:lnTo>
                      <a:pt x="6100" y="20095"/>
                    </a:lnTo>
                    <a:lnTo>
                      <a:pt x="61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68" name="Google Shape;668;p37"/>
              <p:cNvSpPr/>
              <p:nvPr/>
            </p:nvSpPr>
            <p:spPr>
              <a:xfrm>
                <a:off x="3800200" y="238125"/>
                <a:ext cx="968825" cy="472175"/>
              </a:xfrm>
              <a:custGeom>
                <a:avLst/>
                <a:gdLst/>
                <a:ahLst/>
                <a:cxnLst/>
                <a:rect l="l" t="t" r="r" b="b"/>
                <a:pathLst>
                  <a:path w="38753" h="18887" extrusionOk="0">
                    <a:moveTo>
                      <a:pt x="1" y="0"/>
                    </a:moveTo>
                    <a:lnTo>
                      <a:pt x="1" y="12232"/>
                    </a:lnTo>
                    <a:cubicBezTo>
                      <a:pt x="11483" y="12265"/>
                      <a:pt x="23095" y="14418"/>
                      <a:pt x="34186" y="18887"/>
                    </a:cubicBezTo>
                    <a:lnTo>
                      <a:pt x="38753" y="7503"/>
                    </a:lnTo>
                    <a:cubicBezTo>
                      <a:pt x="26162" y="2479"/>
                      <a:pt x="13016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69" name="Google Shape;669;p37"/>
              <p:cNvSpPr/>
              <p:nvPr/>
            </p:nvSpPr>
            <p:spPr>
              <a:xfrm>
                <a:off x="3800200" y="959825"/>
                <a:ext cx="2609625" cy="4497500"/>
              </a:xfrm>
              <a:custGeom>
                <a:avLst/>
                <a:gdLst/>
                <a:ahLst/>
                <a:cxnLst/>
                <a:rect l="l" t="t" r="r" b="b"/>
                <a:pathLst>
                  <a:path w="104385" h="179900" extrusionOk="0">
                    <a:moveTo>
                      <a:pt x="64033" y="1"/>
                    </a:moveTo>
                    <a:lnTo>
                      <a:pt x="60445" y="28184"/>
                    </a:lnTo>
                    <a:lnTo>
                      <a:pt x="72580" y="29750"/>
                    </a:lnTo>
                    <a:lnTo>
                      <a:pt x="73754" y="20421"/>
                    </a:lnTo>
                    <a:cubicBezTo>
                      <a:pt x="85660" y="36274"/>
                      <a:pt x="92119" y="55454"/>
                      <a:pt x="92152" y="75613"/>
                    </a:cubicBezTo>
                    <a:cubicBezTo>
                      <a:pt x="92152" y="100209"/>
                      <a:pt x="82594" y="123336"/>
                      <a:pt x="65208" y="140723"/>
                    </a:cubicBezTo>
                    <a:cubicBezTo>
                      <a:pt x="47821" y="158109"/>
                      <a:pt x="24726" y="167667"/>
                      <a:pt x="131" y="167667"/>
                    </a:cubicBezTo>
                    <a:lnTo>
                      <a:pt x="1" y="167667"/>
                    </a:lnTo>
                    <a:lnTo>
                      <a:pt x="1" y="179899"/>
                    </a:lnTo>
                    <a:lnTo>
                      <a:pt x="131" y="179899"/>
                    </a:lnTo>
                    <a:cubicBezTo>
                      <a:pt x="27988" y="179899"/>
                      <a:pt x="54182" y="169069"/>
                      <a:pt x="73852" y="149367"/>
                    </a:cubicBezTo>
                    <a:cubicBezTo>
                      <a:pt x="93554" y="129665"/>
                      <a:pt x="104384" y="103471"/>
                      <a:pt x="104384" y="75613"/>
                    </a:cubicBezTo>
                    <a:cubicBezTo>
                      <a:pt x="104352" y="52388"/>
                      <a:pt x="96816" y="30337"/>
                      <a:pt x="82920" y="12233"/>
                    </a:cubicBezTo>
                    <a:lnTo>
                      <a:pt x="92021" y="12233"/>
                    </a:lnTo>
                    <a:lnTo>
                      <a:pt x="920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</p:grpSp>
      </p:grpSp>
      <p:sp>
        <p:nvSpPr>
          <p:cNvPr id="670" name="Google Shape;670;p37"/>
          <p:cNvSpPr txBox="1">
            <a:spLocks noGrp="1"/>
          </p:cNvSpPr>
          <p:nvPr>
            <p:ph type="title"/>
          </p:nvPr>
        </p:nvSpPr>
        <p:spPr>
          <a:xfrm>
            <a:off x="832825" y="839300"/>
            <a:ext cx="2686800" cy="3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Model </a:t>
            </a:r>
            <a:r>
              <a:rPr lang="en" b="0" dirty="0"/>
              <a:t>Principle</a:t>
            </a:r>
            <a:endParaRPr dirty="0"/>
          </a:p>
        </p:txBody>
      </p:sp>
      <p:sp>
        <p:nvSpPr>
          <p:cNvPr id="671" name="Google Shape;671;p37"/>
          <p:cNvSpPr txBox="1">
            <a:spLocks noGrp="1"/>
          </p:cNvSpPr>
          <p:nvPr>
            <p:ph type="subTitle" idx="1"/>
          </p:nvPr>
        </p:nvSpPr>
        <p:spPr>
          <a:xfrm>
            <a:off x="5216548" y="1560774"/>
            <a:ext cx="3123000" cy="21383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dirty="0"/>
              <a:t>Word Embedding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dirty="0"/>
              <a:t>Concatenation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dirty="0" err="1"/>
              <a:t>BiLSTM</a:t>
            </a:r>
            <a:endParaRPr lang="en-US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dirty="0"/>
              <a:t>CRF</a:t>
            </a:r>
          </a:p>
        </p:txBody>
      </p:sp>
      <p:sp>
        <p:nvSpPr>
          <p:cNvPr id="672" name="Google Shape;672;p37">
            <a:hlinkClick r:id="rId3" action="ppaction://hlinksldjump"/>
          </p:cNvPr>
          <p:cNvSpPr/>
          <p:nvPr/>
        </p:nvSpPr>
        <p:spPr>
          <a:xfrm>
            <a:off x="6967425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7">
            <a:hlinkClick r:id="rId4" action="ppaction://hlinksldjump"/>
          </p:cNvPr>
          <p:cNvSpPr/>
          <p:nvPr/>
        </p:nvSpPr>
        <p:spPr>
          <a:xfrm rot="10800000">
            <a:off x="5973150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7">
            <a:hlinkClick r:id="rId5" action="ppaction://hlinksldjump"/>
          </p:cNvPr>
          <p:cNvSpPr/>
          <p:nvPr/>
        </p:nvSpPr>
        <p:spPr>
          <a:xfrm>
            <a:off x="6433137" y="808188"/>
            <a:ext cx="344911" cy="293173"/>
          </a:xfrm>
          <a:custGeom>
            <a:avLst/>
            <a:gdLst/>
            <a:ahLst/>
            <a:cxnLst/>
            <a:rect l="l" t="t" r="r" b="b"/>
            <a:pathLst>
              <a:path w="209354" h="177950" extrusionOk="0">
                <a:moveTo>
                  <a:pt x="104696" y="1"/>
                </a:moveTo>
                <a:lnTo>
                  <a:pt x="0" y="94216"/>
                </a:lnTo>
                <a:lnTo>
                  <a:pt x="31405" y="94216"/>
                </a:lnTo>
                <a:lnTo>
                  <a:pt x="31405" y="177949"/>
                </a:lnTo>
                <a:lnTo>
                  <a:pt x="83734" y="177949"/>
                </a:lnTo>
                <a:lnTo>
                  <a:pt x="83734" y="115139"/>
                </a:lnTo>
                <a:lnTo>
                  <a:pt x="125620" y="115139"/>
                </a:lnTo>
                <a:lnTo>
                  <a:pt x="125620" y="177949"/>
                </a:lnTo>
                <a:lnTo>
                  <a:pt x="177949" y="177949"/>
                </a:lnTo>
                <a:lnTo>
                  <a:pt x="177949" y="94216"/>
                </a:lnTo>
                <a:lnTo>
                  <a:pt x="209354" y="94216"/>
                </a:lnTo>
                <a:lnTo>
                  <a:pt x="10469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0AF470-3048-3F44-A394-F55D0C8801A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693" t="3232" r="-1" b="31920"/>
          <a:stretch/>
        </p:blipFill>
        <p:spPr>
          <a:xfrm>
            <a:off x="891332" y="1471016"/>
            <a:ext cx="3368941" cy="309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00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oogle Shape;660;p37"/>
          <p:cNvGrpSpPr/>
          <p:nvPr/>
        </p:nvGrpSpPr>
        <p:grpSpPr>
          <a:xfrm>
            <a:off x="7768554" y="530903"/>
            <a:ext cx="701067" cy="701067"/>
            <a:chOff x="3564177" y="1186503"/>
            <a:chExt cx="701067" cy="701067"/>
          </a:xfrm>
        </p:grpSpPr>
        <p:sp>
          <p:nvSpPr>
            <p:cNvPr id="661" name="Google Shape;661;p37"/>
            <p:cNvSpPr/>
            <p:nvPr/>
          </p:nvSpPr>
          <p:spPr>
            <a:xfrm rot="10800000">
              <a:off x="3564177" y="1186503"/>
              <a:ext cx="701067" cy="701067"/>
            </a:xfrm>
            <a:custGeom>
              <a:avLst/>
              <a:gdLst/>
              <a:ahLst/>
              <a:cxnLst/>
              <a:rect l="l" t="t" r="r" b="b"/>
              <a:pathLst>
                <a:path w="20062" h="20062" extrusionOk="0">
                  <a:moveTo>
                    <a:pt x="10031" y="1"/>
                  </a:moveTo>
                  <a:cubicBezTo>
                    <a:pt x="4499" y="1"/>
                    <a:pt x="0" y="4499"/>
                    <a:pt x="0" y="10031"/>
                  </a:cubicBezTo>
                  <a:cubicBezTo>
                    <a:pt x="0" y="15594"/>
                    <a:pt x="4499" y="20062"/>
                    <a:pt x="10031" y="20062"/>
                  </a:cubicBezTo>
                  <a:cubicBezTo>
                    <a:pt x="15563" y="20062"/>
                    <a:pt x="20061" y="15594"/>
                    <a:pt x="20061" y="10031"/>
                  </a:cubicBezTo>
                  <a:cubicBezTo>
                    <a:pt x="20061" y="4499"/>
                    <a:pt x="15563" y="1"/>
                    <a:pt x="10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grpSp>
          <p:nvGrpSpPr>
            <p:cNvPr id="662" name="Google Shape;662;p37"/>
            <p:cNvGrpSpPr/>
            <p:nvPr/>
          </p:nvGrpSpPr>
          <p:grpSpPr>
            <a:xfrm>
              <a:off x="3741463" y="1363763"/>
              <a:ext cx="346555" cy="346557"/>
              <a:chOff x="1190625" y="238100"/>
              <a:chExt cx="5219200" cy="5219225"/>
            </a:xfrm>
          </p:grpSpPr>
          <p:sp>
            <p:nvSpPr>
              <p:cNvPr id="663" name="Google Shape;663;p37"/>
              <p:cNvSpPr/>
              <p:nvPr/>
            </p:nvSpPr>
            <p:spPr>
              <a:xfrm>
                <a:off x="1190625" y="238100"/>
                <a:ext cx="5219200" cy="5219225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208769" extrusionOk="0">
                    <a:moveTo>
                      <a:pt x="104259" y="1"/>
                    </a:moveTo>
                    <a:cubicBezTo>
                      <a:pt x="77097" y="1"/>
                      <a:pt x="50498" y="10633"/>
                      <a:pt x="30532" y="30566"/>
                    </a:cubicBezTo>
                    <a:cubicBezTo>
                      <a:pt x="10830" y="50268"/>
                      <a:pt x="0" y="76462"/>
                      <a:pt x="0" y="104319"/>
                    </a:cubicBezTo>
                    <a:cubicBezTo>
                      <a:pt x="33" y="132209"/>
                      <a:pt x="10895" y="158403"/>
                      <a:pt x="30630" y="178138"/>
                    </a:cubicBezTo>
                    <a:cubicBezTo>
                      <a:pt x="50332" y="197840"/>
                      <a:pt x="76526" y="208703"/>
                      <a:pt x="104384" y="208768"/>
                    </a:cubicBezTo>
                    <a:lnTo>
                      <a:pt x="104514" y="208768"/>
                    </a:lnTo>
                    <a:cubicBezTo>
                      <a:pt x="132371" y="208768"/>
                      <a:pt x="158565" y="197906"/>
                      <a:pt x="178235" y="178236"/>
                    </a:cubicBezTo>
                    <a:cubicBezTo>
                      <a:pt x="197937" y="158534"/>
                      <a:pt x="208767" y="132340"/>
                      <a:pt x="208767" y="104482"/>
                    </a:cubicBezTo>
                    <a:cubicBezTo>
                      <a:pt x="208735" y="81257"/>
                      <a:pt x="201199" y="59239"/>
                      <a:pt x="187303" y="41102"/>
                    </a:cubicBezTo>
                    <a:lnTo>
                      <a:pt x="196404" y="41102"/>
                    </a:lnTo>
                    <a:lnTo>
                      <a:pt x="196404" y="28902"/>
                    </a:lnTo>
                    <a:lnTo>
                      <a:pt x="168416" y="28870"/>
                    </a:lnTo>
                    <a:lnTo>
                      <a:pt x="164828" y="57053"/>
                    </a:lnTo>
                    <a:lnTo>
                      <a:pt x="176963" y="58619"/>
                    </a:lnTo>
                    <a:lnTo>
                      <a:pt x="178137" y="49290"/>
                    </a:lnTo>
                    <a:cubicBezTo>
                      <a:pt x="190043" y="65143"/>
                      <a:pt x="196502" y="84323"/>
                      <a:pt x="196535" y="104482"/>
                    </a:cubicBezTo>
                    <a:cubicBezTo>
                      <a:pt x="196535" y="129078"/>
                      <a:pt x="186977" y="152205"/>
                      <a:pt x="169591" y="169592"/>
                    </a:cubicBezTo>
                    <a:cubicBezTo>
                      <a:pt x="152204" y="186945"/>
                      <a:pt x="129109" y="196536"/>
                      <a:pt x="104514" y="196536"/>
                    </a:cubicBezTo>
                    <a:lnTo>
                      <a:pt x="104384" y="196536"/>
                    </a:lnTo>
                    <a:cubicBezTo>
                      <a:pt x="79788" y="196470"/>
                      <a:pt x="56693" y="186880"/>
                      <a:pt x="39274" y="169494"/>
                    </a:cubicBezTo>
                    <a:cubicBezTo>
                      <a:pt x="21855" y="152075"/>
                      <a:pt x="12265" y="128947"/>
                      <a:pt x="12232" y="104319"/>
                    </a:cubicBezTo>
                    <a:cubicBezTo>
                      <a:pt x="12232" y="79724"/>
                      <a:pt x="21790" y="56596"/>
                      <a:pt x="39176" y="39210"/>
                    </a:cubicBezTo>
                    <a:cubicBezTo>
                      <a:pt x="56763" y="21624"/>
                      <a:pt x="80212" y="12266"/>
                      <a:pt x="104134" y="12266"/>
                    </a:cubicBezTo>
                    <a:cubicBezTo>
                      <a:pt x="104217" y="12266"/>
                      <a:pt x="104300" y="12266"/>
                      <a:pt x="104384" y="12266"/>
                    </a:cubicBezTo>
                    <a:cubicBezTo>
                      <a:pt x="115866" y="12266"/>
                      <a:pt x="127478" y="14419"/>
                      <a:pt x="138569" y="18888"/>
                    </a:cubicBezTo>
                    <a:lnTo>
                      <a:pt x="143136" y="7536"/>
                    </a:lnTo>
                    <a:cubicBezTo>
                      <a:pt x="130545" y="2480"/>
                      <a:pt x="117399" y="34"/>
                      <a:pt x="104384" y="1"/>
                    </a:cubicBezTo>
                    <a:cubicBezTo>
                      <a:pt x="104342" y="1"/>
                      <a:pt x="104300" y="1"/>
                      <a:pt x="1042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64" name="Google Shape;664;p37"/>
              <p:cNvSpPr/>
              <p:nvPr/>
            </p:nvSpPr>
            <p:spPr>
              <a:xfrm>
                <a:off x="2209975" y="1258300"/>
                <a:ext cx="3180475" cy="3179650"/>
              </a:xfrm>
              <a:custGeom>
                <a:avLst/>
                <a:gdLst/>
                <a:ahLst/>
                <a:cxnLst/>
                <a:rect l="l" t="t" r="r" b="b"/>
                <a:pathLst>
                  <a:path w="127219" h="127186" extrusionOk="0">
                    <a:moveTo>
                      <a:pt x="63610" y="0"/>
                    </a:moveTo>
                    <a:cubicBezTo>
                      <a:pt x="28478" y="0"/>
                      <a:pt x="1" y="28478"/>
                      <a:pt x="1" y="63577"/>
                    </a:cubicBezTo>
                    <a:cubicBezTo>
                      <a:pt x="1" y="98708"/>
                      <a:pt x="28478" y="127185"/>
                      <a:pt x="63610" y="127185"/>
                    </a:cubicBezTo>
                    <a:cubicBezTo>
                      <a:pt x="98741" y="127185"/>
                      <a:pt x="127218" y="98708"/>
                      <a:pt x="127218" y="63577"/>
                    </a:cubicBezTo>
                    <a:cubicBezTo>
                      <a:pt x="127218" y="28478"/>
                      <a:pt x="98741" y="0"/>
                      <a:pt x="636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65" name="Google Shape;665;p37"/>
              <p:cNvSpPr/>
              <p:nvPr/>
            </p:nvSpPr>
            <p:spPr>
              <a:xfrm>
                <a:off x="3800200" y="1258300"/>
                <a:ext cx="1590250" cy="3179650"/>
              </a:xfrm>
              <a:custGeom>
                <a:avLst/>
                <a:gdLst/>
                <a:ahLst/>
                <a:cxnLst/>
                <a:rect l="l" t="t" r="r" b="b"/>
                <a:pathLst>
                  <a:path w="63610" h="127186" extrusionOk="0">
                    <a:moveTo>
                      <a:pt x="1" y="0"/>
                    </a:moveTo>
                    <a:lnTo>
                      <a:pt x="1" y="127185"/>
                    </a:lnTo>
                    <a:cubicBezTo>
                      <a:pt x="35067" y="127185"/>
                      <a:pt x="63609" y="98643"/>
                      <a:pt x="63609" y="63577"/>
                    </a:cubicBezTo>
                    <a:cubicBezTo>
                      <a:pt x="63609" y="28543"/>
                      <a:pt x="35067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66" name="Google Shape;666;p37"/>
              <p:cNvSpPr/>
              <p:nvPr/>
            </p:nvSpPr>
            <p:spPr>
              <a:xfrm>
                <a:off x="3647700" y="2192850"/>
                <a:ext cx="808175" cy="808200"/>
              </a:xfrm>
              <a:custGeom>
                <a:avLst/>
                <a:gdLst/>
                <a:ahLst/>
                <a:cxnLst/>
                <a:rect l="l" t="t" r="r" b="b"/>
                <a:pathLst>
                  <a:path w="32327" h="32328" extrusionOk="0">
                    <a:moveTo>
                      <a:pt x="1" y="1"/>
                    </a:moveTo>
                    <a:lnTo>
                      <a:pt x="1" y="32327"/>
                    </a:lnTo>
                    <a:lnTo>
                      <a:pt x="32327" y="32327"/>
                    </a:lnTo>
                    <a:lnTo>
                      <a:pt x="32327" y="20095"/>
                    </a:lnTo>
                    <a:lnTo>
                      <a:pt x="12200" y="20095"/>
                    </a:lnTo>
                    <a:lnTo>
                      <a:pt x="122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67" name="Google Shape;667;p37"/>
              <p:cNvSpPr/>
              <p:nvPr/>
            </p:nvSpPr>
            <p:spPr>
              <a:xfrm>
                <a:off x="3800200" y="2192850"/>
                <a:ext cx="655675" cy="808200"/>
              </a:xfrm>
              <a:custGeom>
                <a:avLst/>
                <a:gdLst/>
                <a:ahLst/>
                <a:cxnLst/>
                <a:rect l="l" t="t" r="r" b="b"/>
                <a:pathLst>
                  <a:path w="26227" h="32328" extrusionOk="0">
                    <a:moveTo>
                      <a:pt x="1" y="1"/>
                    </a:moveTo>
                    <a:lnTo>
                      <a:pt x="1" y="32327"/>
                    </a:lnTo>
                    <a:lnTo>
                      <a:pt x="26227" y="32327"/>
                    </a:lnTo>
                    <a:lnTo>
                      <a:pt x="26227" y="20095"/>
                    </a:lnTo>
                    <a:lnTo>
                      <a:pt x="6100" y="20095"/>
                    </a:lnTo>
                    <a:lnTo>
                      <a:pt x="61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68" name="Google Shape;668;p37"/>
              <p:cNvSpPr/>
              <p:nvPr/>
            </p:nvSpPr>
            <p:spPr>
              <a:xfrm>
                <a:off x="3800200" y="238125"/>
                <a:ext cx="968825" cy="472175"/>
              </a:xfrm>
              <a:custGeom>
                <a:avLst/>
                <a:gdLst/>
                <a:ahLst/>
                <a:cxnLst/>
                <a:rect l="l" t="t" r="r" b="b"/>
                <a:pathLst>
                  <a:path w="38753" h="18887" extrusionOk="0">
                    <a:moveTo>
                      <a:pt x="1" y="0"/>
                    </a:moveTo>
                    <a:lnTo>
                      <a:pt x="1" y="12232"/>
                    </a:lnTo>
                    <a:cubicBezTo>
                      <a:pt x="11483" y="12265"/>
                      <a:pt x="23095" y="14418"/>
                      <a:pt x="34186" y="18887"/>
                    </a:cubicBezTo>
                    <a:lnTo>
                      <a:pt x="38753" y="7503"/>
                    </a:lnTo>
                    <a:cubicBezTo>
                      <a:pt x="26162" y="2479"/>
                      <a:pt x="13016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69" name="Google Shape;669;p37"/>
              <p:cNvSpPr/>
              <p:nvPr/>
            </p:nvSpPr>
            <p:spPr>
              <a:xfrm>
                <a:off x="3800200" y="959825"/>
                <a:ext cx="2609625" cy="4497500"/>
              </a:xfrm>
              <a:custGeom>
                <a:avLst/>
                <a:gdLst/>
                <a:ahLst/>
                <a:cxnLst/>
                <a:rect l="l" t="t" r="r" b="b"/>
                <a:pathLst>
                  <a:path w="104385" h="179900" extrusionOk="0">
                    <a:moveTo>
                      <a:pt x="64033" y="1"/>
                    </a:moveTo>
                    <a:lnTo>
                      <a:pt x="60445" y="28184"/>
                    </a:lnTo>
                    <a:lnTo>
                      <a:pt x="72580" y="29750"/>
                    </a:lnTo>
                    <a:lnTo>
                      <a:pt x="73754" y="20421"/>
                    </a:lnTo>
                    <a:cubicBezTo>
                      <a:pt x="85660" y="36274"/>
                      <a:pt x="92119" y="55454"/>
                      <a:pt x="92152" y="75613"/>
                    </a:cubicBezTo>
                    <a:cubicBezTo>
                      <a:pt x="92152" y="100209"/>
                      <a:pt x="82594" y="123336"/>
                      <a:pt x="65208" y="140723"/>
                    </a:cubicBezTo>
                    <a:cubicBezTo>
                      <a:pt x="47821" y="158109"/>
                      <a:pt x="24726" y="167667"/>
                      <a:pt x="131" y="167667"/>
                    </a:cubicBezTo>
                    <a:lnTo>
                      <a:pt x="1" y="167667"/>
                    </a:lnTo>
                    <a:lnTo>
                      <a:pt x="1" y="179899"/>
                    </a:lnTo>
                    <a:lnTo>
                      <a:pt x="131" y="179899"/>
                    </a:lnTo>
                    <a:cubicBezTo>
                      <a:pt x="27988" y="179899"/>
                      <a:pt x="54182" y="169069"/>
                      <a:pt x="73852" y="149367"/>
                    </a:cubicBezTo>
                    <a:cubicBezTo>
                      <a:pt x="93554" y="129665"/>
                      <a:pt x="104384" y="103471"/>
                      <a:pt x="104384" y="75613"/>
                    </a:cubicBezTo>
                    <a:cubicBezTo>
                      <a:pt x="104352" y="52388"/>
                      <a:pt x="96816" y="30337"/>
                      <a:pt x="82920" y="12233"/>
                    </a:cubicBezTo>
                    <a:lnTo>
                      <a:pt x="92021" y="12233"/>
                    </a:lnTo>
                    <a:lnTo>
                      <a:pt x="920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</p:grpSp>
      </p:grpSp>
      <p:sp>
        <p:nvSpPr>
          <p:cNvPr id="670" name="Google Shape;670;p37"/>
          <p:cNvSpPr txBox="1">
            <a:spLocks noGrp="1"/>
          </p:cNvSpPr>
          <p:nvPr>
            <p:ph type="title"/>
          </p:nvPr>
        </p:nvSpPr>
        <p:spPr>
          <a:xfrm>
            <a:off x="832825" y="839300"/>
            <a:ext cx="2686800" cy="3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Model </a:t>
            </a:r>
            <a:r>
              <a:rPr lang="en" b="0" dirty="0"/>
              <a:t>Principle</a:t>
            </a:r>
            <a:endParaRPr dirty="0"/>
          </a:p>
        </p:txBody>
      </p:sp>
      <p:sp>
        <p:nvSpPr>
          <p:cNvPr id="671" name="Google Shape;671;p37"/>
          <p:cNvSpPr txBox="1">
            <a:spLocks noGrp="1"/>
          </p:cNvSpPr>
          <p:nvPr>
            <p:ph type="subTitle" idx="1"/>
          </p:nvPr>
        </p:nvSpPr>
        <p:spPr>
          <a:xfrm>
            <a:off x="5216548" y="1560774"/>
            <a:ext cx="3123000" cy="21383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1" dirty="0"/>
              <a:t>Model Structure</a:t>
            </a:r>
          </a:p>
        </p:txBody>
      </p:sp>
      <p:sp>
        <p:nvSpPr>
          <p:cNvPr id="672" name="Google Shape;672;p37">
            <a:hlinkClick r:id="rId3" action="ppaction://hlinksldjump"/>
          </p:cNvPr>
          <p:cNvSpPr/>
          <p:nvPr/>
        </p:nvSpPr>
        <p:spPr>
          <a:xfrm>
            <a:off x="6967425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7">
            <a:hlinkClick r:id="rId4" action="ppaction://hlinksldjump"/>
          </p:cNvPr>
          <p:cNvSpPr/>
          <p:nvPr/>
        </p:nvSpPr>
        <p:spPr>
          <a:xfrm rot="10800000">
            <a:off x="5973150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7">
            <a:hlinkClick r:id="rId5" action="ppaction://hlinksldjump"/>
          </p:cNvPr>
          <p:cNvSpPr/>
          <p:nvPr/>
        </p:nvSpPr>
        <p:spPr>
          <a:xfrm>
            <a:off x="6433137" y="808188"/>
            <a:ext cx="344911" cy="293173"/>
          </a:xfrm>
          <a:custGeom>
            <a:avLst/>
            <a:gdLst/>
            <a:ahLst/>
            <a:cxnLst/>
            <a:rect l="l" t="t" r="r" b="b"/>
            <a:pathLst>
              <a:path w="209354" h="177950" extrusionOk="0">
                <a:moveTo>
                  <a:pt x="104696" y="1"/>
                </a:moveTo>
                <a:lnTo>
                  <a:pt x="0" y="94216"/>
                </a:lnTo>
                <a:lnTo>
                  <a:pt x="31405" y="94216"/>
                </a:lnTo>
                <a:lnTo>
                  <a:pt x="31405" y="177949"/>
                </a:lnTo>
                <a:lnTo>
                  <a:pt x="83734" y="177949"/>
                </a:lnTo>
                <a:lnTo>
                  <a:pt x="83734" y="115139"/>
                </a:lnTo>
                <a:lnTo>
                  <a:pt x="125620" y="115139"/>
                </a:lnTo>
                <a:lnTo>
                  <a:pt x="125620" y="177949"/>
                </a:lnTo>
                <a:lnTo>
                  <a:pt x="177949" y="177949"/>
                </a:lnTo>
                <a:lnTo>
                  <a:pt x="177949" y="94216"/>
                </a:lnTo>
                <a:lnTo>
                  <a:pt x="209354" y="94216"/>
                </a:lnTo>
                <a:lnTo>
                  <a:pt x="10469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BB6301-BB8E-0848-9C40-1A310F26FD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178" t="13768" r="14747" b="17248"/>
          <a:stretch/>
        </p:blipFill>
        <p:spPr>
          <a:xfrm>
            <a:off x="1365959" y="1461132"/>
            <a:ext cx="2347935" cy="30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50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5"/>
          <p:cNvSpPr txBox="1">
            <a:spLocks noGrp="1"/>
          </p:cNvSpPr>
          <p:nvPr>
            <p:ph type="body" idx="1"/>
          </p:nvPr>
        </p:nvSpPr>
        <p:spPr>
          <a:xfrm>
            <a:off x="1212000" y="1677755"/>
            <a:ext cx="6720000" cy="26575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" dirty="0" err="1">
                <a:solidFill>
                  <a:schemeClr val="dk1"/>
                </a:solidFill>
              </a:rPr>
              <a:t>Layers.TimeDistribution</a:t>
            </a:r>
            <a:r>
              <a:rPr lang="en" dirty="0">
                <a:solidFill>
                  <a:schemeClr val="dk1"/>
                </a:solidFill>
              </a:rPr>
              <a:t>() Function</a:t>
            </a:r>
          </a:p>
          <a:p>
            <a:pPr lvl="0">
              <a:lnSpc>
                <a:spcPct val="100000"/>
              </a:lnSpc>
            </a:pPr>
            <a:r>
              <a:rPr lang="en" dirty="0">
                <a:solidFill>
                  <a:schemeClr val="dk1"/>
                </a:solidFill>
              </a:rPr>
              <a:t>Dropout</a:t>
            </a:r>
          </a:p>
          <a:p>
            <a:pPr lvl="0">
              <a:lnSpc>
                <a:spcPct val="100000"/>
              </a:lnSpc>
            </a:pPr>
            <a:r>
              <a:rPr lang="en" dirty="0">
                <a:solidFill>
                  <a:schemeClr val="dk1"/>
                </a:solidFill>
              </a:rPr>
              <a:t>Code</a:t>
            </a:r>
          </a:p>
        </p:txBody>
      </p:sp>
      <p:sp>
        <p:nvSpPr>
          <p:cNvPr id="617" name="Google Shape;617;p35"/>
          <p:cNvSpPr txBox="1">
            <a:spLocks noGrp="1"/>
          </p:cNvSpPr>
          <p:nvPr>
            <p:ph type="title"/>
          </p:nvPr>
        </p:nvSpPr>
        <p:spPr>
          <a:xfrm>
            <a:off x="832825" y="839300"/>
            <a:ext cx="2686800" cy="3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Model</a:t>
            </a:r>
            <a:r>
              <a:rPr lang="en" b="0" dirty="0"/>
              <a:t> Implementation</a:t>
            </a:r>
            <a:endParaRPr dirty="0"/>
          </a:p>
        </p:txBody>
      </p:sp>
      <p:sp>
        <p:nvSpPr>
          <p:cNvPr id="618" name="Google Shape;618;p35"/>
          <p:cNvSpPr/>
          <p:nvPr/>
        </p:nvSpPr>
        <p:spPr>
          <a:xfrm rot="10800000">
            <a:off x="7768556" y="530903"/>
            <a:ext cx="701067" cy="701067"/>
          </a:xfrm>
          <a:custGeom>
            <a:avLst/>
            <a:gdLst/>
            <a:ahLst/>
            <a:cxnLst/>
            <a:rect l="l" t="t" r="r" b="b"/>
            <a:pathLst>
              <a:path w="20062" h="20062" extrusionOk="0">
                <a:moveTo>
                  <a:pt x="10031" y="1"/>
                </a:moveTo>
                <a:cubicBezTo>
                  <a:pt x="4499" y="1"/>
                  <a:pt x="0" y="4499"/>
                  <a:pt x="0" y="10031"/>
                </a:cubicBezTo>
                <a:cubicBezTo>
                  <a:pt x="0" y="15594"/>
                  <a:pt x="4499" y="20062"/>
                  <a:pt x="10031" y="20062"/>
                </a:cubicBezTo>
                <a:cubicBezTo>
                  <a:pt x="15563" y="20062"/>
                  <a:pt x="20061" y="15594"/>
                  <a:pt x="20061" y="10031"/>
                </a:cubicBezTo>
                <a:cubicBezTo>
                  <a:pt x="20061" y="4499"/>
                  <a:pt x="15563" y="1"/>
                  <a:pt x="1003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619" name="Google Shape;619;p35"/>
          <p:cNvGrpSpPr/>
          <p:nvPr/>
        </p:nvGrpSpPr>
        <p:grpSpPr>
          <a:xfrm>
            <a:off x="7970338" y="676287"/>
            <a:ext cx="362734" cy="362734"/>
            <a:chOff x="1190625" y="238125"/>
            <a:chExt cx="5219200" cy="5219200"/>
          </a:xfrm>
        </p:grpSpPr>
        <p:sp>
          <p:nvSpPr>
            <p:cNvPr id="620" name="Google Shape;620;p35"/>
            <p:cNvSpPr/>
            <p:nvPr/>
          </p:nvSpPr>
          <p:spPr>
            <a:xfrm>
              <a:off x="2462775" y="2970025"/>
              <a:ext cx="1215125" cy="1215125"/>
            </a:xfrm>
            <a:custGeom>
              <a:avLst/>
              <a:gdLst/>
              <a:ahLst/>
              <a:cxnLst/>
              <a:rect l="l" t="t" r="r" b="b"/>
              <a:pathLst>
                <a:path w="48605" h="48605" extrusionOk="0">
                  <a:moveTo>
                    <a:pt x="12364" y="1"/>
                  </a:moveTo>
                  <a:lnTo>
                    <a:pt x="1" y="12396"/>
                  </a:lnTo>
                  <a:lnTo>
                    <a:pt x="1" y="48604"/>
                  </a:lnTo>
                  <a:lnTo>
                    <a:pt x="36209" y="48604"/>
                  </a:lnTo>
                  <a:lnTo>
                    <a:pt x="48605" y="36241"/>
                  </a:lnTo>
                  <a:lnTo>
                    <a:pt x="43516" y="5089"/>
                  </a:lnTo>
                  <a:lnTo>
                    <a:pt x="12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2462775" y="3097250"/>
              <a:ext cx="1215125" cy="1087900"/>
            </a:xfrm>
            <a:custGeom>
              <a:avLst/>
              <a:gdLst/>
              <a:ahLst/>
              <a:cxnLst/>
              <a:rect l="l" t="t" r="r" b="b"/>
              <a:pathLst>
                <a:path w="48605" h="43516" extrusionOk="0">
                  <a:moveTo>
                    <a:pt x="43516" y="0"/>
                  </a:moveTo>
                  <a:lnTo>
                    <a:pt x="1" y="43515"/>
                  </a:lnTo>
                  <a:lnTo>
                    <a:pt x="36209" y="43515"/>
                  </a:lnTo>
                  <a:lnTo>
                    <a:pt x="48605" y="31152"/>
                  </a:lnTo>
                  <a:lnTo>
                    <a:pt x="435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2771850" y="840775"/>
              <a:ext cx="3035325" cy="3035300"/>
            </a:xfrm>
            <a:custGeom>
              <a:avLst/>
              <a:gdLst/>
              <a:ahLst/>
              <a:cxnLst/>
              <a:rect l="l" t="t" r="r" b="b"/>
              <a:pathLst>
                <a:path w="121413" h="121412" extrusionOk="0">
                  <a:moveTo>
                    <a:pt x="85204" y="0"/>
                  </a:moveTo>
                  <a:lnTo>
                    <a:pt x="68405" y="16799"/>
                  </a:lnTo>
                  <a:lnTo>
                    <a:pt x="1" y="85171"/>
                  </a:lnTo>
                  <a:lnTo>
                    <a:pt x="18138" y="103307"/>
                  </a:lnTo>
                  <a:lnTo>
                    <a:pt x="36242" y="121411"/>
                  </a:lnTo>
                  <a:lnTo>
                    <a:pt x="104613" y="53007"/>
                  </a:lnTo>
                  <a:lnTo>
                    <a:pt x="121412" y="36208"/>
                  </a:lnTo>
                  <a:lnTo>
                    <a:pt x="103308" y="18104"/>
                  </a:lnTo>
                  <a:lnTo>
                    <a:pt x="852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3225275" y="1293375"/>
              <a:ext cx="2581900" cy="2582700"/>
            </a:xfrm>
            <a:custGeom>
              <a:avLst/>
              <a:gdLst/>
              <a:ahLst/>
              <a:cxnLst/>
              <a:rect l="l" t="t" r="r" b="b"/>
              <a:pathLst>
                <a:path w="103276" h="103308" extrusionOk="0">
                  <a:moveTo>
                    <a:pt x="85171" y="0"/>
                  </a:moveTo>
                  <a:lnTo>
                    <a:pt x="1" y="85203"/>
                  </a:lnTo>
                  <a:lnTo>
                    <a:pt x="18105" y="103307"/>
                  </a:lnTo>
                  <a:lnTo>
                    <a:pt x="86476" y="34903"/>
                  </a:lnTo>
                  <a:lnTo>
                    <a:pt x="103275" y="18104"/>
                  </a:lnTo>
                  <a:lnTo>
                    <a:pt x="851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4481950" y="238125"/>
              <a:ext cx="1927875" cy="1927850"/>
            </a:xfrm>
            <a:custGeom>
              <a:avLst/>
              <a:gdLst/>
              <a:ahLst/>
              <a:cxnLst/>
              <a:rect l="l" t="t" r="r" b="b"/>
              <a:pathLst>
                <a:path w="77115" h="77114" extrusionOk="0">
                  <a:moveTo>
                    <a:pt x="40906" y="0"/>
                  </a:moveTo>
                  <a:lnTo>
                    <a:pt x="1" y="40905"/>
                  </a:lnTo>
                  <a:lnTo>
                    <a:pt x="36209" y="77113"/>
                  </a:lnTo>
                  <a:lnTo>
                    <a:pt x="77114" y="36208"/>
                  </a:lnTo>
                  <a:lnTo>
                    <a:pt x="59010" y="18104"/>
                  </a:lnTo>
                  <a:lnTo>
                    <a:pt x="409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1190625" y="1379800"/>
              <a:ext cx="4077500" cy="4077525"/>
            </a:xfrm>
            <a:custGeom>
              <a:avLst/>
              <a:gdLst/>
              <a:ahLst/>
              <a:cxnLst/>
              <a:rect l="l" t="t" r="r" b="b"/>
              <a:pathLst>
                <a:path w="163100" h="163101" extrusionOk="0">
                  <a:moveTo>
                    <a:pt x="0" y="1"/>
                  </a:moveTo>
                  <a:lnTo>
                    <a:pt x="0" y="163100"/>
                  </a:lnTo>
                  <a:lnTo>
                    <a:pt x="163099" y="163100"/>
                  </a:lnTo>
                  <a:lnTo>
                    <a:pt x="163099" y="93783"/>
                  </a:lnTo>
                  <a:lnTo>
                    <a:pt x="150867" y="93783"/>
                  </a:lnTo>
                  <a:lnTo>
                    <a:pt x="150867" y="150868"/>
                  </a:lnTo>
                  <a:lnTo>
                    <a:pt x="12232" y="150868"/>
                  </a:lnTo>
                  <a:lnTo>
                    <a:pt x="12232" y="12233"/>
                  </a:lnTo>
                  <a:lnTo>
                    <a:pt x="69448" y="12233"/>
                  </a:lnTo>
                  <a:lnTo>
                    <a:pt x="694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4934550" y="691525"/>
              <a:ext cx="1474450" cy="1475250"/>
            </a:xfrm>
            <a:custGeom>
              <a:avLst/>
              <a:gdLst/>
              <a:ahLst/>
              <a:cxnLst/>
              <a:rect l="l" t="t" r="r" b="b"/>
              <a:pathLst>
                <a:path w="58978" h="59010" extrusionOk="0">
                  <a:moveTo>
                    <a:pt x="40873" y="1"/>
                  </a:moveTo>
                  <a:lnTo>
                    <a:pt x="1" y="40873"/>
                  </a:lnTo>
                  <a:lnTo>
                    <a:pt x="18105" y="59010"/>
                  </a:lnTo>
                  <a:lnTo>
                    <a:pt x="58978" y="18105"/>
                  </a:lnTo>
                  <a:lnTo>
                    <a:pt x="408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1190625" y="3724350"/>
              <a:ext cx="4077500" cy="1732975"/>
            </a:xfrm>
            <a:custGeom>
              <a:avLst/>
              <a:gdLst/>
              <a:ahLst/>
              <a:cxnLst/>
              <a:rect l="l" t="t" r="r" b="b"/>
              <a:pathLst>
                <a:path w="163100" h="69319" extrusionOk="0">
                  <a:moveTo>
                    <a:pt x="150867" y="1"/>
                  </a:moveTo>
                  <a:lnTo>
                    <a:pt x="150867" y="57086"/>
                  </a:lnTo>
                  <a:lnTo>
                    <a:pt x="12232" y="57086"/>
                  </a:lnTo>
                  <a:lnTo>
                    <a:pt x="0" y="69318"/>
                  </a:lnTo>
                  <a:lnTo>
                    <a:pt x="163099" y="69318"/>
                  </a:lnTo>
                  <a:lnTo>
                    <a:pt x="163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  <p:sp>
        <p:nvSpPr>
          <p:cNvPr id="628" name="Google Shape;628;p35">
            <a:hlinkClick r:id="rId3" action="ppaction://hlinksldjump"/>
          </p:cNvPr>
          <p:cNvSpPr/>
          <p:nvPr/>
        </p:nvSpPr>
        <p:spPr>
          <a:xfrm>
            <a:off x="6967425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5">
            <a:hlinkClick r:id="rId4" action="ppaction://hlinksldjump"/>
          </p:cNvPr>
          <p:cNvSpPr/>
          <p:nvPr/>
        </p:nvSpPr>
        <p:spPr>
          <a:xfrm rot="10800000">
            <a:off x="5973150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35">
            <a:hlinkClick r:id="rId4" action="ppaction://hlinksldjump"/>
          </p:cNvPr>
          <p:cNvSpPr/>
          <p:nvPr/>
        </p:nvSpPr>
        <p:spPr>
          <a:xfrm>
            <a:off x="6433137" y="808188"/>
            <a:ext cx="344911" cy="293173"/>
          </a:xfrm>
          <a:custGeom>
            <a:avLst/>
            <a:gdLst/>
            <a:ahLst/>
            <a:cxnLst/>
            <a:rect l="l" t="t" r="r" b="b"/>
            <a:pathLst>
              <a:path w="209354" h="177950" extrusionOk="0">
                <a:moveTo>
                  <a:pt x="104696" y="1"/>
                </a:moveTo>
                <a:lnTo>
                  <a:pt x="0" y="94216"/>
                </a:lnTo>
                <a:lnTo>
                  <a:pt x="31405" y="94216"/>
                </a:lnTo>
                <a:lnTo>
                  <a:pt x="31405" y="177949"/>
                </a:lnTo>
                <a:lnTo>
                  <a:pt x="83734" y="177949"/>
                </a:lnTo>
                <a:lnTo>
                  <a:pt x="83734" y="115139"/>
                </a:lnTo>
                <a:lnTo>
                  <a:pt x="125620" y="115139"/>
                </a:lnTo>
                <a:lnTo>
                  <a:pt x="125620" y="177949"/>
                </a:lnTo>
                <a:lnTo>
                  <a:pt x="177949" y="177949"/>
                </a:lnTo>
                <a:lnTo>
                  <a:pt x="177949" y="94216"/>
                </a:lnTo>
                <a:lnTo>
                  <a:pt x="209354" y="94216"/>
                </a:lnTo>
                <a:lnTo>
                  <a:pt x="10469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06;p34">
            <a:hlinkClick r:id="rId5" action="ppaction://hlinksldjump"/>
            <a:extLst>
              <a:ext uri="{FF2B5EF4-FFF2-40B4-BE49-F238E27FC236}">
                <a16:creationId xmlns:a16="http://schemas.microsoft.com/office/drawing/2014/main" id="{9FFB178E-6E4A-0C43-B82B-8B26C43F662C}"/>
              </a:ext>
            </a:extLst>
          </p:cNvPr>
          <p:cNvSpPr/>
          <p:nvPr/>
        </p:nvSpPr>
        <p:spPr>
          <a:xfrm rot="10800000">
            <a:off x="7761212" y="515620"/>
            <a:ext cx="701067" cy="701067"/>
          </a:xfrm>
          <a:custGeom>
            <a:avLst/>
            <a:gdLst/>
            <a:ahLst/>
            <a:cxnLst/>
            <a:rect l="l" t="t" r="r" b="b"/>
            <a:pathLst>
              <a:path w="20062" h="20062" extrusionOk="0">
                <a:moveTo>
                  <a:pt x="10031" y="1"/>
                </a:moveTo>
                <a:cubicBezTo>
                  <a:pt x="4499" y="1"/>
                  <a:pt x="0" y="4499"/>
                  <a:pt x="0" y="10031"/>
                </a:cubicBezTo>
                <a:cubicBezTo>
                  <a:pt x="0" y="15594"/>
                  <a:pt x="4499" y="20062"/>
                  <a:pt x="10031" y="20062"/>
                </a:cubicBezTo>
                <a:cubicBezTo>
                  <a:pt x="15563" y="20062"/>
                  <a:pt x="20061" y="15594"/>
                  <a:pt x="20061" y="10031"/>
                </a:cubicBezTo>
                <a:cubicBezTo>
                  <a:pt x="20061" y="4499"/>
                  <a:pt x="15563" y="1"/>
                  <a:pt x="10031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18" name="Google Shape;519;p34">
            <a:extLst>
              <a:ext uri="{FF2B5EF4-FFF2-40B4-BE49-F238E27FC236}">
                <a16:creationId xmlns:a16="http://schemas.microsoft.com/office/drawing/2014/main" id="{D352B3B3-E774-8B4E-B220-D288F8D9CF59}"/>
              </a:ext>
            </a:extLst>
          </p:cNvPr>
          <p:cNvGrpSpPr/>
          <p:nvPr/>
        </p:nvGrpSpPr>
        <p:grpSpPr>
          <a:xfrm>
            <a:off x="7792669" y="523261"/>
            <a:ext cx="701067" cy="701067"/>
            <a:chOff x="3564195" y="3601266"/>
            <a:chExt cx="701067" cy="701067"/>
          </a:xfrm>
        </p:grpSpPr>
        <p:sp>
          <p:nvSpPr>
            <p:cNvPr id="19" name="Google Shape;520;p34">
              <a:extLst>
                <a:ext uri="{FF2B5EF4-FFF2-40B4-BE49-F238E27FC236}">
                  <a16:creationId xmlns:a16="http://schemas.microsoft.com/office/drawing/2014/main" id="{E1A527E7-0245-C74D-A93D-F4AD2754A640}"/>
                </a:ext>
              </a:extLst>
            </p:cNvPr>
            <p:cNvSpPr/>
            <p:nvPr/>
          </p:nvSpPr>
          <p:spPr>
            <a:xfrm rot="10800000">
              <a:off x="3564195" y="3601266"/>
              <a:ext cx="701067" cy="701067"/>
            </a:xfrm>
            <a:custGeom>
              <a:avLst/>
              <a:gdLst/>
              <a:ahLst/>
              <a:cxnLst/>
              <a:rect l="l" t="t" r="r" b="b"/>
              <a:pathLst>
                <a:path w="20062" h="20062" extrusionOk="0">
                  <a:moveTo>
                    <a:pt x="10031" y="1"/>
                  </a:moveTo>
                  <a:cubicBezTo>
                    <a:pt x="4499" y="1"/>
                    <a:pt x="0" y="4499"/>
                    <a:pt x="0" y="10031"/>
                  </a:cubicBezTo>
                  <a:cubicBezTo>
                    <a:pt x="0" y="15594"/>
                    <a:pt x="4499" y="20062"/>
                    <a:pt x="10031" y="20062"/>
                  </a:cubicBezTo>
                  <a:cubicBezTo>
                    <a:pt x="15563" y="20062"/>
                    <a:pt x="20061" y="15594"/>
                    <a:pt x="20061" y="10031"/>
                  </a:cubicBezTo>
                  <a:cubicBezTo>
                    <a:pt x="20061" y="4499"/>
                    <a:pt x="15563" y="1"/>
                    <a:pt x="10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grpSp>
          <p:nvGrpSpPr>
            <p:cNvPr id="20" name="Google Shape;521;p34">
              <a:extLst>
                <a:ext uri="{FF2B5EF4-FFF2-40B4-BE49-F238E27FC236}">
                  <a16:creationId xmlns:a16="http://schemas.microsoft.com/office/drawing/2014/main" id="{9255ECCE-91F5-7F47-B6EB-7BDAFE66FB43}"/>
                </a:ext>
              </a:extLst>
            </p:cNvPr>
            <p:cNvGrpSpPr/>
            <p:nvPr/>
          </p:nvGrpSpPr>
          <p:grpSpPr>
            <a:xfrm>
              <a:off x="3752453" y="3757506"/>
              <a:ext cx="341392" cy="380101"/>
              <a:chOff x="1408750" y="238125"/>
              <a:chExt cx="4695900" cy="5228350"/>
            </a:xfrm>
          </p:grpSpPr>
          <p:sp>
            <p:nvSpPr>
              <p:cNvPr id="21" name="Google Shape;522;p34">
                <a:extLst>
                  <a:ext uri="{FF2B5EF4-FFF2-40B4-BE49-F238E27FC236}">
                    <a16:creationId xmlns:a16="http://schemas.microsoft.com/office/drawing/2014/main" id="{0DAAB1AD-F35D-E549-A30A-E14002B32446}"/>
                  </a:ext>
                </a:extLst>
              </p:cNvPr>
              <p:cNvSpPr/>
              <p:nvPr/>
            </p:nvSpPr>
            <p:spPr>
              <a:xfrm>
                <a:off x="1408750" y="238125"/>
                <a:ext cx="4695900" cy="5228350"/>
              </a:xfrm>
              <a:custGeom>
                <a:avLst/>
                <a:gdLst/>
                <a:ahLst/>
                <a:cxnLst/>
                <a:rect l="l" t="t" r="r" b="b"/>
                <a:pathLst>
                  <a:path w="187836" h="209134" extrusionOk="0">
                    <a:moveTo>
                      <a:pt x="83624" y="0"/>
                    </a:moveTo>
                    <a:cubicBezTo>
                      <a:pt x="77987" y="0"/>
                      <a:pt x="72227" y="490"/>
                      <a:pt x="66590" y="1716"/>
                    </a:cubicBezTo>
                    <a:cubicBezTo>
                      <a:pt x="36298" y="7965"/>
                      <a:pt x="11764" y="32621"/>
                      <a:pt x="5637" y="62890"/>
                    </a:cubicBezTo>
                    <a:cubicBezTo>
                      <a:pt x="0" y="90486"/>
                      <a:pt x="8578" y="117961"/>
                      <a:pt x="28455" y="137078"/>
                    </a:cubicBezTo>
                    <a:lnTo>
                      <a:pt x="28455" y="209133"/>
                    </a:lnTo>
                    <a:lnTo>
                      <a:pt x="114285" y="209133"/>
                    </a:lnTo>
                    <a:lnTo>
                      <a:pt x="114285" y="171537"/>
                    </a:lnTo>
                    <a:lnTo>
                      <a:pt x="163327" y="171537"/>
                    </a:lnTo>
                    <a:lnTo>
                      <a:pt x="163327" y="134749"/>
                    </a:lnTo>
                    <a:lnTo>
                      <a:pt x="187835" y="134749"/>
                    </a:lnTo>
                    <a:lnTo>
                      <a:pt x="163327" y="78109"/>
                    </a:lnTo>
                    <a:cubicBezTo>
                      <a:pt x="162836" y="54557"/>
                      <a:pt x="152175" y="32621"/>
                      <a:pt x="133892" y="17646"/>
                    </a:cubicBezTo>
                    <a:cubicBezTo>
                      <a:pt x="119554" y="6005"/>
                      <a:pt x="101883" y="0"/>
                      <a:pt x="836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23;p34">
                <a:extLst>
                  <a:ext uri="{FF2B5EF4-FFF2-40B4-BE49-F238E27FC236}">
                    <a16:creationId xmlns:a16="http://schemas.microsoft.com/office/drawing/2014/main" id="{2BD692F2-9A65-D542-9453-19AC68E84976}"/>
                  </a:ext>
                </a:extLst>
              </p:cNvPr>
              <p:cNvSpPr/>
              <p:nvPr/>
            </p:nvSpPr>
            <p:spPr>
              <a:xfrm>
                <a:off x="3499350" y="238125"/>
                <a:ext cx="2605300" cy="5228350"/>
              </a:xfrm>
              <a:custGeom>
                <a:avLst/>
                <a:gdLst/>
                <a:ahLst/>
                <a:cxnLst/>
                <a:rect l="l" t="t" r="r" b="b"/>
                <a:pathLst>
                  <a:path w="104212" h="209134" extrusionOk="0">
                    <a:moveTo>
                      <a:pt x="0" y="0"/>
                    </a:moveTo>
                    <a:lnTo>
                      <a:pt x="0" y="209133"/>
                    </a:lnTo>
                    <a:lnTo>
                      <a:pt x="30661" y="209133"/>
                    </a:lnTo>
                    <a:lnTo>
                      <a:pt x="30661" y="171537"/>
                    </a:lnTo>
                    <a:lnTo>
                      <a:pt x="79703" y="171537"/>
                    </a:lnTo>
                    <a:lnTo>
                      <a:pt x="79703" y="134749"/>
                    </a:lnTo>
                    <a:lnTo>
                      <a:pt x="104211" y="134749"/>
                    </a:lnTo>
                    <a:lnTo>
                      <a:pt x="79703" y="78109"/>
                    </a:lnTo>
                    <a:cubicBezTo>
                      <a:pt x="79212" y="54557"/>
                      <a:pt x="68551" y="32621"/>
                      <a:pt x="50268" y="17646"/>
                    </a:cubicBezTo>
                    <a:cubicBezTo>
                      <a:pt x="35930" y="6005"/>
                      <a:pt x="18259" y="0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524;p34">
                <a:extLst>
                  <a:ext uri="{FF2B5EF4-FFF2-40B4-BE49-F238E27FC236}">
                    <a16:creationId xmlns:a16="http://schemas.microsoft.com/office/drawing/2014/main" id="{7442677C-101C-E240-969B-79DDC9A772C8}"/>
                  </a:ext>
                </a:extLst>
              </p:cNvPr>
              <p:cNvSpPr/>
              <p:nvPr/>
            </p:nvSpPr>
            <p:spPr>
              <a:xfrm>
                <a:off x="2732825" y="1154750"/>
                <a:ext cx="1533050" cy="1839400"/>
              </a:xfrm>
              <a:custGeom>
                <a:avLst/>
                <a:gdLst/>
                <a:ahLst/>
                <a:cxnLst/>
                <a:rect l="l" t="t" r="r" b="b"/>
                <a:pathLst>
                  <a:path w="61322" h="73576" extrusionOk="0">
                    <a:moveTo>
                      <a:pt x="30661" y="0"/>
                    </a:moveTo>
                    <a:cubicBezTo>
                      <a:pt x="13750" y="0"/>
                      <a:pt x="1" y="13725"/>
                      <a:pt x="1" y="30661"/>
                    </a:cubicBezTo>
                    <a:lnTo>
                      <a:pt x="12279" y="30661"/>
                    </a:lnTo>
                    <a:cubicBezTo>
                      <a:pt x="12279" y="20465"/>
                      <a:pt x="20490" y="12255"/>
                      <a:pt x="30661" y="12255"/>
                    </a:cubicBezTo>
                    <a:cubicBezTo>
                      <a:pt x="40832" y="12255"/>
                      <a:pt x="49043" y="20465"/>
                      <a:pt x="49043" y="30661"/>
                    </a:cubicBezTo>
                    <a:cubicBezTo>
                      <a:pt x="49043" y="37155"/>
                      <a:pt x="45489" y="43283"/>
                      <a:pt x="39852" y="46591"/>
                    </a:cubicBezTo>
                    <a:cubicBezTo>
                      <a:pt x="36176" y="48675"/>
                      <a:pt x="33112" y="51616"/>
                      <a:pt x="30661" y="54924"/>
                    </a:cubicBezTo>
                    <a:cubicBezTo>
                      <a:pt x="26740" y="60194"/>
                      <a:pt x="24534" y="66688"/>
                      <a:pt x="24534" y="73575"/>
                    </a:cubicBezTo>
                    <a:lnTo>
                      <a:pt x="36788" y="73575"/>
                    </a:lnTo>
                    <a:cubicBezTo>
                      <a:pt x="36788" y="66934"/>
                      <a:pt x="40342" y="60439"/>
                      <a:pt x="46102" y="57130"/>
                    </a:cubicBezTo>
                    <a:cubicBezTo>
                      <a:pt x="55439" y="51616"/>
                      <a:pt x="61322" y="41567"/>
                      <a:pt x="61322" y="30661"/>
                    </a:cubicBezTo>
                    <a:cubicBezTo>
                      <a:pt x="61322" y="13725"/>
                      <a:pt x="47572" y="0"/>
                      <a:pt x="306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525;p34">
                <a:extLst>
                  <a:ext uri="{FF2B5EF4-FFF2-40B4-BE49-F238E27FC236}">
                    <a16:creationId xmlns:a16="http://schemas.microsoft.com/office/drawing/2014/main" id="{4741017D-154F-EC4D-84F0-CBD23C37BC03}"/>
                  </a:ext>
                </a:extLst>
              </p:cNvPr>
              <p:cNvSpPr/>
              <p:nvPr/>
            </p:nvSpPr>
            <p:spPr>
              <a:xfrm>
                <a:off x="3499350" y="1154750"/>
                <a:ext cx="766525" cy="1839400"/>
              </a:xfrm>
              <a:custGeom>
                <a:avLst/>
                <a:gdLst/>
                <a:ahLst/>
                <a:cxnLst/>
                <a:rect l="l" t="t" r="r" b="b"/>
                <a:pathLst>
                  <a:path w="30661" h="73576" extrusionOk="0">
                    <a:moveTo>
                      <a:pt x="0" y="0"/>
                    </a:moveTo>
                    <a:lnTo>
                      <a:pt x="0" y="12255"/>
                    </a:lnTo>
                    <a:cubicBezTo>
                      <a:pt x="10171" y="12255"/>
                      <a:pt x="18382" y="20465"/>
                      <a:pt x="18382" y="30661"/>
                    </a:cubicBezTo>
                    <a:cubicBezTo>
                      <a:pt x="18382" y="37155"/>
                      <a:pt x="14828" y="43283"/>
                      <a:pt x="9191" y="46591"/>
                    </a:cubicBezTo>
                    <a:cubicBezTo>
                      <a:pt x="5515" y="48675"/>
                      <a:pt x="2451" y="51616"/>
                      <a:pt x="0" y="54924"/>
                    </a:cubicBezTo>
                    <a:lnTo>
                      <a:pt x="0" y="73575"/>
                    </a:lnTo>
                    <a:lnTo>
                      <a:pt x="6127" y="73575"/>
                    </a:lnTo>
                    <a:cubicBezTo>
                      <a:pt x="6127" y="66934"/>
                      <a:pt x="9681" y="60439"/>
                      <a:pt x="15441" y="57130"/>
                    </a:cubicBezTo>
                    <a:cubicBezTo>
                      <a:pt x="24778" y="51616"/>
                      <a:pt x="30661" y="41567"/>
                      <a:pt x="30661" y="30661"/>
                    </a:cubicBezTo>
                    <a:cubicBezTo>
                      <a:pt x="30661" y="13725"/>
                      <a:pt x="16911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526;p34">
                <a:extLst>
                  <a:ext uri="{FF2B5EF4-FFF2-40B4-BE49-F238E27FC236}">
                    <a16:creationId xmlns:a16="http://schemas.microsoft.com/office/drawing/2014/main" id="{BE369F80-B906-A14D-93AE-48B96CE39907}"/>
                  </a:ext>
                </a:extLst>
              </p:cNvPr>
              <p:cNvSpPr/>
              <p:nvPr/>
            </p:nvSpPr>
            <p:spPr>
              <a:xfrm>
                <a:off x="3346150" y="3300475"/>
                <a:ext cx="306400" cy="306400"/>
              </a:xfrm>
              <a:custGeom>
                <a:avLst/>
                <a:gdLst/>
                <a:ahLst/>
                <a:cxnLst/>
                <a:rect l="l" t="t" r="r" b="b"/>
                <a:pathLst>
                  <a:path w="12256" h="12256" extrusionOk="0">
                    <a:moveTo>
                      <a:pt x="1" y="1"/>
                    </a:moveTo>
                    <a:lnTo>
                      <a:pt x="1" y="12255"/>
                    </a:lnTo>
                    <a:lnTo>
                      <a:pt x="12255" y="12255"/>
                    </a:lnTo>
                    <a:lnTo>
                      <a:pt x="12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527;p34">
                <a:extLst>
                  <a:ext uri="{FF2B5EF4-FFF2-40B4-BE49-F238E27FC236}">
                    <a16:creationId xmlns:a16="http://schemas.microsoft.com/office/drawing/2014/main" id="{8290D87D-5B76-3744-9670-744494D69B66}"/>
                  </a:ext>
                </a:extLst>
              </p:cNvPr>
              <p:cNvSpPr/>
              <p:nvPr/>
            </p:nvSpPr>
            <p:spPr>
              <a:xfrm>
                <a:off x="3499350" y="3300475"/>
                <a:ext cx="153200" cy="306400"/>
              </a:xfrm>
              <a:custGeom>
                <a:avLst/>
                <a:gdLst/>
                <a:ahLst/>
                <a:cxnLst/>
                <a:rect l="l" t="t" r="r" b="b"/>
                <a:pathLst>
                  <a:path w="6128" h="12256" extrusionOk="0">
                    <a:moveTo>
                      <a:pt x="0" y="1"/>
                    </a:moveTo>
                    <a:lnTo>
                      <a:pt x="0" y="12255"/>
                    </a:lnTo>
                    <a:lnTo>
                      <a:pt x="6127" y="12255"/>
                    </a:lnTo>
                    <a:lnTo>
                      <a:pt x="6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1675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 txBox="1">
            <a:spLocks noGrp="1"/>
          </p:cNvSpPr>
          <p:nvPr>
            <p:ph type="title"/>
          </p:nvPr>
        </p:nvSpPr>
        <p:spPr>
          <a:xfrm>
            <a:off x="711725" y="2150850"/>
            <a:ext cx="7720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Model </a:t>
            </a:r>
            <a:r>
              <a:rPr lang="en" dirty="0">
                <a:solidFill>
                  <a:schemeClr val="accent1"/>
                </a:solidFill>
              </a:rPr>
              <a:t>Performance</a:t>
            </a:r>
            <a:br>
              <a:rPr lang="en" dirty="0">
                <a:solidFill>
                  <a:schemeClr val="accent1"/>
                </a:solidFill>
              </a:rPr>
            </a:br>
            <a:r>
              <a:rPr lang="en" dirty="0">
                <a:solidFill>
                  <a:schemeClr val="accent5"/>
                </a:solidFill>
              </a:rPr>
              <a:t>and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en" dirty="0">
                <a:solidFill>
                  <a:schemeClr val="bg2"/>
                </a:solidFill>
              </a:rPr>
              <a:t>Analysis</a:t>
            </a:r>
            <a:endParaRPr dirty="0">
              <a:solidFill>
                <a:schemeClr val="bg2"/>
              </a:solidFill>
            </a:endParaRPr>
          </a:p>
        </p:txBody>
      </p:sp>
      <p:grpSp>
        <p:nvGrpSpPr>
          <p:cNvPr id="359" name="Google Shape;359;p33"/>
          <p:cNvGrpSpPr/>
          <p:nvPr/>
        </p:nvGrpSpPr>
        <p:grpSpPr>
          <a:xfrm>
            <a:off x="711725" y="4235725"/>
            <a:ext cx="1715148" cy="333147"/>
            <a:chOff x="6045725" y="615825"/>
            <a:chExt cx="1715148" cy="333147"/>
          </a:xfrm>
        </p:grpSpPr>
        <p:sp>
          <p:nvSpPr>
            <p:cNvPr id="360" name="Google Shape;360;p33"/>
            <p:cNvSpPr/>
            <p:nvPr/>
          </p:nvSpPr>
          <p:spPr>
            <a:xfrm>
              <a:off x="6045725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0" y="0"/>
                  </a:moveTo>
                  <a:lnTo>
                    <a:pt x="0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6737967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1" y="0"/>
                  </a:moveTo>
                  <a:lnTo>
                    <a:pt x="1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7427640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1" y="0"/>
                  </a:moveTo>
                  <a:lnTo>
                    <a:pt x="1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33"/>
          <p:cNvSpPr/>
          <p:nvPr/>
        </p:nvSpPr>
        <p:spPr>
          <a:xfrm rot="-5400000" flipH="1">
            <a:off x="979681" y="578357"/>
            <a:ext cx="571473" cy="1108231"/>
          </a:xfrm>
          <a:custGeom>
            <a:avLst/>
            <a:gdLst/>
            <a:ahLst/>
            <a:cxnLst/>
            <a:rect l="l" t="t" r="r" b="b"/>
            <a:pathLst>
              <a:path w="6323" h="12676" extrusionOk="0">
                <a:moveTo>
                  <a:pt x="1" y="1"/>
                </a:moveTo>
                <a:lnTo>
                  <a:pt x="1" y="12676"/>
                </a:lnTo>
                <a:cubicBezTo>
                  <a:pt x="3496" y="12646"/>
                  <a:pt x="6323" y="9819"/>
                  <a:pt x="6323" y="6323"/>
                </a:cubicBezTo>
                <a:cubicBezTo>
                  <a:pt x="6323" y="2828"/>
                  <a:pt x="3496" y="1"/>
                  <a:pt x="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3"/>
          <p:cNvSpPr/>
          <p:nvPr/>
        </p:nvSpPr>
        <p:spPr>
          <a:xfrm flipH="1">
            <a:off x="158496" y="362976"/>
            <a:ext cx="552804" cy="1145657"/>
          </a:xfrm>
          <a:custGeom>
            <a:avLst/>
            <a:gdLst/>
            <a:ahLst/>
            <a:cxnLst/>
            <a:rect l="l" t="t" r="r" b="b"/>
            <a:pathLst>
              <a:path w="6323" h="12676" extrusionOk="0">
                <a:moveTo>
                  <a:pt x="1" y="1"/>
                </a:moveTo>
                <a:lnTo>
                  <a:pt x="1" y="12676"/>
                </a:lnTo>
                <a:cubicBezTo>
                  <a:pt x="3496" y="12646"/>
                  <a:pt x="6323" y="9819"/>
                  <a:pt x="6323" y="6323"/>
                </a:cubicBezTo>
                <a:cubicBezTo>
                  <a:pt x="6323" y="2828"/>
                  <a:pt x="3496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3"/>
          <p:cNvSpPr/>
          <p:nvPr/>
        </p:nvSpPr>
        <p:spPr>
          <a:xfrm rot="5400000" flipH="1">
            <a:off x="8152284" y="4151784"/>
            <a:ext cx="660121" cy="1323311"/>
          </a:xfrm>
          <a:custGeom>
            <a:avLst/>
            <a:gdLst/>
            <a:ahLst/>
            <a:cxnLst/>
            <a:rect l="l" t="t" r="r" b="b"/>
            <a:pathLst>
              <a:path w="6323" h="12676" extrusionOk="0">
                <a:moveTo>
                  <a:pt x="1" y="1"/>
                </a:moveTo>
                <a:lnTo>
                  <a:pt x="1" y="12676"/>
                </a:lnTo>
                <a:cubicBezTo>
                  <a:pt x="3496" y="12646"/>
                  <a:pt x="6323" y="9819"/>
                  <a:pt x="6323" y="6323"/>
                </a:cubicBezTo>
                <a:cubicBezTo>
                  <a:pt x="6323" y="2828"/>
                  <a:pt x="3496" y="1"/>
                  <a:pt x="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307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6"/>
          <p:cNvSpPr txBox="1">
            <a:spLocks noGrp="1"/>
          </p:cNvSpPr>
          <p:nvPr>
            <p:ph type="title" idx="4294967295"/>
          </p:nvPr>
        </p:nvSpPr>
        <p:spPr>
          <a:xfrm>
            <a:off x="4983748" y="2906649"/>
            <a:ext cx="2784797" cy="3567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1800" dirty="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past and future features</a:t>
            </a:r>
            <a:endParaRPr sz="1800" dirty="0">
              <a:solidFill>
                <a:schemeClr val="lt1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636" name="Google Shape;636;p36"/>
          <p:cNvSpPr txBox="1">
            <a:spLocks noGrp="1"/>
          </p:cNvSpPr>
          <p:nvPr>
            <p:ph type="title" idx="4294967295"/>
          </p:nvPr>
        </p:nvSpPr>
        <p:spPr>
          <a:xfrm>
            <a:off x="4983746" y="1891041"/>
            <a:ext cx="2784798" cy="3567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CNN</a:t>
            </a:r>
            <a:endParaRPr sz="1800" dirty="0">
              <a:solidFill>
                <a:schemeClr val="lt1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637" name="Google Shape;637;p36"/>
          <p:cNvSpPr txBox="1">
            <a:spLocks noGrp="1"/>
          </p:cNvSpPr>
          <p:nvPr>
            <p:ph type="title" idx="4294967295"/>
          </p:nvPr>
        </p:nvSpPr>
        <p:spPr>
          <a:xfrm>
            <a:off x="4983747" y="3924877"/>
            <a:ext cx="2784797" cy="3567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800" dirty="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CRF transition matrix</a:t>
            </a:r>
            <a:endParaRPr sz="1800" dirty="0">
              <a:solidFill>
                <a:schemeClr val="lt1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638" name="Google Shape;638;p36"/>
          <p:cNvSpPr/>
          <p:nvPr/>
        </p:nvSpPr>
        <p:spPr>
          <a:xfrm rot="10800000">
            <a:off x="7768548" y="531066"/>
            <a:ext cx="701067" cy="701067"/>
          </a:xfrm>
          <a:custGeom>
            <a:avLst/>
            <a:gdLst/>
            <a:ahLst/>
            <a:cxnLst/>
            <a:rect l="l" t="t" r="r" b="b"/>
            <a:pathLst>
              <a:path w="20062" h="20062" extrusionOk="0">
                <a:moveTo>
                  <a:pt x="10031" y="1"/>
                </a:moveTo>
                <a:cubicBezTo>
                  <a:pt x="4499" y="1"/>
                  <a:pt x="0" y="4499"/>
                  <a:pt x="0" y="10031"/>
                </a:cubicBezTo>
                <a:cubicBezTo>
                  <a:pt x="0" y="15594"/>
                  <a:pt x="4499" y="20062"/>
                  <a:pt x="10031" y="20062"/>
                </a:cubicBezTo>
                <a:cubicBezTo>
                  <a:pt x="15563" y="20062"/>
                  <a:pt x="20061" y="15594"/>
                  <a:pt x="20061" y="10031"/>
                </a:cubicBezTo>
                <a:cubicBezTo>
                  <a:pt x="20061" y="4499"/>
                  <a:pt x="15563" y="1"/>
                  <a:pt x="10031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639" name="Google Shape;639;p36"/>
          <p:cNvGrpSpPr/>
          <p:nvPr/>
        </p:nvGrpSpPr>
        <p:grpSpPr>
          <a:xfrm>
            <a:off x="7935963" y="706785"/>
            <a:ext cx="362847" cy="362847"/>
            <a:chOff x="1190625" y="238125"/>
            <a:chExt cx="5228350" cy="5228350"/>
          </a:xfrm>
        </p:grpSpPr>
        <p:sp>
          <p:nvSpPr>
            <p:cNvPr id="640" name="Google Shape;640;p36"/>
            <p:cNvSpPr/>
            <p:nvPr/>
          </p:nvSpPr>
          <p:spPr>
            <a:xfrm>
              <a:off x="5193500" y="238125"/>
              <a:ext cx="1225475" cy="919100"/>
            </a:xfrm>
            <a:custGeom>
              <a:avLst/>
              <a:gdLst/>
              <a:ahLst/>
              <a:cxnLst/>
              <a:rect l="l" t="t" r="r" b="b"/>
              <a:pathLst>
                <a:path w="49019" h="36764" extrusionOk="0">
                  <a:moveTo>
                    <a:pt x="30637" y="0"/>
                  </a:moveTo>
                  <a:cubicBezTo>
                    <a:pt x="20466" y="0"/>
                    <a:pt x="1" y="8210"/>
                    <a:pt x="1" y="18382"/>
                  </a:cubicBezTo>
                  <a:lnTo>
                    <a:pt x="1" y="36763"/>
                  </a:lnTo>
                  <a:lnTo>
                    <a:pt x="49018" y="36763"/>
                  </a:lnTo>
                  <a:lnTo>
                    <a:pt x="49018" y="18382"/>
                  </a:lnTo>
                  <a:cubicBezTo>
                    <a:pt x="49018" y="10171"/>
                    <a:pt x="43626" y="3309"/>
                    <a:pt x="36274" y="980"/>
                  </a:cubicBezTo>
                  <a:cubicBezTo>
                    <a:pt x="34558" y="368"/>
                    <a:pt x="32597" y="0"/>
                    <a:pt x="30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1803325" y="238125"/>
              <a:ext cx="4156100" cy="5228350"/>
            </a:xfrm>
            <a:custGeom>
              <a:avLst/>
              <a:gdLst/>
              <a:ahLst/>
              <a:cxnLst/>
              <a:rect l="l" t="t" r="r" b="b"/>
              <a:pathLst>
                <a:path w="166244" h="209134" extrusionOk="0">
                  <a:moveTo>
                    <a:pt x="31053" y="0"/>
                  </a:moveTo>
                  <a:cubicBezTo>
                    <a:pt x="14142" y="0"/>
                    <a:pt x="1" y="13725"/>
                    <a:pt x="1" y="30636"/>
                  </a:cubicBezTo>
                  <a:lnTo>
                    <a:pt x="1" y="196487"/>
                  </a:lnTo>
                  <a:lnTo>
                    <a:pt x="73944" y="191953"/>
                  </a:lnTo>
                  <a:lnTo>
                    <a:pt x="98453" y="190360"/>
                  </a:lnTo>
                  <a:cubicBezTo>
                    <a:pt x="98453" y="200531"/>
                    <a:pt x="119309" y="209133"/>
                    <a:pt x="129481" y="209133"/>
                  </a:cubicBezTo>
                  <a:cubicBezTo>
                    <a:pt x="131686" y="209133"/>
                    <a:pt x="133647" y="208766"/>
                    <a:pt x="135608" y="208030"/>
                  </a:cubicBezTo>
                  <a:cubicBezTo>
                    <a:pt x="142715" y="205580"/>
                    <a:pt x="147862" y="198325"/>
                    <a:pt x="147862" y="190360"/>
                  </a:cubicBezTo>
                  <a:lnTo>
                    <a:pt x="147862" y="18382"/>
                  </a:lnTo>
                  <a:cubicBezTo>
                    <a:pt x="147862" y="8210"/>
                    <a:pt x="156073" y="0"/>
                    <a:pt x="166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3651900" y="238125"/>
              <a:ext cx="2307525" cy="5228350"/>
            </a:xfrm>
            <a:custGeom>
              <a:avLst/>
              <a:gdLst/>
              <a:ahLst/>
              <a:cxnLst/>
              <a:rect l="l" t="t" r="r" b="b"/>
              <a:pathLst>
                <a:path w="92301" h="209134" extrusionOk="0">
                  <a:moveTo>
                    <a:pt x="1" y="0"/>
                  </a:moveTo>
                  <a:lnTo>
                    <a:pt x="1" y="191953"/>
                  </a:lnTo>
                  <a:lnTo>
                    <a:pt x="24510" y="190360"/>
                  </a:lnTo>
                  <a:cubicBezTo>
                    <a:pt x="24510" y="200531"/>
                    <a:pt x="45366" y="209133"/>
                    <a:pt x="55538" y="209133"/>
                  </a:cubicBezTo>
                  <a:cubicBezTo>
                    <a:pt x="57743" y="209133"/>
                    <a:pt x="59704" y="208766"/>
                    <a:pt x="61665" y="208030"/>
                  </a:cubicBezTo>
                  <a:cubicBezTo>
                    <a:pt x="68772" y="205580"/>
                    <a:pt x="73919" y="198325"/>
                    <a:pt x="73919" y="190360"/>
                  </a:cubicBezTo>
                  <a:lnTo>
                    <a:pt x="73919" y="18382"/>
                  </a:lnTo>
                  <a:cubicBezTo>
                    <a:pt x="73919" y="8210"/>
                    <a:pt x="82130" y="0"/>
                    <a:pt x="92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2416050" y="3608075"/>
              <a:ext cx="2471125" cy="306375"/>
            </a:xfrm>
            <a:custGeom>
              <a:avLst/>
              <a:gdLst/>
              <a:ahLst/>
              <a:cxnLst/>
              <a:rect l="l" t="t" r="r" b="b"/>
              <a:pathLst>
                <a:path w="98845" h="12255" extrusionOk="0">
                  <a:moveTo>
                    <a:pt x="1" y="0"/>
                  </a:moveTo>
                  <a:lnTo>
                    <a:pt x="1" y="12255"/>
                  </a:lnTo>
                  <a:lnTo>
                    <a:pt x="98844" y="12255"/>
                  </a:lnTo>
                  <a:lnTo>
                    <a:pt x="988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1190625" y="4843925"/>
              <a:ext cx="3849725" cy="622550"/>
            </a:xfrm>
            <a:custGeom>
              <a:avLst/>
              <a:gdLst/>
              <a:ahLst/>
              <a:cxnLst/>
              <a:rect l="l" t="t" r="r" b="b"/>
              <a:pathLst>
                <a:path w="153989" h="24902" extrusionOk="0">
                  <a:moveTo>
                    <a:pt x="0" y="0"/>
                  </a:moveTo>
                  <a:lnTo>
                    <a:pt x="0" y="6128"/>
                  </a:lnTo>
                  <a:cubicBezTo>
                    <a:pt x="0" y="16299"/>
                    <a:pt x="8210" y="24901"/>
                    <a:pt x="18382" y="24901"/>
                  </a:cubicBezTo>
                  <a:lnTo>
                    <a:pt x="153989" y="24901"/>
                  </a:lnTo>
                  <a:cubicBezTo>
                    <a:pt x="143817" y="24901"/>
                    <a:pt x="135607" y="16299"/>
                    <a:pt x="135607" y="6128"/>
                  </a:cubicBezTo>
                  <a:lnTo>
                    <a:pt x="1356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3651900" y="4843925"/>
              <a:ext cx="1388450" cy="622550"/>
            </a:xfrm>
            <a:custGeom>
              <a:avLst/>
              <a:gdLst/>
              <a:ahLst/>
              <a:cxnLst/>
              <a:rect l="l" t="t" r="r" b="b"/>
              <a:pathLst>
                <a:path w="55538" h="24902" extrusionOk="0">
                  <a:moveTo>
                    <a:pt x="1" y="0"/>
                  </a:moveTo>
                  <a:lnTo>
                    <a:pt x="1" y="24901"/>
                  </a:lnTo>
                  <a:lnTo>
                    <a:pt x="55538" y="24901"/>
                  </a:lnTo>
                  <a:cubicBezTo>
                    <a:pt x="45366" y="24901"/>
                    <a:pt x="37156" y="16299"/>
                    <a:pt x="37156" y="6128"/>
                  </a:cubicBezTo>
                  <a:lnTo>
                    <a:pt x="371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3651900" y="3608075"/>
              <a:ext cx="1235275" cy="306375"/>
            </a:xfrm>
            <a:custGeom>
              <a:avLst/>
              <a:gdLst/>
              <a:ahLst/>
              <a:cxnLst/>
              <a:rect l="l" t="t" r="r" b="b"/>
              <a:pathLst>
                <a:path w="49411" h="12255" extrusionOk="0">
                  <a:moveTo>
                    <a:pt x="1" y="0"/>
                  </a:moveTo>
                  <a:lnTo>
                    <a:pt x="1" y="12255"/>
                  </a:lnTo>
                  <a:lnTo>
                    <a:pt x="49410" y="12255"/>
                  </a:lnTo>
                  <a:lnTo>
                    <a:pt x="49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7" name="Google Shape;647;p36"/>
          <p:cNvSpPr txBox="1">
            <a:spLocks noGrp="1"/>
          </p:cNvSpPr>
          <p:nvPr>
            <p:ph type="title"/>
          </p:nvPr>
        </p:nvSpPr>
        <p:spPr>
          <a:xfrm>
            <a:off x="832825" y="839300"/>
            <a:ext cx="2686800" cy="3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Model</a:t>
            </a:r>
            <a:r>
              <a:rPr lang="en" b="0" dirty="0"/>
              <a:t> Advantages</a:t>
            </a:r>
            <a:endParaRPr dirty="0"/>
          </a:p>
        </p:txBody>
      </p:sp>
      <p:sp>
        <p:nvSpPr>
          <p:cNvPr id="648" name="Google Shape;648;p36">
            <a:hlinkClick r:id="rId3" action="ppaction://hlinksldjump"/>
          </p:cNvPr>
          <p:cNvSpPr/>
          <p:nvPr/>
        </p:nvSpPr>
        <p:spPr>
          <a:xfrm>
            <a:off x="6967425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6">
            <a:hlinkClick r:id="rId4" action="ppaction://hlinksldjump"/>
          </p:cNvPr>
          <p:cNvSpPr/>
          <p:nvPr/>
        </p:nvSpPr>
        <p:spPr>
          <a:xfrm rot="10800000">
            <a:off x="5973150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6">
            <a:hlinkClick r:id="rId4" action="ppaction://hlinksldjump"/>
          </p:cNvPr>
          <p:cNvSpPr/>
          <p:nvPr/>
        </p:nvSpPr>
        <p:spPr>
          <a:xfrm>
            <a:off x="6433137" y="808188"/>
            <a:ext cx="344911" cy="293173"/>
          </a:xfrm>
          <a:custGeom>
            <a:avLst/>
            <a:gdLst/>
            <a:ahLst/>
            <a:cxnLst/>
            <a:rect l="l" t="t" r="r" b="b"/>
            <a:pathLst>
              <a:path w="209354" h="177950" extrusionOk="0">
                <a:moveTo>
                  <a:pt x="104696" y="1"/>
                </a:moveTo>
                <a:lnTo>
                  <a:pt x="0" y="94216"/>
                </a:lnTo>
                <a:lnTo>
                  <a:pt x="31405" y="94216"/>
                </a:lnTo>
                <a:lnTo>
                  <a:pt x="31405" y="177949"/>
                </a:lnTo>
                <a:lnTo>
                  <a:pt x="83734" y="177949"/>
                </a:lnTo>
                <a:lnTo>
                  <a:pt x="83734" y="115139"/>
                </a:lnTo>
                <a:lnTo>
                  <a:pt x="125620" y="115139"/>
                </a:lnTo>
                <a:lnTo>
                  <a:pt x="125620" y="177949"/>
                </a:lnTo>
                <a:lnTo>
                  <a:pt x="177949" y="177949"/>
                </a:lnTo>
                <a:lnTo>
                  <a:pt x="177949" y="94216"/>
                </a:lnTo>
                <a:lnTo>
                  <a:pt x="209354" y="94216"/>
                </a:lnTo>
                <a:lnTo>
                  <a:pt x="10469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EMNLP 2017 BiLSTM-CNN-CRF Training System - GM-RKB">
            <a:extLst>
              <a:ext uri="{FF2B5EF4-FFF2-40B4-BE49-F238E27FC236}">
                <a16:creationId xmlns:a16="http://schemas.microsoft.com/office/drawing/2014/main" id="{A8F7A483-3618-B642-8BCB-716C896AA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50" y="1613241"/>
            <a:ext cx="3860350" cy="294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098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1" name="Google Shape;5111;p52"/>
          <p:cNvSpPr txBox="1">
            <a:spLocks noGrp="1"/>
          </p:cNvSpPr>
          <p:nvPr>
            <p:ph type="title"/>
          </p:nvPr>
        </p:nvSpPr>
        <p:spPr>
          <a:xfrm>
            <a:off x="832825" y="839300"/>
            <a:ext cx="2686800" cy="3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</a:t>
            </a:r>
            <a:r>
              <a:rPr lang="en" b="0" dirty="0"/>
              <a:t>Performance</a:t>
            </a:r>
            <a:endParaRPr b="0" dirty="0"/>
          </a:p>
        </p:txBody>
      </p:sp>
      <p:sp>
        <p:nvSpPr>
          <p:cNvPr id="5113" name="Google Shape;5113;p52">
            <a:hlinkClick r:id="rId3" action="ppaction://hlinksldjump"/>
          </p:cNvPr>
          <p:cNvSpPr/>
          <p:nvPr/>
        </p:nvSpPr>
        <p:spPr>
          <a:xfrm>
            <a:off x="6967425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4" name="Google Shape;5114;p52">
            <a:hlinkClick r:id="rId4" action="ppaction://hlinksldjump"/>
          </p:cNvPr>
          <p:cNvSpPr/>
          <p:nvPr/>
        </p:nvSpPr>
        <p:spPr>
          <a:xfrm rot="10800000">
            <a:off x="5973150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5" name="Google Shape;5115;p52">
            <a:hlinkClick r:id="rId5" action="ppaction://hlinksldjump"/>
          </p:cNvPr>
          <p:cNvSpPr/>
          <p:nvPr/>
        </p:nvSpPr>
        <p:spPr>
          <a:xfrm>
            <a:off x="6433137" y="808188"/>
            <a:ext cx="344911" cy="293173"/>
          </a:xfrm>
          <a:custGeom>
            <a:avLst/>
            <a:gdLst/>
            <a:ahLst/>
            <a:cxnLst/>
            <a:rect l="l" t="t" r="r" b="b"/>
            <a:pathLst>
              <a:path w="209354" h="177950" extrusionOk="0">
                <a:moveTo>
                  <a:pt x="104696" y="1"/>
                </a:moveTo>
                <a:lnTo>
                  <a:pt x="0" y="94216"/>
                </a:lnTo>
                <a:lnTo>
                  <a:pt x="31405" y="94216"/>
                </a:lnTo>
                <a:lnTo>
                  <a:pt x="31405" y="177949"/>
                </a:lnTo>
                <a:lnTo>
                  <a:pt x="83734" y="177949"/>
                </a:lnTo>
                <a:lnTo>
                  <a:pt x="83734" y="115139"/>
                </a:lnTo>
                <a:lnTo>
                  <a:pt x="125620" y="115139"/>
                </a:lnTo>
                <a:lnTo>
                  <a:pt x="125620" y="177949"/>
                </a:lnTo>
                <a:lnTo>
                  <a:pt x="177949" y="177949"/>
                </a:lnTo>
                <a:lnTo>
                  <a:pt x="177949" y="94216"/>
                </a:lnTo>
                <a:lnTo>
                  <a:pt x="209354" y="94216"/>
                </a:lnTo>
                <a:lnTo>
                  <a:pt x="10469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16" name="Google Shape;5116;p52"/>
          <p:cNvGrpSpPr/>
          <p:nvPr/>
        </p:nvGrpSpPr>
        <p:grpSpPr>
          <a:xfrm>
            <a:off x="7769520" y="537493"/>
            <a:ext cx="701067" cy="701067"/>
            <a:chOff x="2271090" y="3601266"/>
            <a:chExt cx="701067" cy="701067"/>
          </a:xfrm>
        </p:grpSpPr>
        <p:sp>
          <p:nvSpPr>
            <p:cNvPr id="5117" name="Google Shape;5117;p52"/>
            <p:cNvSpPr/>
            <p:nvPr/>
          </p:nvSpPr>
          <p:spPr>
            <a:xfrm rot="10800000">
              <a:off x="2271090" y="3601266"/>
              <a:ext cx="701067" cy="701067"/>
            </a:xfrm>
            <a:custGeom>
              <a:avLst/>
              <a:gdLst/>
              <a:ahLst/>
              <a:cxnLst/>
              <a:rect l="l" t="t" r="r" b="b"/>
              <a:pathLst>
                <a:path w="20062" h="20062" extrusionOk="0">
                  <a:moveTo>
                    <a:pt x="10031" y="1"/>
                  </a:moveTo>
                  <a:cubicBezTo>
                    <a:pt x="4499" y="1"/>
                    <a:pt x="0" y="4499"/>
                    <a:pt x="0" y="10031"/>
                  </a:cubicBezTo>
                  <a:cubicBezTo>
                    <a:pt x="0" y="15594"/>
                    <a:pt x="4499" y="20062"/>
                    <a:pt x="10031" y="20062"/>
                  </a:cubicBezTo>
                  <a:cubicBezTo>
                    <a:pt x="15563" y="20062"/>
                    <a:pt x="20061" y="15594"/>
                    <a:pt x="20061" y="10031"/>
                  </a:cubicBezTo>
                  <a:cubicBezTo>
                    <a:pt x="20061" y="4499"/>
                    <a:pt x="15563" y="1"/>
                    <a:pt x="10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grpSp>
          <p:nvGrpSpPr>
            <p:cNvPr id="5118" name="Google Shape;5118;p52"/>
            <p:cNvGrpSpPr/>
            <p:nvPr/>
          </p:nvGrpSpPr>
          <p:grpSpPr>
            <a:xfrm>
              <a:off x="2429263" y="3770373"/>
              <a:ext cx="362847" cy="362847"/>
              <a:chOff x="1190625" y="238125"/>
              <a:chExt cx="5228350" cy="5228350"/>
            </a:xfrm>
          </p:grpSpPr>
          <p:sp>
            <p:nvSpPr>
              <p:cNvPr id="5119" name="Google Shape;5119;p52"/>
              <p:cNvSpPr/>
              <p:nvPr/>
            </p:nvSpPr>
            <p:spPr>
              <a:xfrm>
                <a:off x="3741375" y="238125"/>
                <a:ext cx="1901900" cy="1542225"/>
              </a:xfrm>
              <a:custGeom>
                <a:avLst/>
                <a:gdLst/>
                <a:ahLst/>
                <a:cxnLst/>
                <a:rect l="l" t="t" r="r" b="b"/>
                <a:pathLst>
                  <a:path w="76076" h="61689" extrusionOk="0">
                    <a:moveTo>
                      <a:pt x="0" y="0"/>
                    </a:moveTo>
                    <a:lnTo>
                      <a:pt x="30636" y="31053"/>
                    </a:lnTo>
                    <a:lnTo>
                      <a:pt x="0" y="61689"/>
                    </a:lnTo>
                    <a:lnTo>
                      <a:pt x="69948" y="61689"/>
                    </a:lnTo>
                    <a:lnTo>
                      <a:pt x="76075" y="27989"/>
                    </a:lnTo>
                    <a:lnTo>
                      <a:pt x="699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0" name="Google Shape;5120;p52"/>
              <p:cNvSpPr/>
              <p:nvPr/>
            </p:nvSpPr>
            <p:spPr>
              <a:xfrm>
                <a:off x="5490075" y="238125"/>
                <a:ext cx="306375" cy="2767675"/>
              </a:xfrm>
              <a:custGeom>
                <a:avLst/>
                <a:gdLst/>
                <a:ahLst/>
                <a:cxnLst/>
                <a:rect l="l" t="t" r="r" b="b"/>
                <a:pathLst>
                  <a:path w="12255" h="110707" extrusionOk="0">
                    <a:moveTo>
                      <a:pt x="0" y="0"/>
                    </a:moveTo>
                    <a:lnTo>
                      <a:pt x="0" y="110706"/>
                    </a:lnTo>
                    <a:lnTo>
                      <a:pt x="12254" y="110706"/>
                    </a:lnTo>
                    <a:lnTo>
                      <a:pt x="122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1" name="Google Shape;5121;p52"/>
              <p:cNvSpPr/>
              <p:nvPr/>
            </p:nvSpPr>
            <p:spPr>
              <a:xfrm>
                <a:off x="5643250" y="238125"/>
                <a:ext cx="153200" cy="2767675"/>
              </a:xfrm>
              <a:custGeom>
                <a:avLst/>
                <a:gdLst/>
                <a:ahLst/>
                <a:cxnLst/>
                <a:rect l="l" t="t" r="r" b="b"/>
                <a:pathLst>
                  <a:path w="6128" h="110707" extrusionOk="0">
                    <a:moveTo>
                      <a:pt x="0" y="0"/>
                    </a:moveTo>
                    <a:lnTo>
                      <a:pt x="0" y="110706"/>
                    </a:lnTo>
                    <a:lnTo>
                      <a:pt x="6127" y="110706"/>
                    </a:lnTo>
                    <a:lnTo>
                      <a:pt x="61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2" name="Google Shape;5122;p52"/>
              <p:cNvSpPr/>
              <p:nvPr/>
            </p:nvSpPr>
            <p:spPr>
              <a:xfrm>
                <a:off x="1190625" y="2699400"/>
                <a:ext cx="5228350" cy="2767075"/>
              </a:xfrm>
              <a:custGeom>
                <a:avLst/>
                <a:gdLst/>
                <a:ahLst/>
                <a:cxnLst/>
                <a:rect l="l" t="t" r="r" b="b"/>
                <a:pathLst>
                  <a:path w="209134" h="110683" extrusionOk="0">
                    <a:moveTo>
                      <a:pt x="147469" y="1"/>
                    </a:moveTo>
                    <a:lnTo>
                      <a:pt x="147469" y="24510"/>
                    </a:lnTo>
                    <a:lnTo>
                      <a:pt x="98452" y="24510"/>
                    </a:lnTo>
                    <a:lnTo>
                      <a:pt x="98452" y="49018"/>
                    </a:lnTo>
                    <a:lnTo>
                      <a:pt x="49434" y="49018"/>
                    </a:lnTo>
                    <a:lnTo>
                      <a:pt x="49434" y="73527"/>
                    </a:lnTo>
                    <a:lnTo>
                      <a:pt x="0" y="73527"/>
                    </a:lnTo>
                    <a:lnTo>
                      <a:pt x="0" y="110682"/>
                    </a:lnTo>
                    <a:lnTo>
                      <a:pt x="209133" y="110682"/>
                    </a:lnTo>
                    <a:lnTo>
                      <a:pt x="20913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3" name="Google Shape;5123;p52"/>
              <p:cNvSpPr/>
              <p:nvPr/>
            </p:nvSpPr>
            <p:spPr>
              <a:xfrm>
                <a:off x="5643250" y="2699400"/>
                <a:ext cx="775725" cy="2767075"/>
              </a:xfrm>
              <a:custGeom>
                <a:avLst/>
                <a:gdLst/>
                <a:ahLst/>
                <a:cxnLst/>
                <a:rect l="l" t="t" r="r" b="b"/>
                <a:pathLst>
                  <a:path w="31029" h="110683" extrusionOk="0">
                    <a:moveTo>
                      <a:pt x="0" y="1"/>
                    </a:moveTo>
                    <a:lnTo>
                      <a:pt x="0" y="110682"/>
                    </a:lnTo>
                    <a:lnTo>
                      <a:pt x="31028" y="110682"/>
                    </a:lnTo>
                    <a:lnTo>
                      <a:pt x="310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24" name="Google Shape;5124;p52"/>
          <p:cNvSpPr txBox="1"/>
          <p:nvPr/>
        </p:nvSpPr>
        <p:spPr>
          <a:xfrm>
            <a:off x="2481900" y="2363100"/>
            <a:ext cx="11364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dirty="0">
                <a:solidFill>
                  <a:srgbClr val="434343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rPr>
              <a:t>96%</a:t>
            </a:r>
            <a:endParaRPr sz="2500" dirty="0">
              <a:solidFill>
                <a:srgbClr val="434343"/>
              </a:solidFill>
              <a:latin typeface="Josefin Sans SemiBold"/>
              <a:ea typeface="Josefin Sans SemiBold"/>
              <a:cs typeface="Josefin Sans SemiBold"/>
              <a:sym typeface="Josefin Sans SemiBold"/>
            </a:endParaRPr>
          </a:p>
        </p:txBody>
      </p:sp>
      <p:sp>
        <p:nvSpPr>
          <p:cNvPr id="5125" name="Google Shape;5125;p52"/>
          <p:cNvSpPr txBox="1"/>
          <p:nvPr/>
        </p:nvSpPr>
        <p:spPr>
          <a:xfrm>
            <a:off x="5525675" y="2363100"/>
            <a:ext cx="11364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 dirty="0">
                <a:solidFill>
                  <a:srgbClr val="434343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rPr>
              <a:t>93%</a:t>
            </a:r>
            <a:endParaRPr sz="2500" dirty="0">
              <a:solidFill>
                <a:srgbClr val="434343"/>
              </a:solidFill>
              <a:latin typeface="Josefin Sans SemiBold"/>
              <a:ea typeface="Josefin Sans SemiBold"/>
              <a:cs typeface="Josefin Sans SemiBold"/>
              <a:sym typeface="Josefin Sans SemiBold"/>
            </a:endParaRPr>
          </a:p>
        </p:txBody>
      </p:sp>
      <p:grpSp>
        <p:nvGrpSpPr>
          <p:cNvPr id="5126" name="Google Shape;5126;p52"/>
          <p:cNvGrpSpPr/>
          <p:nvPr/>
        </p:nvGrpSpPr>
        <p:grpSpPr>
          <a:xfrm>
            <a:off x="2376637" y="2044282"/>
            <a:ext cx="1346927" cy="1346927"/>
            <a:chOff x="4049800" y="640400"/>
            <a:chExt cx="858900" cy="858900"/>
          </a:xfrm>
        </p:grpSpPr>
        <p:sp>
          <p:nvSpPr>
            <p:cNvPr id="5127" name="Google Shape;5127;p52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1557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52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16119049"/>
                <a:gd name="adj2" fmla="val 15553308"/>
                <a:gd name="adj3" fmla="val 1553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129" name="Google Shape;5129;p52"/>
          <p:cNvGrpSpPr/>
          <p:nvPr/>
        </p:nvGrpSpPr>
        <p:grpSpPr>
          <a:xfrm>
            <a:off x="5420412" y="2044282"/>
            <a:ext cx="1346927" cy="1346927"/>
            <a:chOff x="4049800" y="640400"/>
            <a:chExt cx="858900" cy="858900"/>
          </a:xfrm>
        </p:grpSpPr>
        <p:sp>
          <p:nvSpPr>
            <p:cNvPr id="5130" name="Google Shape;5130;p52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1557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52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16108312"/>
                <a:gd name="adj2" fmla="val 14912114"/>
                <a:gd name="adj3" fmla="val 1613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2" name="Google Shape;5132;p52"/>
          <p:cNvSpPr txBox="1">
            <a:spLocks noGrp="1"/>
          </p:cNvSpPr>
          <p:nvPr>
            <p:ph type="title" idx="3"/>
          </p:nvPr>
        </p:nvSpPr>
        <p:spPr>
          <a:xfrm>
            <a:off x="1957050" y="3710027"/>
            <a:ext cx="2186100" cy="2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CNN-</a:t>
            </a:r>
            <a:r>
              <a:rPr lang="en" dirty="0" err="1"/>
              <a:t>BiLSTM</a:t>
            </a:r>
            <a:r>
              <a:rPr lang="en" dirty="0"/>
              <a:t>-CRF</a:t>
            </a:r>
            <a:endParaRPr dirty="0"/>
          </a:p>
        </p:txBody>
      </p:sp>
      <p:sp>
        <p:nvSpPr>
          <p:cNvPr id="5133" name="Google Shape;5133;p52"/>
          <p:cNvSpPr txBox="1">
            <a:spLocks noGrp="1"/>
          </p:cNvSpPr>
          <p:nvPr>
            <p:ph type="title" idx="4"/>
          </p:nvPr>
        </p:nvSpPr>
        <p:spPr>
          <a:xfrm>
            <a:off x="5000825" y="3710027"/>
            <a:ext cx="2186100" cy="2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Bert-base</a:t>
            </a:r>
            <a:endParaRPr dirty="0"/>
          </a:p>
        </p:txBody>
      </p:sp>
      <p:sp>
        <p:nvSpPr>
          <p:cNvPr id="5134" name="Google Shape;5134;p52"/>
          <p:cNvSpPr txBox="1">
            <a:spLocks noGrp="1"/>
          </p:cNvSpPr>
          <p:nvPr>
            <p:ph type="body" idx="1"/>
          </p:nvPr>
        </p:nvSpPr>
        <p:spPr>
          <a:xfrm>
            <a:off x="2165675" y="1467650"/>
            <a:ext cx="48513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Predicting on our data</a:t>
            </a:r>
            <a:endParaRPr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560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9"/>
          <p:cNvSpPr txBox="1">
            <a:spLocks noGrp="1"/>
          </p:cNvSpPr>
          <p:nvPr>
            <p:ph type="subTitle" idx="1"/>
          </p:nvPr>
        </p:nvSpPr>
        <p:spPr>
          <a:xfrm>
            <a:off x="1694450" y="2692725"/>
            <a:ext cx="2784300" cy="1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>
                <a:solidFill>
                  <a:schemeClr val="dk1"/>
                </a:solidFill>
              </a:rPr>
              <a:t>Embedding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712" name="Google Shape;712;p39"/>
          <p:cNvGrpSpPr/>
          <p:nvPr/>
        </p:nvGrpSpPr>
        <p:grpSpPr>
          <a:xfrm>
            <a:off x="7768548" y="530903"/>
            <a:ext cx="701067" cy="701067"/>
            <a:chOff x="6171549" y="1186503"/>
            <a:chExt cx="701067" cy="701067"/>
          </a:xfrm>
        </p:grpSpPr>
        <p:sp>
          <p:nvSpPr>
            <p:cNvPr id="713" name="Google Shape;713;p39"/>
            <p:cNvSpPr/>
            <p:nvPr/>
          </p:nvSpPr>
          <p:spPr>
            <a:xfrm rot="10800000">
              <a:off x="6171549" y="1186503"/>
              <a:ext cx="701067" cy="701067"/>
            </a:xfrm>
            <a:custGeom>
              <a:avLst/>
              <a:gdLst/>
              <a:ahLst/>
              <a:cxnLst/>
              <a:rect l="l" t="t" r="r" b="b"/>
              <a:pathLst>
                <a:path w="20062" h="20062" extrusionOk="0">
                  <a:moveTo>
                    <a:pt x="10031" y="1"/>
                  </a:moveTo>
                  <a:cubicBezTo>
                    <a:pt x="4499" y="1"/>
                    <a:pt x="0" y="4499"/>
                    <a:pt x="0" y="10031"/>
                  </a:cubicBezTo>
                  <a:cubicBezTo>
                    <a:pt x="0" y="15594"/>
                    <a:pt x="4499" y="20062"/>
                    <a:pt x="10031" y="20062"/>
                  </a:cubicBezTo>
                  <a:cubicBezTo>
                    <a:pt x="15563" y="20062"/>
                    <a:pt x="20061" y="15594"/>
                    <a:pt x="20061" y="10031"/>
                  </a:cubicBezTo>
                  <a:cubicBezTo>
                    <a:pt x="20061" y="4499"/>
                    <a:pt x="15563" y="1"/>
                    <a:pt x="10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grpSp>
          <p:nvGrpSpPr>
            <p:cNvPr id="714" name="Google Shape;714;p39"/>
            <p:cNvGrpSpPr/>
            <p:nvPr/>
          </p:nvGrpSpPr>
          <p:grpSpPr>
            <a:xfrm>
              <a:off x="6383740" y="1354539"/>
              <a:ext cx="277688" cy="378201"/>
              <a:chOff x="2886000" y="238125"/>
              <a:chExt cx="3370000" cy="4595400"/>
            </a:xfrm>
          </p:grpSpPr>
          <p:sp>
            <p:nvSpPr>
              <p:cNvPr id="715" name="Google Shape;715;p39"/>
              <p:cNvSpPr/>
              <p:nvPr/>
            </p:nvSpPr>
            <p:spPr>
              <a:xfrm>
                <a:off x="4570975" y="4067600"/>
                <a:ext cx="796575" cy="765925"/>
              </a:xfrm>
              <a:custGeom>
                <a:avLst/>
                <a:gdLst/>
                <a:ahLst/>
                <a:cxnLst/>
                <a:rect l="l" t="t" r="r" b="b"/>
                <a:pathLst>
                  <a:path w="31863" h="30637" extrusionOk="0">
                    <a:moveTo>
                      <a:pt x="1" y="1"/>
                    </a:moveTo>
                    <a:lnTo>
                      <a:pt x="1" y="30637"/>
                    </a:lnTo>
                    <a:lnTo>
                      <a:pt x="30637" y="30637"/>
                    </a:lnTo>
                    <a:lnTo>
                      <a:pt x="30637" y="16299"/>
                    </a:lnTo>
                    <a:cubicBezTo>
                      <a:pt x="30637" y="10662"/>
                      <a:pt x="31004" y="5270"/>
                      <a:pt x="318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9"/>
              <p:cNvSpPr/>
              <p:nvPr/>
            </p:nvSpPr>
            <p:spPr>
              <a:xfrm>
                <a:off x="3774450" y="4067600"/>
                <a:ext cx="1593100" cy="765925"/>
              </a:xfrm>
              <a:custGeom>
                <a:avLst/>
                <a:gdLst/>
                <a:ahLst/>
                <a:cxnLst/>
                <a:rect l="l" t="t" r="r" b="b"/>
                <a:pathLst>
                  <a:path w="63724" h="30637" extrusionOk="0">
                    <a:moveTo>
                      <a:pt x="0" y="1"/>
                    </a:moveTo>
                    <a:cubicBezTo>
                      <a:pt x="858" y="5270"/>
                      <a:pt x="1226" y="10662"/>
                      <a:pt x="1226" y="16299"/>
                    </a:cubicBezTo>
                    <a:lnTo>
                      <a:pt x="1226" y="30637"/>
                    </a:lnTo>
                    <a:lnTo>
                      <a:pt x="62498" y="30637"/>
                    </a:lnTo>
                    <a:lnTo>
                      <a:pt x="62498" y="16299"/>
                    </a:lnTo>
                    <a:cubicBezTo>
                      <a:pt x="62498" y="10662"/>
                      <a:pt x="62865" y="5270"/>
                      <a:pt x="637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9"/>
              <p:cNvSpPr/>
              <p:nvPr/>
            </p:nvSpPr>
            <p:spPr>
              <a:xfrm>
                <a:off x="4570975" y="4067600"/>
                <a:ext cx="796575" cy="765925"/>
              </a:xfrm>
              <a:custGeom>
                <a:avLst/>
                <a:gdLst/>
                <a:ahLst/>
                <a:cxnLst/>
                <a:rect l="l" t="t" r="r" b="b"/>
                <a:pathLst>
                  <a:path w="31863" h="30637" extrusionOk="0">
                    <a:moveTo>
                      <a:pt x="1" y="1"/>
                    </a:moveTo>
                    <a:lnTo>
                      <a:pt x="1" y="30637"/>
                    </a:lnTo>
                    <a:lnTo>
                      <a:pt x="30637" y="30637"/>
                    </a:lnTo>
                    <a:lnTo>
                      <a:pt x="30637" y="16299"/>
                    </a:lnTo>
                    <a:cubicBezTo>
                      <a:pt x="30637" y="10662"/>
                      <a:pt x="31004" y="5270"/>
                      <a:pt x="31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9"/>
              <p:cNvSpPr/>
              <p:nvPr/>
            </p:nvSpPr>
            <p:spPr>
              <a:xfrm>
                <a:off x="2886000" y="238125"/>
                <a:ext cx="3370000" cy="3829500"/>
              </a:xfrm>
              <a:custGeom>
                <a:avLst/>
                <a:gdLst/>
                <a:ahLst/>
                <a:cxnLst/>
                <a:rect l="l" t="t" r="r" b="b"/>
                <a:pathLst>
                  <a:path w="134800" h="153180" extrusionOk="0">
                    <a:moveTo>
                      <a:pt x="67400" y="0"/>
                    </a:moveTo>
                    <a:cubicBezTo>
                      <a:pt x="29901" y="0"/>
                      <a:pt x="1" y="30391"/>
                      <a:pt x="1" y="67399"/>
                    </a:cubicBezTo>
                    <a:cubicBezTo>
                      <a:pt x="1" y="83697"/>
                      <a:pt x="5883" y="99261"/>
                      <a:pt x="16667" y="111515"/>
                    </a:cubicBezTo>
                    <a:cubicBezTo>
                      <a:pt x="27451" y="123647"/>
                      <a:pt x="33333" y="137739"/>
                      <a:pt x="35538" y="153180"/>
                    </a:cubicBezTo>
                    <a:lnTo>
                      <a:pt x="99261" y="153180"/>
                    </a:lnTo>
                    <a:cubicBezTo>
                      <a:pt x="101467" y="137739"/>
                      <a:pt x="107349" y="123647"/>
                      <a:pt x="118133" y="111515"/>
                    </a:cubicBezTo>
                    <a:cubicBezTo>
                      <a:pt x="128917" y="99261"/>
                      <a:pt x="134799" y="83697"/>
                      <a:pt x="134799" y="67399"/>
                    </a:cubicBezTo>
                    <a:cubicBezTo>
                      <a:pt x="134799" y="30391"/>
                      <a:pt x="104898" y="0"/>
                      <a:pt x="674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9"/>
              <p:cNvSpPr/>
              <p:nvPr/>
            </p:nvSpPr>
            <p:spPr>
              <a:xfrm>
                <a:off x="4570975" y="238125"/>
                <a:ext cx="1685025" cy="3829500"/>
              </a:xfrm>
              <a:custGeom>
                <a:avLst/>
                <a:gdLst/>
                <a:ahLst/>
                <a:cxnLst/>
                <a:rect l="l" t="t" r="r" b="b"/>
                <a:pathLst>
                  <a:path w="67401" h="153180" extrusionOk="0">
                    <a:moveTo>
                      <a:pt x="1" y="0"/>
                    </a:moveTo>
                    <a:lnTo>
                      <a:pt x="1" y="153180"/>
                    </a:lnTo>
                    <a:lnTo>
                      <a:pt x="31862" y="153180"/>
                    </a:lnTo>
                    <a:cubicBezTo>
                      <a:pt x="34068" y="137739"/>
                      <a:pt x="39950" y="123647"/>
                      <a:pt x="50734" y="111515"/>
                    </a:cubicBezTo>
                    <a:cubicBezTo>
                      <a:pt x="61518" y="99261"/>
                      <a:pt x="67400" y="83697"/>
                      <a:pt x="67400" y="67399"/>
                    </a:cubicBezTo>
                    <a:cubicBezTo>
                      <a:pt x="67400" y="30391"/>
                      <a:pt x="37499" y="0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9"/>
              <p:cNvSpPr/>
              <p:nvPr/>
            </p:nvSpPr>
            <p:spPr>
              <a:xfrm>
                <a:off x="4417800" y="2382625"/>
                <a:ext cx="306400" cy="612750"/>
              </a:xfrm>
              <a:custGeom>
                <a:avLst/>
                <a:gdLst/>
                <a:ahLst/>
                <a:cxnLst/>
                <a:rect l="l" t="t" r="r" b="b"/>
                <a:pathLst>
                  <a:path w="12256" h="24510" extrusionOk="0">
                    <a:moveTo>
                      <a:pt x="1" y="1"/>
                    </a:moveTo>
                    <a:lnTo>
                      <a:pt x="1" y="24509"/>
                    </a:lnTo>
                    <a:lnTo>
                      <a:pt x="12255" y="24509"/>
                    </a:lnTo>
                    <a:lnTo>
                      <a:pt x="12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9"/>
              <p:cNvSpPr/>
              <p:nvPr/>
            </p:nvSpPr>
            <p:spPr>
              <a:xfrm>
                <a:off x="4417800" y="850825"/>
                <a:ext cx="306400" cy="612750"/>
              </a:xfrm>
              <a:custGeom>
                <a:avLst/>
                <a:gdLst/>
                <a:ahLst/>
                <a:cxnLst/>
                <a:rect l="l" t="t" r="r" b="b"/>
                <a:pathLst>
                  <a:path w="12256" h="24510" extrusionOk="0">
                    <a:moveTo>
                      <a:pt x="1" y="1"/>
                    </a:moveTo>
                    <a:lnTo>
                      <a:pt x="1" y="24510"/>
                    </a:lnTo>
                    <a:lnTo>
                      <a:pt x="12255" y="24510"/>
                    </a:lnTo>
                    <a:lnTo>
                      <a:pt x="1225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9"/>
              <p:cNvSpPr/>
              <p:nvPr/>
            </p:nvSpPr>
            <p:spPr>
              <a:xfrm>
                <a:off x="4892050" y="1254625"/>
                <a:ext cx="683825" cy="571675"/>
              </a:xfrm>
              <a:custGeom>
                <a:avLst/>
                <a:gdLst/>
                <a:ahLst/>
                <a:cxnLst/>
                <a:rect l="l" t="t" r="r" b="b"/>
                <a:pathLst>
                  <a:path w="27353" h="22867" extrusionOk="0">
                    <a:moveTo>
                      <a:pt x="21225" y="0"/>
                    </a:moveTo>
                    <a:lnTo>
                      <a:pt x="0" y="12254"/>
                    </a:lnTo>
                    <a:lnTo>
                      <a:pt x="6128" y="22867"/>
                    </a:lnTo>
                    <a:lnTo>
                      <a:pt x="27352" y="10612"/>
                    </a:lnTo>
                    <a:lnTo>
                      <a:pt x="212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9"/>
              <p:cNvSpPr/>
              <p:nvPr/>
            </p:nvSpPr>
            <p:spPr>
              <a:xfrm>
                <a:off x="3565525" y="2020525"/>
                <a:ext cx="683800" cy="571675"/>
              </a:xfrm>
              <a:custGeom>
                <a:avLst/>
                <a:gdLst/>
                <a:ahLst/>
                <a:cxnLst/>
                <a:rect l="l" t="t" r="r" b="b"/>
                <a:pathLst>
                  <a:path w="27352" h="22867" extrusionOk="0">
                    <a:moveTo>
                      <a:pt x="21225" y="0"/>
                    </a:moveTo>
                    <a:lnTo>
                      <a:pt x="0" y="12230"/>
                    </a:lnTo>
                    <a:lnTo>
                      <a:pt x="6127" y="22867"/>
                    </a:lnTo>
                    <a:lnTo>
                      <a:pt x="27352" y="10612"/>
                    </a:lnTo>
                    <a:lnTo>
                      <a:pt x="2122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9"/>
              <p:cNvSpPr/>
              <p:nvPr/>
            </p:nvSpPr>
            <p:spPr>
              <a:xfrm>
                <a:off x="3565525" y="1254000"/>
                <a:ext cx="683800" cy="572300"/>
              </a:xfrm>
              <a:custGeom>
                <a:avLst/>
                <a:gdLst/>
                <a:ahLst/>
                <a:cxnLst/>
                <a:rect l="l" t="t" r="r" b="b"/>
                <a:pathLst>
                  <a:path w="27352" h="22892" extrusionOk="0">
                    <a:moveTo>
                      <a:pt x="6127" y="1"/>
                    </a:moveTo>
                    <a:lnTo>
                      <a:pt x="0" y="10637"/>
                    </a:lnTo>
                    <a:lnTo>
                      <a:pt x="21225" y="22892"/>
                    </a:lnTo>
                    <a:lnTo>
                      <a:pt x="27352" y="12255"/>
                    </a:lnTo>
                    <a:lnTo>
                      <a:pt x="61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9"/>
              <p:cNvSpPr/>
              <p:nvPr/>
            </p:nvSpPr>
            <p:spPr>
              <a:xfrm>
                <a:off x="4892050" y="2019900"/>
                <a:ext cx="684425" cy="572300"/>
              </a:xfrm>
              <a:custGeom>
                <a:avLst/>
                <a:gdLst/>
                <a:ahLst/>
                <a:cxnLst/>
                <a:rect l="l" t="t" r="r" b="b"/>
                <a:pathLst>
                  <a:path w="27377" h="22892" extrusionOk="0">
                    <a:moveTo>
                      <a:pt x="6128" y="1"/>
                    </a:moveTo>
                    <a:lnTo>
                      <a:pt x="0" y="10637"/>
                    </a:lnTo>
                    <a:lnTo>
                      <a:pt x="21250" y="22892"/>
                    </a:lnTo>
                    <a:lnTo>
                      <a:pt x="27377" y="12255"/>
                    </a:lnTo>
                    <a:lnTo>
                      <a:pt x="61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9"/>
              <p:cNvSpPr/>
              <p:nvPr/>
            </p:nvSpPr>
            <p:spPr>
              <a:xfrm>
                <a:off x="4570975" y="850825"/>
                <a:ext cx="153225" cy="612750"/>
              </a:xfrm>
              <a:custGeom>
                <a:avLst/>
                <a:gdLst/>
                <a:ahLst/>
                <a:cxnLst/>
                <a:rect l="l" t="t" r="r" b="b"/>
                <a:pathLst>
                  <a:path w="6129" h="24510" extrusionOk="0">
                    <a:moveTo>
                      <a:pt x="1" y="1"/>
                    </a:moveTo>
                    <a:lnTo>
                      <a:pt x="1" y="24510"/>
                    </a:lnTo>
                    <a:lnTo>
                      <a:pt x="6128" y="24510"/>
                    </a:lnTo>
                    <a:lnTo>
                      <a:pt x="61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9"/>
              <p:cNvSpPr/>
              <p:nvPr/>
            </p:nvSpPr>
            <p:spPr>
              <a:xfrm>
                <a:off x="4570975" y="2382625"/>
                <a:ext cx="153225" cy="612750"/>
              </a:xfrm>
              <a:custGeom>
                <a:avLst/>
                <a:gdLst/>
                <a:ahLst/>
                <a:cxnLst/>
                <a:rect l="l" t="t" r="r" b="b"/>
                <a:pathLst>
                  <a:path w="6129" h="24510" extrusionOk="0">
                    <a:moveTo>
                      <a:pt x="1" y="1"/>
                    </a:moveTo>
                    <a:lnTo>
                      <a:pt x="1" y="24509"/>
                    </a:lnTo>
                    <a:lnTo>
                      <a:pt x="6128" y="24509"/>
                    </a:lnTo>
                    <a:lnTo>
                      <a:pt x="61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9"/>
              <p:cNvSpPr/>
              <p:nvPr/>
            </p:nvSpPr>
            <p:spPr>
              <a:xfrm>
                <a:off x="3498725" y="3914425"/>
                <a:ext cx="2144550" cy="306400"/>
              </a:xfrm>
              <a:custGeom>
                <a:avLst/>
                <a:gdLst/>
                <a:ahLst/>
                <a:cxnLst/>
                <a:rect l="l" t="t" r="r" b="b"/>
                <a:pathLst>
                  <a:path w="85782" h="12256" extrusionOk="0">
                    <a:moveTo>
                      <a:pt x="1" y="1"/>
                    </a:moveTo>
                    <a:lnTo>
                      <a:pt x="1" y="12255"/>
                    </a:lnTo>
                    <a:lnTo>
                      <a:pt x="85781" y="12255"/>
                    </a:lnTo>
                    <a:lnTo>
                      <a:pt x="857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9"/>
              <p:cNvSpPr/>
              <p:nvPr/>
            </p:nvSpPr>
            <p:spPr>
              <a:xfrm>
                <a:off x="4570975" y="3914425"/>
                <a:ext cx="1072300" cy="306400"/>
              </a:xfrm>
              <a:custGeom>
                <a:avLst/>
                <a:gdLst/>
                <a:ahLst/>
                <a:cxnLst/>
                <a:rect l="l" t="t" r="r" b="b"/>
                <a:pathLst>
                  <a:path w="42892" h="12256" extrusionOk="0">
                    <a:moveTo>
                      <a:pt x="1" y="1"/>
                    </a:moveTo>
                    <a:lnTo>
                      <a:pt x="1" y="12255"/>
                    </a:lnTo>
                    <a:lnTo>
                      <a:pt x="42891" y="12255"/>
                    </a:lnTo>
                    <a:lnTo>
                      <a:pt x="428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0" name="Google Shape;730;p39"/>
          <p:cNvSpPr txBox="1">
            <a:spLocks noGrp="1"/>
          </p:cNvSpPr>
          <p:nvPr>
            <p:ph type="title"/>
          </p:nvPr>
        </p:nvSpPr>
        <p:spPr>
          <a:xfrm>
            <a:off x="832825" y="839300"/>
            <a:ext cx="2686800" cy="3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Bert</a:t>
            </a:r>
            <a:r>
              <a:rPr lang="en" b="0" dirty="0"/>
              <a:t> Advantage</a:t>
            </a:r>
            <a:endParaRPr dirty="0"/>
          </a:p>
        </p:txBody>
      </p:sp>
      <p:sp>
        <p:nvSpPr>
          <p:cNvPr id="731" name="Google Shape;731;p39">
            <a:hlinkClick r:id="rId3" action="ppaction://hlinksldjump"/>
          </p:cNvPr>
          <p:cNvSpPr/>
          <p:nvPr/>
        </p:nvSpPr>
        <p:spPr>
          <a:xfrm>
            <a:off x="6967425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39">
            <a:hlinkClick r:id="rId4" action="ppaction://hlinksldjump"/>
          </p:cNvPr>
          <p:cNvSpPr/>
          <p:nvPr/>
        </p:nvSpPr>
        <p:spPr>
          <a:xfrm rot="10800000">
            <a:off x="5973150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9">
            <a:hlinkClick r:id="rId5" action="ppaction://hlinksldjump"/>
          </p:cNvPr>
          <p:cNvSpPr/>
          <p:nvPr/>
        </p:nvSpPr>
        <p:spPr>
          <a:xfrm>
            <a:off x="6433137" y="808188"/>
            <a:ext cx="344911" cy="293173"/>
          </a:xfrm>
          <a:custGeom>
            <a:avLst/>
            <a:gdLst/>
            <a:ahLst/>
            <a:cxnLst/>
            <a:rect l="l" t="t" r="r" b="b"/>
            <a:pathLst>
              <a:path w="209354" h="177950" extrusionOk="0">
                <a:moveTo>
                  <a:pt x="104696" y="1"/>
                </a:moveTo>
                <a:lnTo>
                  <a:pt x="0" y="94216"/>
                </a:lnTo>
                <a:lnTo>
                  <a:pt x="31405" y="94216"/>
                </a:lnTo>
                <a:lnTo>
                  <a:pt x="31405" y="177949"/>
                </a:lnTo>
                <a:lnTo>
                  <a:pt x="83734" y="177949"/>
                </a:lnTo>
                <a:lnTo>
                  <a:pt x="83734" y="115139"/>
                </a:lnTo>
                <a:lnTo>
                  <a:pt x="125620" y="115139"/>
                </a:lnTo>
                <a:lnTo>
                  <a:pt x="125620" y="177949"/>
                </a:lnTo>
                <a:lnTo>
                  <a:pt x="177949" y="177949"/>
                </a:lnTo>
                <a:lnTo>
                  <a:pt x="177949" y="94216"/>
                </a:lnTo>
                <a:lnTo>
                  <a:pt x="209354" y="94216"/>
                </a:lnTo>
                <a:lnTo>
                  <a:pt x="10469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9"/>
          <p:cNvSpPr txBox="1">
            <a:spLocks noGrp="1"/>
          </p:cNvSpPr>
          <p:nvPr>
            <p:ph type="subTitle" idx="2"/>
          </p:nvPr>
        </p:nvSpPr>
        <p:spPr>
          <a:xfrm>
            <a:off x="2196600" y="1513400"/>
            <a:ext cx="47508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What is the advantage of </a:t>
            </a:r>
            <a:r>
              <a:rPr lang="en" b="1" dirty="0"/>
              <a:t>Bert</a:t>
            </a:r>
            <a:r>
              <a:rPr lang="en" dirty="0"/>
              <a:t>?</a:t>
            </a:r>
            <a:endParaRPr dirty="0"/>
          </a:p>
        </p:txBody>
      </p:sp>
      <p:sp>
        <p:nvSpPr>
          <p:cNvPr id="735" name="Google Shape;735;p39"/>
          <p:cNvSpPr/>
          <p:nvPr/>
        </p:nvSpPr>
        <p:spPr>
          <a:xfrm rot="5400000">
            <a:off x="5650650" y="2410768"/>
            <a:ext cx="505100" cy="379896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9"/>
          <p:cNvSpPr/>
          <p:nvPr/>
        </p:nvSpPr>
        <p:spPr>
          <a:xfrm rot="5400000">
            <a:off x="2834050" y="2410768"/>
            <a:ext cx="505100" cy="379896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9"/>
          <p:cNvSpPr txBox="1">
            <a:spLocks noGrp="1"/>
          </p:cNvSpPr>
          <p:nvPr>
            <p:ph type="subTitle" idx="3"/>
          </p:nvPr>
        </p:nvSpPr>
        <p:spPr>
          <a:xfrm>
            <a:off x="4511050" y="2692725"/>
            <a:ext cx="2784300" cy="1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lvl="0" indent="0" algn="ctr">
              <a:buNone/>
            </a:pPr>
            <a:r>
              <a:rPr lang="en" dirty="0">
                <a:solidFill>
                  <a:schemeClr val="dk1"/>
                </a:solidFill>
              </a:rPr>
              <a:t>Concurrent Computing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926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6" name="Google Shape;4796;p42"/>
          <p:cNvSpPr/>
          <p:nvPr/>
        </p:nvSpPr>
        <p:spPr>
          <a:xfrm>
            <a:off x="711725" y="537500"/>
            <a:ext cx="1051500" cy="14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7" name="Google Shape;4797;p42"/>
          <p:cNvSpPr/>
          <p:nvPr/>
        </p:nvSpPr>
        <p:spPr>
          <a:xfrm rot="10800000">
            <a:off x="7627468" y="389823"/>
            <a:ext cx="983239" cy="983239"/>
          </a:xfrm>
          <a:custGeom>
            <a:avLst/>
            <a:gdLst/>
            <a:ahLst/>
            <a:cxnLst/>
            <a:rect l="l" t="t" r="r" b="b"/>
            <a:pathLst>
              <a:path w="20062" h="20062" extrusionOk="0">
                <a:moveTo>
                  <a:pt x="10031" y="1"/>
                </a:moveTo>
                <a:cubicBezTo>
                  <a:pt x="4499" y="1"/>
                  <a:pt x="0" y="4499"/>
                  <a:pt x="0" y="10031"/>
                </a:cubicBezTo>
                <a:cubicBezTo>
                  <a:pt x="0" y="15594"/>
                  <a:pt x="4499" y="20062"/>
                  <a:pt x="10031" y="20062"/>
                </a:cubicBezTo>
                <a:cubicBezTo>
                  <a:pt x="15563" y="20062"/>
                  <a:pt x="20061" y="15594"/>
                  <a:pt x="20061" y="10031"/>
                </a:cubicBezTo>
                <a:cubicBezTo>
                  <a:pt x="20061" y="4499"/>
                  <a:pt x="15563" y="1"/>
                  <a:pt x="100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8" name="Google Shape;4798;p42"/>
          <p:cNvSpPr txBox="1">
            <a:spLocks noGrp="1"/>
          </p:cNvSpPr>
          <p:nvPr>
            <p:ph type="title"/>
          </p:nvPr>
        </p:nvSpPr>
        <p:spPr>
          <a:xfrm>
            <a:off x="832825" y="839300"/>
            <a:ext cx="2686800" cy="3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altLang="zh-CN" dirty="0"/>
              <a:t>Bert</a:t>
            </a:r>
            <a:r>
              <a:rPr lang="en" altLang="zh-CN" b="0" dirty="0"/>
              <a:t> Advantage</a:t>
            </a:r>
            <a:endParaRPr dirty="0"/>
          </a:p>
        </p:txBody>
      </p:sp>
      <p:sp>
        <p:nvSpPr>
          <p:cNvPr id="4799" name="Google Shape;4799;p42"/>
          <p:cNvSpPr txBox="1"/>
          <p:nvPr/>
        </p:nvSpPr>
        <p:spPr>
          <a:xfrm>
            <a:off x="1505125" y="1467825"/>
            <a:ext cx="61338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Different</a:t>
            </a:r>
            <a:r>
              <a:rPr lang="zh-CN" altLang="en-US" sz="16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altLang="zh-CN" sz="16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between our model and Bert while embedding</a:t>
            </a:r>
            <a:r>
              <a:rPr lang="en" sz="16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endParaRPr lang="en" sz="1600" dirty="0"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4800" name="Google Shape;4800;p42">
            <a:hlinkClick r:id="rId3" action="ppaction://hlinksldjump"/>
          </p:cNvPr>
          <p:cNvSpPr/>
          <p:nvPr/>
        </p:nvSpPr>
        <p:spPr>
          <a:xfrm>
            <a:off x="6967425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1" name="Google Shape;4801;p42">
            <a:hlinkClick r:id="rId4" action="ppaction://hlinksldjump"/>
          </p:cNvPr>
          <p:cNvSpPr/>
          <p:nvPr/>
        </p:nvSpPr>
        <p:spPr>
          <a:xfrm rot="10800000">
            <a:off x="5973150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2" name="Google Shape;4802;p42">
            <a:hlinkClick r:id="rId5" action="ppaction://hlinksldjump"/>
          </p:cNvPr>
          <p:cNvSpPr/>
          <p:nvPr/>
        </p:nvSpPr>
        <p:spPr>
          <a:xfrm>
            <a:off x="6433137" y="808188"/>
            <a:ext cx="344911" cy="293173"/>
          </a:xfrm>
          <a:custGeom>
            <a:avLst/>
            <a:gdLst/>
            <a:ahLst/>
            <a:cxnLst/>
            <a:rect l="l" t="t" r="r" b="b"/>
            <a:pathLst>
              <a:path w="209354" h="177950" extrusionOk="0">
                <a:moveTo>
                  <a:pt x="104696" y="1"/>
                </a:moveTo>
                <a:lnTo>
                  <a:pt x="0" y="94216"/>
                </a:lnTo>
                <a:lnTo>
                  <a:pt x="31405" y="94216"/>
                </a:lnTo>
                <a:lnTo>
                  <a:pt x="31405" y="177949"/>
                </a:lnTo>
                <a:lnTo>
                  <a:pt x="83734" y="177949"/>
                </a:lnTo>
                <a:lnTo>
                  <a:pt x="83734" y="115139"/>
                </a:lnTo>
                <a:lnTo>
                  <a:pt x="125620" y="115139"/>
                </a:lnTo>
                <a:lnTo>
                  <a:pt x="125620" y="177949"/>
                </a:lnTo>
                <a:lnTo>
                  <a:pt x="177949" y="177949"/>
                </a:lnTo>
                <a:lnTo>
                  <a:pt x="177949" y="94216"/>
                </a:lnTo>
                <a:lnTo>
                  <a:pt x="209354" y="94216"/>
                </a:lnTo>
                <a:lnTo>
                  <a:pt x="10469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03" name="Google Shape;4803;p42"/>
          <p:cNvGrpSpPr/>
          <p:nvPr/>
        </p:nvGrpSpPr>
        <p:grpSpPr>
          <a:xfrm>
            <a:off x="7768561" y="530904"/>
            <a:ext cx="701067" cy="701067"/>
            <a:chOff x="7486788" y="3601266"/>
            <a:chExt cx="701067" cy="701067"/>
          </a:xfrm>
        </p:grpSpPr>
        <p:sp>
          <p:nvSpPr>
            <p:cNvPr id="4804" name="Google Shape;4804;p42"/>
            <p:cNvSpPr/>
            <p:nvPr/>
          </p:nvSpPr>
          <p:spPr>
            <a:xfrm rot="10800000">
              <a:off x="7486788" y="3601266"/>
              <a:ext cx="701067" cy="701067"/>
            </a:xfrm>
            <a:custGeom>
              <a:avLst/>
              <a:gdLst/>
              <a:ahLst/>
              <a:cxnLst/>
              <a:rect l="l" t="t" r="r" b="b"/>
              <a:pathLst>
                <a:path w="20062" h="20062" extrusionOk="0">
                  <a:moveTo>
                    <a:pt x="10031" y="1"/>
                  </a:moveTo>
                  <a:cubicBezTo>
                    <a:pt x="4499" y="1"/>
                    <a:pt x="0" y="4499"/>
                    <a:pt x="0" y="10031"/>
                  </a:cubicBezTo>
                  <a:cubicBezTo>
                    <a:pt x="0" y="15594"/>
                    <a:pt x="4499" y="20062"/>
                    <a:pt x="10031" y="20062"/>
                  </a:cubicBezTo>
                  <a:cubicBezTo>
                    <a:pt x="15563" y="20062"/>
                    <a:pt x="20061" y="15594"/>
                    <a:pt x="20061" y="10031"/>
                  </a:cubicBezTo>
                  <a:cubicBezTo>
                    <a:pt x="20061" y="4499"/>
                    <a:pt x="15563" y="1"/>
                    <a:pt x="10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grpSp>
          <p:nvGrpSpPr>
            <p:cNvPr id="4805" name="Google Shape;4805;p42"/>
            <p:cNvGrpSpPr/>
            <p:nvPr/>
          </p:nvGrpSpPr>
          <p:grpSpPr>
            <a:xfrm>
              <a:off x="7677940" y="3770379"/>
              <a:ext cx="318921" cy="362847"/>
              <a:chOff x="1507400" y="238125"/>
              <a:chExt cx="4595400" cy="5228350"/>
            </a:xfrm>
          </p:grpSpPr>
          <p:sp>
            <p:nvSpPr>
              <p:cNvPr id="4806" name="Google Shape;4806;p42"/>
              <p:cNvSpPr/>
              <p:nvPr/>
            </p:nvSpPr>
            <p:spPr>
              <a:xfrm>
                <a:off x="3805075" y="3247800"/>
                <a:ext cx="1945425" cy="1902500"/>
              </a:xfrm>
              <a:custGeom>
                <a:avLst/>
                <a:gdLst/>
                <a:ahLst/>
                <a:cxnLst/>
                <a:rect l="l" t="t" r="r" b="b"/>
                <a:pathLst>
                  <a:path w="77817" h="76100" extrusionOk="0">
                    <a:moveTo>
                      <a:pt x="55146" y="0"/>
                    </a:moveTo>
                    <a:lnTo>
                      <a:pt x="32475" y="22793"/>
                    </a:lnTo>
                    <a:lnTo>
                      <a:pt x="41053" y="31371"/>
                    </a:lnTo>
                    <a:lnTo>
                      <a:pt x="49018" y="23529"/>
                    </a:lnTo>
                    <a:lnTo>
                      <a:pt x="49018" y="63845"/>
                    </a:lnTo>
                    <a:lnTo>
                      <a:pt x="1" y="63845"/>
                    </a:lnTo>
                    <a:lnTo>
                      <a:pt x="1" y="76100"/>
                    </a:lnTo>
                    <a:lnTo>
                      <a:pt x="61273" y="76100"/>
                    </a:lnTo>
                    <a:lnTo>
                      <a:pt x="61273" y="23529"/>
                    </a:lnTo>
                    <a:lnTo>
                      <a:pt x="69238" y="31371"/>
                    </a:lnTo>
                    <a:lnTo>
                      <a:pt x="77816" y="22793"/>
                    </a:lnTo>
                    <a:lnTo>
                      <a:pt x="5514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7" name="Google Shape;4807;p42"/>
              <p:cNvSpPr/>
              <p:nvPr/>
            </p:nvSpPr>
            <p:spPr>
              <a:xfrm>
                <a:off x="1859700" y="544475"/>
                <a:ext cx="1945400" cy="1912925"/>
              </a:xfrm>
              <a:custGeom>
                <a:avLst/>
                <a:gdLst/>
                <a:ahLst/>
                <a:cxnLst/>
                <a:rect l="l" t="t" r="r" b="b"/>
                <a:pathLst>
                  <a:path w="77816" h="76517" extrusionOk="0">
                    <a:moveTo>
                      <a:pt x="16544" y="0"/>
                    </a:moveTo>
                    <a:lnTo>
                      <a:pt x="16544" y="52988"/>
                    </a:lnTo>
                    <a:lnTo>
                      <a:pt x="8579" y="45146"/>
                    </a:lnTo>
                    <a:lnTo>
                      <a:pt x="1" y="53724"/>
                    </a:lnTo>
                    <a:lnTo>
                      <a:pt x="22671" y="76517"/>
                    </a:lnTo>
                    <a:lnTo>
                      <a:pt x="45342" y="53724"/>
                    </a:lnTo>
                    <a:lnTo>
                      <a:pt x="36764" y="45146"/>
                    </a:lnTo>
                    <a:lnTo>
                      <a:pt x="28798" y="52988"/>
                    </a:lnTo>
                    <a:lnTo>
                      <a:pt x="28798" y="12255"/>
                    </a:lnTo>
                    <a:lnTo>
                      <a:pt x="77816" y="12255"/>
                    </a:lnTo>
                    <a:lnTo>
                      <a:pt x="778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8" name="Google Shape;4808;p42"/>
              <p:cNvSpPr/>
              <p:nvPr/>
            </p:nvSpPr>
            <p:spPr>
              <a:xfrm>
                <a:off x="1507400" y="4231200"/>
                <a:ext cx="1838175" cy="1235275"/>
              </a:xfrm>
              <a:custGeom>
                <a:avLst/>
                <a:gdLst/>
                <a:ahLst/>
                <a:cxnLst/>
                <a:rect l="l" t="t" r="r" b="b"/>
                <a:pathLst>
                  <a:path w="73527" h="49411" extrusionOk="0">
                    <a:moveTo>
                      <a:pt x="36763" y="1"/>
                    </a:moveTo>
                    <a:cubicBezTo>
                      <a:pt x="16543" y="1"/>
                      <a:pt x="0" y="16544"/>
                      <a:pt x="0" y="36764"/>
                    </a:cubicBezTo>
                    <a:lnTo>
                      <a:pt x="0" y="49410"/>
                    </a:lnTo>
                    <a:lnTo>
                      <a:pt x="73526" y="49410"/>
                    </a:lnTo>
                    <a:lnTo>
                      <a:pt x="73526" y="36764"/>
                    </a:lnTo>
                    <a:cubicBezTo>
                      <a:pt x="73526" y="16544"/>
                      <a:pt x="56983" y="1"/>
                      <a:pt x="367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9" name="Google Shape;4809;p42"/>
              <p:cNvSpPr/>
              <p:nvPr/>
            </p:nvSpPr>
            <p:spPr>
              <a:xfrm>
                <a:off x="2426475" y="4231200"/>
                <a:ext cx="919100" cy="1235275"/>
              </a:xfrm>
              <a:custGeom>
                <a:avLst/>
                <a:gdLst/>
                <a:ahLst/>
                <a:cxnLst/>
                <a:rect l="l" t="t" r="r" b="b"/>
                <a:pathLst>
                  <a:path w="36764" h="49411" extrusionOk="0">
                    <a:moveTo>
                      <a:pt x="0" y="1"/>
                    </a:moveTo>
                    <a:lnTo>
                      <a:pt x="0" y="49410"/>
                    </a:lnTo>
                    <a:lnTo>
                      <a:pt x="36763" y="49410"/>
                    </a:lnTo>
                    <a:lnTo>
                      <a:pt x="36763" y="36764"/>
                    </a:lnTo>
                    <a:cubicBezTo>
                      <a:pt x="36763" y="16544"/>
                      <a:pt x="20220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0" name="Google Shape;4810;p42"/>
              <p:cNvSpPr/>
              <p:nvPr/>
            </p:nvSpPr>
            <p:spPr>
              <a:xfrm>
                <a:off x="1813750" y="3005775"/>
                <a:ext cx="1225450" cy="12254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49018" extrusionOk="0">
                    <a:moveTo>
                      <a:pt x="24509" y="0"/>
                    </a:moveTo>
                    <a:cubicBezTo>
                      <a:pt x="11029" y="0"/>
                      <a:pt x="0" y="11029"/>
                      <a:pt x="0" y="24509"/>
                    </a:cubicBezTo>
                    <a:cubicBezTo>
                      <a:pt x="0" y="37989"/>
                      <a:pt x="11029" y="49018"/>
                      <a:pt x="24509" y="49018"/>
                    </a:cubicBezTo>
                    <a:cubicBezTo>
                      <a:pt x="37989" y="49018"/>
                      <a:pt x="49018" y="37989"/>
                      <a:pt x="49018" y="24509"/>
                    </a:cubicBezTo>
                    <a:cubicBezTo>
                      <a:pt x="49018" y="11029"/>
                      <a:pt x="37989" y="0"/>
                      <a:pt x="245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1" name="Google Shape;4811;p42"/>
              <p:cNvSpPr/>
              <p:nvPr/>
            </p:nvSpPr>
            <p:spPr>
              <a:xfrm>
                <a:off x="2426475" y="3005775"/>
                <a:ext cx="612725" cy="122545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49018" extrusionOk="0">
                    <a:moveTo>
                      <a:pt x="0" y="0"/>
                    </a:moveTo>
                    <a:lnTo>
                      <a:pt x="0" y="49018"/>
                    </a:lnTo>
                    <a:cubicBezTo>
                      <a:pt x="13480" y="49018"/>
                      <a:pt x="24509" y="37989"/>
                      <a:pt x="24509" y="24509"/>
                    </a:cubicBezTo>
                    <a:cubicBezTo>
                      <a:pt x="24509" y="11029"/>
                      <a:pt x="1348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2" name="Google Shape;4812;p42"/>
              <p:cNvSpPr/>
              <p:nvPr/>
            </p:nvSpPr>
            <p:spPr>
              <a:xfrm>
                <a:off x="4264625" y="1473975"/>
                <a:ext cx="1838175" cy="1225450"/>
              </a:xfrm>
              <a:custGeom>
                <a:avLst/>
                <a:gdLst/>
                <a:ahLst/>
                <a:cxnLst/>
                <a:rect l="l" t="t" r="r" b="b"/>
                <a:pathLst>
                  <a:path w="73527" h="49018" extrusionOk="0">
                    <a:moveTo>
                      <a:pt x="36764" y="0"/>
                    </a:moveTo>
                    <a:cubicBezTo>
                      <a:pt x="16544" y="0"/>
                      <a:pt x="1" y="16544"/>
                      <a:pt x="1" y="36763"/>
                    </a:cubicBezTo>
                    <a:lnTo>
                      <a:pt x="1" y="49018"/>
                    </a:lnTo>
                    <a:lnTo>
                      <a:pt x="73527" y="49018"/>
                    </a:lnTo>
                    <a:lnTo>
                      <a:pt x="73527" y="36763"/>
                    </a:lnTo>
                    <a:cubicBezTo>
                      <a:pt x="73527" y="16544"/>
                      <a:pt x="56983" y="0"/>
                      <a:pt x="367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3" name="Google Shape;4813;p42"/>
              <p:cNvSpPr/>
              <p:nvPr/>
            </p:nvSpPr>
            <p:spPr>
              <a:xfrm>
                <a:off x="5183700" y="1473975"/>
                <a:ext cx="919100" cy="1225450"/>
              </a:xfrm>
              <a:custGeom>
                <a:avLst/>
                <a:gdLst/>
                <a:ahLst/>
                <a:cxnLst/>
                <a:rect l="l" t="t" r="r" b="b"/>
                <a:pathLst>
                  <a:path w="36764" h="49018" extrusionOk="0">
                    <a:moveTo>
                      <a:pt x="1" y="0"/>
                    </a:moveTo>
                    <a:lnTo>
                      <a:pt x="1" y="49018"/>
                    </a:lnTo>
                    <a:lnTo>
                      <a:pt x="36764" y="49018"/>
                    </a:lnTo>
                    <a:lnTo>
                      <a:pt x="36764" y="36763"/>
                    </a:lnTo>
                    <a:cubicBezTo>
                      <a:pt x="36764" y="16544"/>
                      <a:pt x="2022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4" name="Google Shape;4814;p42"/>
              <p:cNvSpPr/>
              <p:nvPr/>
            </p:nvSpPr>
            <p:spPr>
              <a:xfrm>
                <a:off x="4570975" y="238125"/>
                <a:ext cx="1225475" cy="1235875"/>
              </a:xfrm>
              <a:custGeom>
                <a:avLst/>
                <a:gdLst/>
                <a:ahLst/>
                <a:cxnLst/>
                <a:rect l="l" t="t" r="r" b="b"/>
                <a:pathLst>
                  <a:path w="49019" h="49435" extrusionOk="0">
                    <a:moveTo>
                      <a:pt x="24510" y="0"/>
                    </a:moveTo>
                    <a:cubicBezTo>
                      <a:pt x="11030" y="0"/>
                      <a:pt x="1" y="11029"/>
                      <a:pt x="1" y="24509"/>
                    </a:cubicBezTo>
                    <a:cubicBezTo>
                      <a:pt x="1" y="37989"/>
                      <a:pt x="11030" y="49434"/>
                      <a:pt x="24510" y="49434"/>
                    </a:cubicBezTo>
                    <a:cubicBezTo>
                      <a:pt x="37989" y="49434"/>
                      <a:pt x="49018" y="37989"/>
                      <a:pt x="49018" y="24509"/>
                    </a:cubicBezTo>
                    <a:cubicBezTo>
                      <a:pt x="49018" y="11029"/>
                      <a:pt x="37989" y="0"/>
                      <a:pt x="245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5" name="Google Shape;4815;p42"/>
              <p:cNvSpPr/>
              <p:nvPr/>
            </p:nvSpPr>
            <p:spPr>
              <a:xfrm>
                <a:off x="5183700" y="238125"/>
                <a:ext cx="612750" cy="1235875"/>
              </a:xfrm>
              <a:custGeom>
                <a:avLst/>
                <a:gdLst/>
                <a:ahLst/>
                <a:cxnLst/>
                <a:rect l="l" t="t" r="r" b="b"/>
                <a:pathLst>
                  <a:path w="24510" h="49435" extrusionOk="0">
                    <a:moveTo>
                      <a:pt x="1" y="0"/>
                    </a:moveTo>
                    <a:lnTo>
                      <a:pt x="1" y="49434"/>
                    </a:lnTo>
                    <a:cubicBezTo>
                      <a:pt x="13480" y="49434"/>
                      <a:pt x="24509" y="37989"/>
                      <a:pt x="24509" y="24509"/>
                    </a:cubicBezTo>
                    <a:cubicBezTo>
                      <a:pt x="24509" y="11029"/>
                      <a:pt x="1348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6" name="Google Shape;4816;p42"/>
              <p:cNvSpPr/>
              <p:nvPr/>
            </p:nvSpPr>
            <p:spPr>
              <a:xfrm>
                <a:off x="2426475" y="544475"/>
                <a:ext cx="1378625" cy="1912925"/>
              </a:xfrm>
              <a:custGeom>
                <a:avLst/>
                <a:gdLst/>
                <a:ahLst/>
                <a:cxnLst/>
                <a:rect l="l" t="t" r="r" b="b"/>
                <a:pathLst>
                  <a:path w="55145" h="76517" extrusionOk="0">
                    <a:moveTo>
                      <a:pt x="0" y="0"/>
                    </a:moveTo>
                    <a:lnTo>
                      <a:pt x="0" y="76517"/>
                    </a:lnTo>
                    <a:lnTo>
                      <a:pt x="22671" y="53724"/>
                    </a:lnTo>
                    <a:lnTo>
                      <a:pt x="14093" y="45146"/>
                    </a:lnTo>
                    <a:lnTo>
                      <a:pt x="6127" y="52988"/>
                    </a:lnTo>
                    <a:lnTo>
                      <a:pt x="6127" y="12255"/>
                    </a:lnTo>
                    <a:lnTo>
                      <a:pt x="55145" y="12255"/>
                    </a:lnTo>
                    <a:lnTo>
                      <a:pt x="5514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7" name="Google Shape;4817;p42"/>
              <p:cNvSpPr/>
              <p:nvPr/>
            </p:nvSpPr>
            <p:spPr>
              <a:xfrm>
                <a:off x="5183700" y="3247800"/>
                <a:ext cx="566800" cy="1902500"/>
              </a:xfrm>
              <a:custGeom>
                <a:avLst/>
                <a:gdLst/>
                <a:ahLst/>
                <a:cxnLst/>
                <a:rect l="l" t="t" r="r" b="b"/>
                <a:pathLst>
                  <a:path w="22672" h="76100" extrusionOk="0">
                    <a:moveTo>
                      <a:pt x="1" y="0"/>
                    </a:moveTo>
                    <a:lnTo>
                      <a:pt x="1" y="76100"/>
                    </a:lnTo>
                    <a:lnTo>
                      <a:pt x="6128" y="76100"/>
                    </a:lnTo>
                    <a:lnTo>
                      <a:pt x="6128" y="23529"/>
                    </a:lnTo>
                    <a:lnTo>
                      <a:pt x="14093" y="31371"/>
                    </a:lnTo>
                    <a:lnTo>
                      <a:pt x="22671" y="2279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21" name="Google Shape;4821;p42"/>
          <p:cNvSpPr txBox="1"/>
          <p:nvPr/>
        </p:nvSpPr>
        <p:spPr>
          <a:xfrm>
            <a:off x="1505133" y="2258000"/>
            <a:ext cx="12072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Token</a:t>
            </a:r>
            <a:endParaRPr sz="1600" b="1" dirty="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822" name="Google Shape;4822;p42"/>
          <p:cNvSpPr txBox="1"/>
          <p:nvPr/>
        </p:nvSpPr>
        <p:spPr>
          <a:xfrm>
            <a:off x="5390968" y="2562694"/>
            <a:ext cx="22365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Character Embedding after CNN</a:t>
            </a:r>
            <a:endParaRPr sz="1600" dirty="0">
              <a:solidFill>
                <a:srgbClr val="434343"/>
              </a:solidFill>
              <a:latin typeface="Josefin Slab SemiBold"/>
              <a:ea typeface="Josefin Slab SemiBold"/>
              <a:cs typeface="Josefin Slab SemiBold"/>
              <a:sym typeface="Josefin Slab SemiBold"/>
            </a:endParaRPr>
          </a:p>
        </p:txBody>
      </p:sp>
      <p:sp>
        <p:nvSpPr>
          <p:cNvPr id="4823" name="Google Shape;4823;p42"/>
          <p:cNvSpPr txBox="1"/>
          <p:nvPr/>
        </p:nvSpPr>
        <p:spPr>
          <a:xfrm>
            <a:off x="1505133" y="3141375"/>
            <a:ext cx="12072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Position</a:t>
            </a:r>
            <a:endParaRPr sz="1600" b="1" dirty="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824" name="Google Shape;4824;p42"/>
          <p:cNvSpPr txBox="1"/>
          <p:nvPr/>
        </p:nvSpPr>
        <p:spPr>
          <a:xfrm>
            <a:off x="5391122" y="3424481"/>
            <a:ext cx="22365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Word</a:t>
            </a:r>
            <a:endParaRPr sz="1600" dirty="0">
              <a:solidFill>
                <a:srgbClr val="434343"/>
              </a:solidFill>
              <a:latin typeface="Josefin Slab SemiBold"/>
              <a:ea typeface="Josefin Slab SemiBold"/>
              <a:cs typeface="Josefin Slab SemiBold"/>
              <a:sym typeface="Josefin Slab SemiBold"/>
            </a:endParaRPr>
          </a:p>
        </p:txBody>
      </p:sp>
      <p:sp>
        <p:nvSpPr>
          <p:cNvPr id="4825" name="Google Shape;4825;p42"/>
          <p:cNvSpPr/>
          <p:nvPr/>
        </p:nvSpPr>
        <p:spPr>
          <a:xfrm>
            <a:off x="2851588" y="2190851"/>
            <a:ext cx="438300" cy="43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6" name="Google Shape;4826;p42"/>
          <p:cNvSpPr/>
          <p:nvPr/>
        </p:nvSpPr>
        <p:spPr>
          <a:xfrm>
            <a:off x="5012182" y="2698445"/>
            <a:ext cx="278700" cy="27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7" name="Google Shape;4827;p42"/>
          <p:cNvSpPr/>
          <p:nvPr/>
        </p:nvSpPr>
        <p:spPr>
          <a:xfrm>
            <a:off x="5012187" y="3560221"/>
            <a:ext cx="278700" cy="27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0" name="Google Shape;4820;p42"/>
          <p:cNvSpPr/>
          <p:nvPr/>
        </p:nvSpPr>
        <p:spPr>
          <a:xfrm>
            <a:off x="2851588" y="3063663"/>
            <a:ext cx="438300" cy="43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8" name="Google Shape;4828;p42"/>
          <p:cNvSpPr txBox="1"/>
          <p:nvPr/>
        </p:nvSpPr>
        <p:spPr>
          <a:xfrm>
            <a:off x="1505133" y="4003150"/>
            <a:ext cx="12072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Segment</a:t>
            </a:r>
            <a:endParaRPr sz="1600" b="1" dirty="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830" name="Google Shape;4830;p42"/>
          <p:cNvSpPr/>
          <p:nvPr/>
        </p:nvSpPr>
        <p:spPr>
          <a:xfrm>
            <a:off x="2851588" y="3925438"/>
            <a:ext cx="438300" cy="43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61FAF681-C37A-4D4C-9FB2-BEDE42FDFA18}"/>
              </a:ext>
            </a:extLst>
          </p:cNvPr>
          <p:cNvSpPr/>
          <p:nvPr/>
        </p:nvSpPr>
        <p:spPr>
          <a:xfrm>
            <a:off x="3300479" y="2091978"/>
            <a:ext cx="278700" cy="237959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6" name="右大括号 35">
            <a:extLst>
              <a:ext uri="{FF2B5EF4-FFF2-40B4-BE49-F238E27FC236}">
                <a16:creationId xmlns:a16="http://schemas.microsoft.com/office/drawing/2014/main" id="{1C1D4CFE-B321-9C4A-ABB9-19C272E14F15}"/>
              </a:ext>
            </a:extLst>
          </p:cNvPr>
          <p:cNvSpPr/>
          <p:nvPr/>
        </p:nvSpPr>
        <p:spPr>
          <a:xfrm rot="10800000">
            <a:off x="4772597" y="2616030"/>
            <a:ext cx="278700" cy="1358651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815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6" name="Google Shape;4796;p42"/>
          <p:cNvSpPr/>
          <p:nvPr/>
        </p:nvSpPr>
        <p:spPr>
          <a:xfrm>
            <a:off x="711725" y="537500"/>
            <a:ext cx="1051500" cy="14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7" name="Google Shape;4797;p42"/>
          <p:cNvSpPr/>
          <p:nvPr/>
        </p:nvSpPr>
        <p:spPr>
          <a:xfrm rot="10800000">
            <a:off x="7627468" y="389823"/>
            <a:ext cx="983239" cy="983239"/>
          </a:xfrm>
          <a:custGeom>
            <a:avLst/>
            <a:gdLst/>
            <a:ahLst/>
            <a:cxnLst/>
            <a:rect l="l" t="t" r="r" b="b"/>
            <a:pathLst>
              <a:path w="20062" h="20062" extrusionOk="0">
                <a:moveTo>
                  <a:pt x="10031" y="1"/>
                </a:moveTo>
                <a:cubicBezTo>
                  <a:pt x="4499" y="1"/>
                  <a:pt x="0" y="4499"/>
                  <a:pt x="0" y="10031"/>
                </a:cubicBezTo>
                <a:cubicBezTo>
                  <a:pt x="0" y="15594"/>
                  <a:pt x="4499" y="20062"/>
                  <a:pt x="10031" y="20062"/>
                </a:cubicBezTo>
                <a:cubicBezTo>
                  <a:pt x="15563" y="20062"/>
                  <a:pt x="20061" y="15594"/>
                  <a:pt x="20061" y="10031"/>
                </a:cubicBezTo>
                <a:cubicBezTo>
                  <a:pt x="20061" y="4499"/>
                  <a:pt x="15563" y="1"/>
                  <a:pt x="100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8" name="Google Shape;4798;p42"/>
          <p:cNvSpPr txBox="1">
            <a:spLocks noGrp="1"/>
          </p:cNvSpPr>
          <p:nvPr>
            <p:ph type="title"/>
          </p:nvPr>
        </p:nvSpPr>
        <p:spPr>
          <a:xfrm>
            <a:off x="832825" y="839300"/>
            <a:ext cx="2686800" cy="3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altLang="zh-CN" dirty="0"/>
              <a:t>Bert</a:t>
            </a:r>
            <a:r>
              <a:rPr lang="en" altLang="zh-CN" b="0" dirty="0"/>
              <a:t> Advantage</a:t>
            </a:r>
            <a:endParaRPr dirty="0"/>
          </a:p>
        </p:txBody>
      </p:sp>
      <p:sp>
        <p:nvSpPr>
          <p:cNvPr id="4800" name="Google Shape;4800;p42">
            <a:hlinkClick r:id="rId3" action="ppaction://hlinksldjump"/>
          </p:cNvPr>
          <p:cNvSpPr/>
          <p:nvPr/>
        </p:nvSpPr>
        <p:spPr>
          <a:xfrm>
            <a:off x="6967425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1" name="Google Shape;4801;p42">
            <a:hlinkClick r:id="rId4" action="ppaction://hlinksldjump"/>
          </p:cNvPr>
          <p:cNvSpPr/>
          <p:nvPr/>
        </p:nvSpPr>
        <p:spPr>
          <a:xfrm rot="10800000">
            <a:off x="5973150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2" name="Google Shape;4802;p42">
            <a:hlinkClick r:id="rId5" action="ppaction://hlinksldjump"/>
          </p:cNvPr>
          <p:cNvSpPr/>
          <p:nvPr/>
        </p:nvSpPr>
        <p:spPr>
          <a:xfrm>
            <a:off x="6433137" y="808188"/>
            <a:ext cx="344911" cy="293173"/>
          </a:xfrm>
          <a:custGeom>
            <a:avLst/>
            <a:gdLst/>
            <a:ahLst/>
            <a:cxnLst/>
            <a:rect l="l" t="t" r="r" b="b"/>
            <a:pathLst>
              <a:path w="209354" h="177950" extrusionOk="0">
                <a:moveTo>
                  <a:pt x="104696" y="1"/>
                </a:moveTo>
                <a:lnTo>
                  <a:pt x="0" y="94216"/>
                </a:lnTo>
                <a:lnTo>
                  <a:pt x="31405" y="94216"/>
                </a:lnTo>
                <a:lnTo>
                  <a:pt x="31405" y="177949"/>
                </a:lnTo>
                <a:lnTo>
                  <a:pt x="83734" y="177949"/>
                </a:lnTo>
                <a:lnTo>
                  <a:pt x="83734" y="115139"/>
                </a:lnTo>
                <a:lnTo>
                  <a:pt x="125620" y="115139"/>
                </a:lnTo>
                <a:lnTo>
                  <a:pt x="125620" y="177949"/>
                </a:lnTo>
                <a:lnTo>
                  <a:pt x="177949" y="177949"/>
                </a:lnTo>
                <a:lnTo>
                  <a:pt x="177949" y="94216"/>
                </a:lnTo>
                <a:lnTo>
                  <a:pt x="209354" y="94216"/>
                </a:lnTo>
                <a:lnTo>
                  <a:pt x="10469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03" name="Google Shape;4803;p42"/>
          <p:cNvGrpSpPr/>
          <p:nvPr/>
        </p:nvGrpSpPr>
        <p:grpSpPr>
          <a:xfrm>
            <a:off x="7768561" y="530904"/>
            <a:ext cx="701067" cy="701067"/>
            <a:chOff x="7486788" y="3601266"/>
            <a:chExt cx="701067" cy="701067"/>
          </a:xfrm>
        </p:grpSpPr>
        <p:sp>
          <p:nvSpPr>
            <p:cNvPr id="4804" name="Google Shape;4804;p42"/>
            <p:cNvSpPr/>
            <p:nvPr/>
          </p:nvSpPr>
          <p:spPr>
            <a:xfrm rot="10800000">
              <a:off x="7486788" y="3601266"/>
              <a:ext cx="701067" cy="701067"/>
            </a:xfrm>
            <a:custGeom>
              <a:avLst/>
              <a:gdLst/>
              <a:ahLst/>
              <a:cxnLst/>
              <a:rect l="l" t="t" r="r" b="b"/>
              <a:pathLst>
                <a:path w="20062" h="20062" extrusionOk="0">
                  <a:moveTo>
                    <a:pt x="10031" y="1"/>
                  </a:moveTo>
                  <a:cubicBezTo>
                    <a:pt x="4499" y="1"/>
                    <a:pt x="0" y="4499"/>
                    <a:pt x="0" y="10031"/>
                  </a:cubicBezTo>
                  <a:cubicBezTo>
                    <a:pt x="0" y="15594"/>
                    <a:pt x="4499" y="20062"/>
                    <a:pt x="10031" y="20062"/>
                  </a:cubicBezTo>
                  <a:cubicBezTo>
                    <a:pt x="15563" y="20062"/>
                    <a:pt x="20061" y="15594"/>
                    <a:pt x="20061" y="10031"/>
                  </a:cubicBezTo>
                  <a:cubicBezTo>
                    <a:pt x="20061" y="4499"/>
                    <a:pt x="15563" y="1"/>
                    <a:pt x="10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grpSp>
          <p:nvGrpSpPr>
            <p:cNvPr id="4805" name="Google Shape;4805;p42"/>
            <p:cNvGrpSpPr/>
            <p:nvPr/>
          </p:nvGrpSpPr>
          <p:grpSpPr>
            <a:xfrm>
              <a:off x="7677940" y="3770379"/>
              <a:ext cx="318921" cy="362847"/>
              <a:chOff x="1507400" y="238125"/>
              <a:chExt cx="4595400" cy="5228350"/>
            </a:xfrm>
          </p:grpSpPr>
          <p:sp>
            <p:nvSpPr>
              <p:cNvPr id="4806" name="Google Shape;4806;p42"/>
              <p:cNvSpPr/>
              <p:nvPr/>
            </p:nvSpPr>
            <p:spPr>
              <a:xfrm>
                <a:off x="3805075" y="3247800"/>
                <a:ext cx="1945425" cy="1902500"/>
              </a:xfrm>
              <a:custGeom>
                <a:avLst/>
                <a:gdLst/>
                <a:ahLst/>
                <a:cxnLst/>
                <a:rect l="l" t="t" r="r" b="b"/>
                <a:pathLst>
                  <a:path w="77817" h="76100" extrusionOk="0">
                    <a:moveTo>
                      <a:pt x="55146" y="0"/>
                    </a:moveTo>
                    <a:lnTo>
                      <a:pt x="32475" y="22793"/>
                    </a:lnTo>
                    <a:lnTo>
                      <a:pt x="41053" y="31371"/>
                    </a:lnTo>
                    <a:lnTo>
                      <a:pt x="49018" y="23529"/>
                    </a:lnTo>
                    <a:lnTo>
                      <a:pt x="49018" y="63845"/>
                    </a:lnTo>
                    <a:lnTo>
                      <a:pt x="1" y="63845"/>
                    </a:lnTo>
                    <a:lnTo>
                      <a:pt x="1" y="76100"/>
                    </a:lnTo>
                    <a:lnTo>
                      <a:pt x="61273" y="76100"/>
                    </a:lnTo>
                    <a:lnTo>
                      <a:pt x="61273" y="23529"/>
                    </a:lnTo>
                    <a:lnTo>
                      <a:pt x="69238" y="31371"/>
                    </a:lnTo>
                    <a:lnTo>
                      <a:pt x="77816" y="22793"/>
                    </a:lnTo>
                    <a:lnTo>
                      <a:pt x="5514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7" name="Google Shape;4807;p42"/>
              <p:cNvSpPr/>
              <p:nvPr/>
            </p:nvSpPr>
            <p:spPr>
              <a:xfrm>
                <a:off x="1859700" y="544475"/>
                <a:ext cx="1945400" cy="1912925"/>
              </a:xfrm>
              <a:custGeom>
                <a:avLst/>
                <a:gdLst/>
                <a:ahLst/>
                <a:cxnLst/>
                <a:rect l="l" t="t" r="r" b="b"/>
                <a:pathLst>
                  <a:path w="77816" h="76517" extrusionOk="0">
                    <a:moveTo>
                      <a:pt x="16544" y="0"/>
                    </a:moveTo>
                    <a:lnTo>
                      <a:pt x="16544" y="52988"/>
                    </a:lnTo>
                    <a:lnTo>
                      <a:pt x="8579" y="45146"/>
                    </a:lnTo>
                    <a:lnTo>
                      <a:pt x="1" y="53724"/>
                    </a:lnTo>
                    <a:lnTo>
                      <a:pt x="22671" y="76517"/>
                    </a:lnTo>
                    <a:lnTo>
                      <a:pt x="45342" y="53724"/>
                    </a:lnTo>
                    <a:lnTo>
                      <a:pt x="36764" y="45146"/>
                    </a:lnTo>
                    <a:lnTo>
                      <a:pt x="28798" y="52988"/>
                    </a:lnTo>
                    <a:lnTo>
                      <a:pt x="28798" y="12255"/>
                    </a:lnTo>
                    <a:lnTo>
                      <a:pt x="77816" y="12255"/>
                    </a:lnTo>
                    <a:lnTo>
                      <a:pt x="778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8" name="Google Shape;4808;p42"/>
              <p:cNvSpPr/>
              <p:nvPr/>
            </p:nvSpPr>
            <p:spPr>
              <a:xfrm>
                <a:off x="1507400" y="4231200"/>
                <a:ext cx="1838175" cy="1235275"/>
              </a:xfrm>
              <a:custGeom>
                <a:avLst/>
                <a:gdLst/>
                <a:ahLst/>
                <a:cxnLst/>
                <a:rect l="l" t="t" r="r" b="b"/>
                <a:pathLst>
                  <a:path w="73527" h="49411" extrusionOk="0">
                    <a:moveTo>
                      <a:pt x="36763" y="1"/>
                    </a:moveTo>
                    <a:cubicBezTo>
                      <a:pt x="16543" y="1"/>
                      <a:pt x="0" y="16544"/>
                      <a:pt x="0" y="36764"/>
                    </a:cubicBezTo>
                    <a:lnTo>
                      <a:pt x="0" y="49410"/>
                    </a:lnTo>
                    <a:lnTo>
                      <a:pt x="73526" y="49410"/>
                    </a:lnTo>
                    <a:lnTo>
                      <a:pt x="73526" y="36764"/>
                    </a:lnTo>
                    <a:cubicBezTo>
                      <a:pt x="73526" y="16544"/>
                      <a:pt x="56983" y="1"/>
                      <a:pt x="367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9" name="Google Shape;4809;p42"/>
              <p:cNvSpPr/>
              <p:nvPr/>
            </p:nvSpPr>
            <p:spPr>
              <a:xfrm>
                <a:off x="2426475" y="4231200"/>
                <a:ext cx="919100" cy="1235275"/>
              </a:xfrm>
              <a:custGeom>
                <a:avLst/>
                <a:gdLst/>
                <a:ahLst/>
                <a:cxnLst/>
                <a:rect l="l" t="t" r="r" b="b"/>
                <a:pathLst>
                  <a:path w="36764" h="49411" extrusionOk="0">
                    <a:moveTo>
                      <a:pt x="0" y="1"/>
                    </a:moveTo>
                    <a:lnTo>
                      <a:pt x="0" y="49410"/>
                    </a:lnTo>
                    <a:lnTo>
                      <a:pt x="36763" y="49410"/>
                    </a:lnTo>
                    <a:lnTo>
                      <a:pt x="36763" y="36764"/>
                    </a:lnTo>
                    <a:cubicBezTo>
                      <a:pt x="36763" y="16544"/>
                      <a:pt x="20220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0" name="Google Shape;4810;p42"/>
              <p:cNvSpPr/>
              <p:nvPr/>
            </p:nvSpPr>
            <p:spPr>
              <a:xfrm>
                <a:off x="1813750" y="3005775"/>
                <a:ext cx="1225450" cy="12254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49018" extrusionOk="0">
                    <a:moveTo>
                      <a:pt x="24509" y="0"/>
                    </a:moveTo>
                    <a:cubicBezTo>
                      <a:pt x="11029" y="0"/>
                      <a:pt x="0" y="11029"/>
                      <a:pt x="0" y="24509"/>
                    </a:cubicBezTo>
                    <a:cubicBezTo>
                      <a:pt x="0" y="37989"/>
                      <a:pt x="11029" y="49018"/>
                      <a:pt x="24509" y="49018"/>
                    </a:cubicBezTo>
                    <a:cubicBezTo>
                      <a:pt x="37989" y="49018"/>
                      <a:pt x="49018" y="37989"/>
                      <a:pt x="49018" y="24509"/>
                    </a:cubicBezTo>
                    <a:cubicBezTo>
                      <a:pt x="49018" y="11029"/>
                      <a:pt x="37989" y="0"/>
                      <a:pt x="245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1" name="Google Shape;4811;p42"/>
              <p:cNvSpPr/>
              <p:nvPr/>
            </p:nvSpPr>
            <p:spPr>
              <a:xfrm>
                <a:off x="2426475" y="3005775"/>
                <a:ext cx="612725" cy="122545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49018" extrusionOk="0">
                    <a:moveTo>
                      <a:pt x="0" y="0"/>
                    </a:moveTo>
                    <a:lnTo>
                      <a:pt x="0" y="49018"/>
                    </a:lnTo>
                    <a:cubicBezTo>
                      <a:pt x="13480" y="49018"/>
                      <a:pt x="24509" y="37989"/>
                      <a:pt x="24509" y="24509"/>
                    </a:cubicBezTo>
                    <a:cubicBezTo>
                      <a:pt x="24509" y="11029"/>
                      <a:pt x="1348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2" name="Google Shape;4812;p42"/>
              <p:cNvSpPr/>
              <p:nvPr/>
            </p:nvSpPr>
            <p:spPr>
              <a:xfrm>
                <a:off x="4264625" y="1473975"/>
                <a:ext cx="1838175" cy="1225450"/>
              </a:xfrm>
              <a:custGeom>
                <a:avLst/>
                <a:gdLst/>
                <a:ahLst/>
                <a:cxnLst/>
                <a:rect l="l" t="t" r="r" b="b"/>
                <a:pathLst>
                  <a:path w="73527" h="49018" extrusionOk="0">
                    <a:moveTo>
                      <a:pt x="36764" y="0"/>
                    </a:moveTo>
                    <a:cubicBezTo>
                      <a:pt x="16544" y="0"/>
                      <a:pt x="1" y="16544"/>
                      <a:pt x="1" y="36763"/>
                    </a:cubicBezTo>
                    <a:lnTo>
                      <a:pt x="1" y="49018"/>
                    </a:lnTo>
                    <a:lnTo>
                      <a:pt x="73527" y="49018"/>
                    </a:lnTo>
                    <a:lnTo>
                      <a:pt x="73527" y="36763"/>
                    </a:lnTo>
                    <a:cubicBezTo>
                      <a:pt x="73527" y="16544"/>
                      <a:pt x="56983" y="0"/>
                      <a:pt x="367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3" name="Google Shape;4813;p42"/>
              <p:cNvSpPr/>
              <p:nvPr/>
            </p:nvSpPr>
            <p:spPr>
              <a:xfrm>
                <a:off x="5183700" y="1473975"/>
                <a:ext cx="919100" cy="1225450"/>
              </a:xfrm>
              <a:custGeom>
                <a:avLst/>
                <a:gdLst/>
                <a:ahLst/>
                <a:cxnLst/>
                <a:rect l="l" t="t" r="r" b="b"/>
                <a:pathLst>
                  <a:path w="36764" h="49018" extrusionOk="0">
                    <a:moveTo>
                      <a:pt x="1" y="0"/>
                    </a:moveTo>
                    <a:lnTo>
                      <a:pt x="1" y="49018"/>
                    </a:lnTo>
                    <a:lnTo>
                      <a:pt x="36764" y="49018"/>
                    </a:lnTo>
                    <a:lnTo>
                      <a:pt x="36764" y="36763"/>
                    </a:lnTo>
                    <a:cubicBezTo>
                      <a:pt x="36764" y="16544"/>
                      <a:pt x="2022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4" name="Google Shape;4814;p42"/>
              <p:cNvSpPr/>
              <p:nvPr/>
            </p:nvSpPr>
            <p:spPr>
              <a:xfrm>
                <a:off x="4570975" y="238125"/>
                <a:ext cx="1225475" cy="1235875"/>
              </a:xfrm>
              <a:custGeom>
                <a:avLst/>
                <a:gdLst/>
                <a:ahLst/>
                <a:cxnLst/>
                <a:rect l="l" t="t" r="r" b="b"/>
                <a:pathLst>
                  <a:path w="49019" h="49435" extrusionOk="0">
                    <a:moveTo>
                      <a:pt x="24510" y="0"/>
                    </a:moveTo>
                    <a:cubicBezTo>
                      <a:pt x="11030" y="0"/>
                      <a:pt x="1" y="11029"/>
                      <a:pt x="1" y="24509"/>
                    </a:cubicBezTo>
                    <a:cubicBezTo>
                      <a:pt x="1" y="37989"/>
                      <a:pt x="11030" y="49434"/>
                      <a:pt x="24510" y="49434"/>
                    </a:cubicBezTo>
                    <a:cubicBezTo>
                      <a:pt x="37989" y="49434"/>
                      <a:pt x="49018" y="37989"/>
                      <a:pt x="49018" y="24509"/>
                    </a:cubicBezTo>
                    <a:cubicBezTo>
                      <a:pt x="49018" y="11029"/>
                      <a:pt x="37989" y="0"/>
                      <a:pt x="245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5" name="Google Shape;4815;p42"/>
              <p:cNvSpPr/>
              <p:nvPr/>
            </p:nvSpPr>
            <p:spPr>
              <a:xfrm>
                <a:off x="5183700" y="238125"/>
                <a:ext cx="612750" cy="1235875"/>
              </a:xfrm>
              <a:custGeom>
                <a:avLst/>
                <a:gdLst/>
                <a:ahLst/>
                <a:cxnLst/>
                <a:rect l="l" t="t" r="r" b="b"/>
                <a:pathLst>
                  <a:path w="24510" h="49435" extrusionOk="0">
                    <a:moveTo>
                      <a:pt x="1" y="0"/>
                    </a:moveTo>
                    <a:lnTo>
                      <a:pt x="1" y="49434"/>
                    </a:lnTo>
                    <a:cubicBezTo>
                      <a:pt x="13480" y="49434"/>
                      <a:pt x="24509" y="37989"/>
                      <a:pt x="24509" y="24509"/>
                    </a:cubicBezTo>
                    <a:cubicBezTo>
                      <a:pt x="24509" y="11029"/>
                      <a:pt x="1348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6" name="Google Shape;4816;p42"/>
              <p:cNvSpPr/>
              <p:nvPr/>
            </p:nvSpPr>
            <p:spPr>
              <a:xfrm>
                <a:off x="2426475" y="544475"/>
                <a:ext cx="1378625" cy="1912925"/>
              </a:xfrm>
              <a:custGeom>
                <a:avLst/>
                <a:gdLst/>
                <a:ahLst/>
                <a:cxnLst/>
                <a:rect l="l" t="t" r="r" b="b"/>
                <a:pathLst>
                  <a:path w="55145" h="76517" extrusionOk="0">
                    <a:moveTo>
                      <a:pt x="0" y="0"/>
                    </a:moveTo>
                    <a:lnTo>
                      <a:pt x="0" y="76517"/>
                    </a:lnTo>
                    <a:lnTo>
                      <a:pt x="22671" y="53724"/>
                    </a:lnTo>
                    <a:lnTo>
                      <a:pt x="14093" y="45146"/>
                    </a:lnTo>
                    <a:lnTo>
                      <a:pt x="6127" y="52988"/>
                    </a:lnTo>
                    <a:lnTo>
                      <a:pt x="6127" y="12255"/>
                    </a:lnTo>
                    <a:lnTo>
                      <a:pt x="55145" y="12255"/>
                    </a:lnTo>
                    <a:lnTo>
                      <a:pt x="5514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7" name="Google Shape;4817;p42"/>
              <p:cNvSpPr/>
              <p:nvPr/>
            </p:nvSpPr>
            <p:spPr>
              <a:xfrm>
                <a:off x="5183700" y="3247800"/>
                <a:ext cx="566800" cy="1902500"/>
              </a:xfrm>
              <a:custGeom>
                <a:avLst/>
                <a:gdLst/>
                <a:ahLst/>
                <a:cxnLst/>
                <a:rect l="l" t="t" r="r" b="b"/>
                <a:pathLst>
                  <a:path w="22672" h="76100" extrusionOk="0">
                    <a:moveTo>
                      <a:pt x="1" y="0"/>
                    </a:moveTo>
                    <a:lnTo>
                      <a:pt x="1" y="76100"/>
                    </a:lnTo>
                    <a:lnTo>
                      <a:pt x="6128" y="76100"/>
                    </a:lnTo>
                    <a:lnTo>
                      <a:pt x="6128" y="23529"/>
                    </a:lnTo>
                    <a:lnTo>
                      <a:pt x="14093" y="31371"/>
                    </a:lnTo>
                    <a:lnTo>
                      <a:pt x="22671" y="2279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0D8E1B40-16F9-3D40-BF22-26CCC5793C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2050" y="1893064"/>
            <a:ext cx="68199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00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 txBox="1">
            <a:spLocks noGrp="1"/>
          </p:cNvSpPr>
          <p:nvPr>
            <p:ph type="title"/>
          </p:nvPr>
        </p:nvSpPr>
        <p:spPr>
          <a:xfrm>
            <a:off x="711725" y="2150850"/>
            <a:ext cx="7720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Problem </a:t>
            </a:r>
            <a:r>
              <a:rPr lang="en" dirty="0">
                <a:solidFill>
                  <a:schemeClr val="accent1"/>
                </a:solidFill>
              </a:rPr>
              <a:t>Statement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359" name="Google Shape;359;p33"/>
          <p:cNvGrpSpPr/>
          <p:nvPr/>
        </p:nvGrpSpPr>
        <p:grpSpPr>
          <a:xfrm>
            <a:off x="711725" y="4235725"/>
            <a:ext cx="1715148" cy="333147"/>
            <a:chOff x="6045725" y="615825"/>
            <a:chExt cx="1715148" cy="333147"/>
          </a:xfrm>
        </p:grpSpPr>
        <p:sp>
          <p:nvSpPr>
            <p:cNvPr id="360" name="Google Shape;360;p33"/>
            <p:cNvSpPr/>
            <p:nvPr/>
          </p:nvSpPr>
          <p:spPr>
            <a:xfrm>
              <a:off x="6045725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0" y="0"/>
                  </a:moveTo>
                  <a:lnTo>
                    <a:pt x="0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6737967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1" y="0"/>
                  </a:moveTo>
                  <a:lnTo>
                    <a:pt x="1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7427640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1" y="0"/>
                  </a:moveTo>
                  <a:lnTo>
                    <a:pt x="1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33"/>
          <p:cNvSpPr/>
          <p:nvPr/>
        </p:nvSpPr>
        <p:spPr>
          <a:xfrm rot="-5400000" flipH="1">
            <a:off x="979681" y="578357"/>
            <a:ext cx="571473" cy="1108231"/>
          </a:xfrm>
          <a:custGeom>
            <a:avLst/>
            <a:gdLst/>
            <a:ahLst/>
            <a:cxnLst/>
            <a:rect l="l" t="t" r="r" b="b"/>
            <a:pathLst>
              <a:path w="6323" h="12676" extrusionOk="0">
                <a:moveTo>
                  <a:pt x="1" y="1"/>
                </a:moveTo>
                <a:lnTo>
                  <a:pt x="1" y="12676"/>
                </a:lnTo>
                <a:cubicBezTo>
                  <a:pt x="3496" y="12646"/>
                  <a:pt x="6323" y="9819"/>
                  <a:pt x="6323" y="6323"/>
                </a:cubicBezTo>
                <a:cubicBezTo>
                  <a:pt x="6323" y="2828"/>
                  <a:pt x="3496" y="1"/>
                  <a:pt x="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3"/>
          <p:cNvSpPr/>
          <p:nvPr/>
        </p:nvSpPr>
        <p:spPr>
          <a:xfrm flipH="1">
            <a:off x="158496" y="362976"/>
            <a:ext cx="552804" cy="1145657"/>
          </a:xfrm>
          <a:custGeom>
            <a:avLst/>
            <a:gdLst/>
            <a:ahLst/>
            <a:cxnLst/>
            <a:rect l="l" t="t" r="r" b="b"/>
            <a:pathLst>
              <a:path w="6323" h="12676" extrusionOk="0">
                <a:moveTo>
                  <a:pt x="1" y="1"/>
                </a:moveTo>
                <a:lnTo>
                  <a:pt x="1" y="12676"/>
                </a:lnTo>
                <a:cubicBezTo>
                  <a:pt x="3496" y="12646"/>
                  <a:pt x="6323" y="9819"/>
                  <a:pt x="6323" y="6323"/>
                </a:cubicBezTo>
                <a:cubicBezTo>
                  <a:pt x="6323" y="2828"/>
                  <a:pt x="3496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3"/>
          <p:cNvSpPr/>
          <p:nvPr/>
        </p:nvSpPr>
        <p:spPr>
          <a:xfrm rot="5400000" flipH="1">
            <a:off x="8152284" y="4151784"/>
            <a:ext cx="660121" cy="1323311"/>
          </a:xfrm>
          <a:custGeom>
            <a:avLst/>
            <a:gdLst/>
            <a:ahLst/>
            <a:cxnLst/>
            <a:rect l="l" t="t" r="r" b="b"/>
            <a:pathLst>
              <a:path w="6323" h="12676" extrusionOk="0">
                <a:moveTo>
                  <a:pt x="1" y="1"/>
                </a:moveTo>
                <a:lnTo>
                  <a:pt x="1" y="12676"/>
                </a:lnTo>
                <a:cubicBezTo>
                  <a:pt x="3496" y="12646"/>
                  <a:pt x="6323" y="9819"/>
                  <a:pt x="6323" y="6323"/>
                </a:cubicBezTo>
                <a:cubicBezTo>
                  <a:pt x="6323" y="2828"/>
                  <a:pt x="3496" y="1"/>
                  <a:pt x="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284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6" name="Google Shape;4796;p42"/>
          <p:cNvSpPr/>
          <p:nvPr/>
        </p:nvSpPr>
        <p:spPr>
          <a:xfrm>
            <a:off x="711725" y="537500"/>
            <a:ext cx="1051500" cy="14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7" name="Google Shape;4797;p42"/>
          <p:cNvSpPr/>
          <p:nvPr/>
        </p:nvSpPr>
        <p:spPr>
          <a:xfrm rot="10800000">
            <a:off x="7627468" y="389823"/>
            <a:ext cx="983239" cy="983239"/>
          </a:xfrm>
          <a:custGeom>
            <a:avLst/>
            <a:gdLst/>
            <a:ahLst/>
            <a:cxnLst/>
            <a:rect l="l" t="t" r="r" b="b"/>
            <a:pathLst>
              <a:path w="20062" h="20062" extrusionOk="0">
                <a:moveTo>
                  <a:pt x="10031" y="1"/>
                </a:moveTo>
                <a:cubicBezTo>
                  <a:pt x="4499" y="1"/>
                  <a:pt x="0" y="4499"/>
                  <a:pt x="0" y="10031"/>
                </a:cubicBezTo>
                <a:cubicBezTo>
                  <a:pt x="0" y="15594"/>
                  <a:pt x="4499" y="20062"/>
                  <a:pt x="10031" y="20062"/>
                </a:cubicBezTo>
                <a:cubicBezTo>
                  <a:pt x="15563" y="20062"/>
                  <a:pt x="20061" y="15594"/>
                  <a:pt x="20061" y="10031"/>
                </a:cubicBezTo>
                <a:cubicBezTo>
                  <a:pt x="20061" y="4499"/>
                  <a:pt x="15563" y="1"/>
                  <a:pt x="100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8" name="Google Shape;4798;p42"/>
          <p:cNvSpPr txBox="1">
            <a:spLocks noGrp="1"/>
          </p:cNvSpPr>
          <p:nvPr>
            <p:ph type="title"/>
          </p:nvPr>
        </p:nvSpPr>
        <p:spPr>
          <a:xfrm>
            <a:off x="832825" y="839300"/>
            <a:ext cx="2686800" cy="3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altLang="zh-CN" dirty="0"/>
              <a:t>Bert</a:t>
            </a:r>
            <a:r>
              <a:rPr lang="en" altLang="zh-CN" b="0" dirty="0"/>
              <a:t> Advantage</a:t>
            </a:r>
            <a:endParaRPr dirty="0"/>
          </a:p>
        </p:txBody>
      </p:sp>
      <p:sp>
        <p:nvSpPr>
          <p:cNvPr id="4799" name="Google Shape;4799;p42"/>
          <p:cNvSpPr txBox="1"/>
          <p:nvPr/>
        </p:nvSpPr>
        <p:spPr>
          <a:xfrm>
            <a:off x="1505125" y="1467825"/>
            <a:ext cx="61338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Different</a:t>
            </a:r>
            <a:r>
              <a:rPr lang="zh-CN" altLang="en-US" sz="16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altLang="zh-CN" sz="16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between our model and Bert while embedding</a:t>
            </a:r>
            <a:r>
              <a:rPr lang="en" sz="16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endParaRPr lang="en" sz="1600" dirty="0"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4800" name="Google Shape;4800;p42">
            <a:hlinkClick r:id="rId3" action="ppaction://hlinksldjump"/>
          </p:cNvPr>
          <p:cNvSpPr/>
          <p:nvPr/>
        </p:nvSpPr>
        <p:spPr>
          <a:xfrm>
            <a:off x="6967425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1" name="Google Shape;4801;p42">
            <a:hlinkClick r:id="rId4" action="ppaction://hlinksldjump"/>
          </p:cNvPr>
          <p:cNvSpPr/>
          <p:nvPr/>
        </p:nvSpPr>
        <p:spPr>
          <a:xfrm rot="10800000">
            <a:off x="5973150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2" name="Google Shape;4802;p42">
            <a:hlinkClick r:id="rId5" action="ppaction://hlinksldjump"/>
          </p:cNvPr>
          <p:cNvSpPr/>
          <p:nvPr/>
        </p:nvSpPr>
        <p:spPr>
          <a:xfrm>
            <a:off x="6433137" y="808188"/>
            <a:ext cx="344911" cy="293173"/>
          </a:xfrm>
          <a:custGeom>
            <a:avLst/>
            <a:gdLst/>
            <a:ahLst/>
            <a:cxnLst/>
            <a:rect l="l" t="t" r="r" b="b"/>
            <a:pathLst>
              <a:path w="209354" h="177950" extrusionOk="0">
                <a:moveTo>
                  <a:pt x="104696" y="1"/>
                </a:moveTo>
                <a:lnTo>
                  <a:pt x="0" y="94216"/>
                </a:lnTo>
                <a:lnTo>
                  <a:pt x="31405" y="94216"/>
                </a:lnTo>
                <a:lnTo>
                  <a:pt x="31405" y="177949"/>
                </a:lnTo>
                <a:lnTo>
                  <a:pt x="83734" y="177949"/>
                </a:lnTo>
                <a:lnTo>
                  <a:pt x="83734" y="115139"/>
                </a:lnTo>
                <a:lnTo>
                  <a:pt x="125620" y="115139"/>
                </a:lnTo>
                <a:lnTo>
                  <a:pt x="125620" y="177949"/>
                </a:lnTo>
                <a:lnTo>
                  <a:pt x="177949" y="177949"/>
                </a:lnTo>
                <a:lnTo>
                  <a:pt x="177949" y="94216"/>
                </a:lnTo>
                <a:lnTo>
                  <a:pt x="209354" y="94216"/>
                </a:lnTo>
                <a:lnTo>
                  <a:pt x="10469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03" name="Google Shape;4803;p42"/>
          <p:cNvGrpSpPr/>
          <p:nvPr/>
        </p:nvGrpSpPr>
        <p:grpSpPr>
          <a:xfrm>
            <a:off x="7768561" y="530904"/>
            <a:ext cx="701067" cy="701067"/>
            <a:chOff x="7486788" y="3601266"/>
            <a:chExt cx="701067" cy="701067"/>
          </a:xfrm>
        </p:grpSpPr>
        <p:sp>
          <p:nvSpPr>
            <p:cNvPr id="4804" name="Google Shape;4804;p42"/>
            <p:cNvSpPr/>
            <p:nvPr/>
          </p:nvSpPr>
          <p:spPr>
            <a:xfrm rot="10800000">
              <a:off x="7486788" y="3601266"/>
              <a:ext cx="701067" cy="701067"/>
            </a:xfrm>
            <a:custGeom>
              <a:avLst/>
              <a:gdLst/>
              <a:ahLst/>
              <a:cxnLst/>
              <a:rect l="l" t="t" r="r" b="b"/>
              <a:pathLst>
                <a:path w="20062" h="20062" extrusionOk="0">
                  <a:moveTo>
                    <a:pt x="10031" y="1"/>
                  </a:moveTo>
                  <a:cubicBezTo>
                    <a:pt x="4499" y="1"/>
                    <a:pt x="0" y="4499"/>
                    <a:pt x="0" y="10031"/>
                  </a:cubicBezTo>
                  <a:cubicBezTo>
                    <a:pt x="0" y="15594"/>
                    <a:pt x="4499" y="20062"/>
                    <a:pt x="10031" y="20062"/>
                  </a:cubicBezTo>
                  <a:cubicBezTo>
                    <a:pt x="15563" y="20062"/>
                    <a:pt x="20061" y="15594"/>
                    <a:pt x="20061" y="10031"/>
                  </a:cubicBezTo>
                  <a:cubicBezTo>
                    <a:pt x="20061" y="4499"/>
                    <a:pt x="15563" y="1"/>
                    <a:pt x="10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grpSp>
          <p:nvGrpSpPr>
            <p:cNvPr id="4805" name="Google Shape;4805;p42"/>
            <p:cNvGrpSpPr/>
            <p:nvPr/>
          </p:nvGrpSpPr>
          <p:grpSpPr>
            <a:xfrm>
              <a:off x="7677940" y="3770379"/>
              <a:ext cx="318921" cy="362847"/>
              <a:chOff x="1507400" y="238125"/>
              <a:chExt cx="4595400" cy="5228350"/>
            </a:xfrm>
          </p:grpSpPr>
          <p:sp>
            <p:nvSpPr>
              <p:cNvPr id="4806" name="Google Shape;4806;p42"/>
              <p:cNvSpPr/>
              <p:nvPr/>
            </p:nvSpPr>
            <p:spPr>
              <a:xfrm>
                <a:off x="3805075" y="3247800"/>
                <a:ext cx="1945425" cy="1902500"/>
              </a:xfrm>
              <a:custGeom>
                <a:avLst/>
                <a:gdLst/>
                <a:ahLst/>
                <a:cxnLst/>
                <a:rect l="l" t="t" r="r" b="b"/>
                <a:pathLst>
                  <a:path w="77817" h="76100" extrusionOk="0">
                    <a:moveTo>
                      <a:pt x="55146" y="0"/>
                    </a:moveTo>
                    <a:lnTo>
                      <a:pt x="32475" y="22793"/>
                    </a:lnTo>
                    <a:lnTo>
                      <a:pt x="41053" y="31371"/>
                    </a:lnTo>
                    <a:lnTo>
                      <a:pt x="49018" y="23529"/>
                    </a:lnTo>
                    <a:lnTo>
                      <a:pt x="49018" y="63845"/>
                    </a:lnTo>
                    <a:lnTo>
                      <a:pt x="1" y="63845"/>
                    </a:lnTo>
                    <a:lnTo>
                      <a:pt x="1" y="76100"/>
                    </a:lnTo>
                    <a:lnTo>
                      <a:pt x="61273" y="76100"/>
                    </a:lnTo>
                    <a:lnTo>
                      <a:pt x="61273" y="23529"/>
                    </a:lnTo>
                    <a:lnTo>
                      <a:pt x="69238" y="31371"/>
                    </a:lnTo>
                    <a:lnTo>
                      <a:pt x="77816" y="22793"/>
                    </a:lnTo>
                    <a:lnTo>
                      <a:pt x="5514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7" name="Google Shape;4807;p42"/>
              <p:cNvSpPr/>
              <p:nvPr/>
            </p:nvSpPr>
            <p:spPr>
              <a:xfrm>
                <a:off x="1859700" y="544475"/>
                <a:ext cx="1945400" cy="1912925"/>
              </a:xfrm>
              <a:custGeom>
                <a:avLst/>
                <a:gdLst/>
                <a:ahLst/>
                <a:cxnLst/>
                <a:rect l="l" t="t" r="r" b="b"/>
                <a:pathLst>
                  <a:path w="77816" h="76517" extrusionOk="0">
                    <a:moveTo>
                      <a:pt x="16544" y="0"/>
                    </a:moveTo>
                    <a:lnTo>
                      <a:pt x="16544" y="52988"/>
                    </a:lnTo>
                    <a:lnTo>
                      <a:pt x="8579" y="45146"/>
                    </a:lnTo>
                    <a:lnTo>
                      <a:pt x="1" y="53724"/>
                    </a:lnTo>
                    <a:lnTo>
                      <a:pt x="22671" y="76517"/>
                    </a:lnTo>
                    <a:lnTo>
                      <a:pt x="45342" y="53724"/>
                    </a:lnTo>
                    <a:lnTo>
                      <a:pt x="36764" y="45146"/>
                    </a:lnTo>
                    <a:lnTo>
                      <a:pt x="28798" y="52988"/>
                    </a:lnTo>
                    <a:lnTo>
                      <a:pt x="28798" y="12255"/>
                    </a:lnTo>
                    <a:lnTo>
                      <a:pt x="77816" y="12255"/>
                    </a:lnTo>
                    <a:lnTo>
                      <a:pt x="778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8" name="Google Shape;4808;p42"/>
              <p:cNvSpPr/>
              <p:nvPr/>
            </p:nvSpPr>
            <p:spPr>
              <a:xfrm>
                <a:off x="1507400" y="4231200"/>
                <a:ext cx="1838175" cy="1235275"/>
              </a:xfrm>
              <a:custGeom>
                <a:avLst/>
                <a:gdLst/>
                <a:ahLst/>
                <a:cxnLst/>
                <a:rect l="l" t="t" r="r" b="b"/>
                <a:pathLst>
                  <a:path w="73527" h="49411" extrusionOk="0">
                    <a:moveTo>
                      <a:pt x="36763" y="1"/>
                    </a:moveTo>
                    <a:cubicBezTo>
                      <a:pt x="16543" y="1"/>
                      <a:pt x="0" y="16544"/>
                      <a:pt x="0" y="36764"/>
                    </a:cubicBezTo>
                    <a:lnTo>
                      <a:pt x="0" y="49410"/>
                    </a:lnTo>
                    <a:lnTo>
                      <a:pt x="73526" y="49410"/>
                    </a:lnTo>
                    <a:lnTo>
                      <a:pt x="73526" y="36764"/>
                    </a:lnTo>
                    <a:cubicBezTo>
                      <a:pt x="73526" y="16544"/>
                      <a:pt x="56983" y="1"/>
                      <a:pt x="367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9" name="Google Shape;4809;p42"/>
              <p:cNvSpPr/>
              <p:nvPr/>
            </p:nvSpPr>
            <p:spPr>
              <a:xfrm>
                <a:off x="2426475" y="4231200"/>
                <a:ext cx="919100" cy="1235275"/>
              </a:xfrm>
              <a:custGeom>
                <a:avLst/>
                <a:gdLst/>
                <a:ahLst/>
                <a:cxnLst/>
                <a:rect l="l" t="t" r="r" b="b"/>
                <a:pathLst>
                  <a:path w="36764" h="49411" extrusionOk="0">
                    <a:moveTo>
                      <a:pt x="0" y="1"/>
                    </a:moveTo>
                    <a:lnTo>
                      <a:pt x="0" y="49410"/>
                    </a:lnTo>
                    <a:lnTo>
                      <a:pt x="36763" y="49410"/>
                    </a:lnTo>
                    <a:lnTo>
                      <a:pt x="36763" y="36764"/>
                    </a:lnTo>
                    <a:cubicBezTo>
                      <a:pt x="36763" y="16544"/>
                      <a:pt x="20220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0" name="Google Shape;4810;p42"/>
              <p:cNvSpPr/>
              <p:nvPr/>
            </p:nvSpPr>
            <p:spPr>
              <a:xfrm>
                <a:off x="1813750" y="3005775"/>
                <a:ext cx="1225450" cy="12254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49018" extrusionOk="0">
                    <a:moveTo>
                      <a:pt x="24509" y="0"/>
                    </a:moveTo>
                    <a:cubicBezTo>
                      <a:pt x="11029" y="0"/>
                      <a:pt x="0" y="11029"/>
                      <a:pt x="0" y="24509"/>
                    </a:cubicBezTo>
                    <a:cubicBezTo>
                      <a:pt x="0" y="37989"/>
                      <a:pt x="11029" y="49018"/>
                      <a:pt x="24509" y="49018"/>
                    </a:cubicBezTo>
                    <a:cubicBezTo>
                      <a:pt x="37989" y="49018"/>
                      <a:pt x="49018" y="37989"/>
                      <a:pt x="49018" y="24509"/>
                    </a:cubicBezTo>
                    <a:cubicBezTo>
                      <a:pt x="49018" y="11029"/>
                      <a:pt x="37989" y="0"/>
                      <a:pt x="245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1" name="Google Shape;4811;p42"/>
              <p:cNvSpPr/>
              <p:nvPr/>
            </p:nvSpPr>
            <p:spPr>
              <a:xfrm>
                <a:off x="2426475" y="3005775"/>
                <a:ext cx="612725" cy="1225450"/>
              </a:xfrm>
              <a:custGeom>
                <a:avLst/>
                <a:gdLst/>
                <a:ahLst/>
                <a:cxnLst/>
                <a:rect l="l" t="t" r="r" b="b"/>
                <a:pathLst>
                  <a:path w="24509" h="49018" extrusionOk="0">
                    <a:moveTo>
                      <a:pt x="0" y="0"/>
                    </a:moveTo>
                    <a:lnTo>
                      <a:pt x="0" y="49018"/>
                    </a:lnTo>
                    <a:cubicBezTo>
                      <a:pt x="13480" y="49018"/>
                      <a:pt x="24509" y="37989"/>
                      <a:pt x="24509" y="24509"/>
                    </a:cubicBezTo>
                    <a:cubicBezTo>
                      <a:pt x="24509" y="11029"/>
                      <a:pt x="1348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2" name="Google Shape;4812;p42"/>
              <p:cNvSpPr/>
              <p:nvPr/>
            </p:nvSpPr>
            <p:spPr>
              <a:xfrm>
                <a:off x="4264625" y="1473975"/>
                <a:ext cx="1838175" cy="1225450"/>
              </a:xfrm>
              <a:custGeom>
                <a:avLst/>
                <a:gdLst/>
                <a:ahLst/>
                <a:cxnLst/>
                <a:rect l="l" t="t" r="r" b="b"/>
                <a:pathLst>
                  <a:path w="73527" h="49018" extrusionOk="0">
                    <a:moveTo>
                      <a:pt x="36764" y="0"/>
                    </a:moveTo>
                    <a:cubicBezTo>
                      <a:pt x="16544" y="0"/>
                      <a:pt x="1" y="16544"/>
                      <a:pt x="1" y="36763"/>
                    </a:cubicBezTo>
                    <a:lnTo>
                      <a:pt x="1" y="49018"/>
                    </a:lnTo>
                    <a:lnTo>
                      <a:pt x="73527" y="49018"/>
                    </a:lnTo>
                    <a:lnTo>
                      <a:pt x="73527" y="36763"/>
                    </a:lnTo>
                    <a:cubicBezTo>
                      <a:pt x="73527" y="16544"/>
                      <a:pt x="56983" y="0"/>
                      <a:pt x="367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3" name="Google Shape;4813;p42"/>
              <p:cNvSpPr/>
              <p:nvPr/>
            </p:nvSpPr>
            <p:spPr>
              <a:xfrm>
                <a:off x="5183700" y="1473975"/>
                <a:ext cx="919100" cy="1225450"/>
              </a:xfrm>
              <a:custGeom>
                <a:avLst/>
                <a:gdLst/>
                <a:ahLst/>
                <a:cxnLst/>
                <a:rect l="l" t="t" r="r" b="b"/>
                <a:pathLst>
                  <a:path w="36764" h="49018" extrusionOk="0">
                    <a:moveTo>
                      <a:pt x="1" y="0"/>
                    </a:moveTo>
                    <a:lnTo>
                      <a:pt x="1" y="49018"/>
                    </a:lnTo>
                    <a:lnTo>
                      <a:pt x="36764" y="49018"/>
                    </a:lnTo>
                    <a:lnTo>
                      <a:pt x="36764" y="36763"/>
                    </a:lnTo>
                    <a:cubicBezTo>
                      <a:pt x="36764" y="16544"/>
                      <a:pt x="2022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4" name="Google Shape;4814;p42"/>
              <p:cNvSpPr/>
              <p:nvPr/>
            </p:nvSpPr>
            <p:spPr>
              <a:xfrm>
                <a:off x="4570975" y="238125"/>
                <a:ext cx="1225475" cy="1235875"/>
              </a:xfrm>
              <a:custGeom>
                <a:avLst/>
                <a:gdLst/>
                <a:ahLst/>
                <a:cxnLst/>
                <a:rect l="l" t="t" r="r" b="b"/>
                <a:pathLst>
                  <a:path w="49019" h="49435" extrusionOk="0">
                    <a:moveTo>
                      <a:pt x="24510" y="0"/>
                    </a:moveTo>
                    <a:cubicBezTo>
                      <a:pt x="11030" y="0"/>
                      <a:pt x="1" y="11029"/>
                      <a:pt x="1" y="24509"/>
                    </a:cubicBezTo>
                    <a:cubicBezTo>
                      <a:pt x="1" y="37989"/>
                      <a:pt x="11030" y="49434"/>
                      <a:pt x="24510" y="49434"/>
                    </a:cubicBezTo>
                    <a:cubicBezTo>
                      <a:pt x="37989" y="49434"/>
                      <a:pt x="49018" y="37989"/>
                      <a:pt x="49018" y="24509"/>
                    </a:cubicBezTo>
                    <a:cubicBezTo>
                      <a:pt x="49018" y="11029"/>
                      <a:pt x="37989" y="0"/>
                      <a:pt x="245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5" name="Google Shape;4815;p42"/>
              <p:cNvSpPr/>
              <p:nvPr/>
            </p:nvSpPr>
            <p:spPr>
              <a:xfrm>
                <a:off x="5183700" y="238125"/>
                <a:ext cx="612750" cy="1235875"/>
              </a:xfrm>
              <a:custGeom>
                <a:avLst/>
                <a:gdLst/>
                <a:ahLst/>
                <a:cxnLst/>
                <a:rect l="l" t="t" r="r" b="b"/>
                <a:pathLst>
                  <a:path w="24510" h="49435" extrusionOk="0">
                    <a:moveTo>
                      <a:pt x="1" y="0"/>
                    </a:moveTo>
                    <a:lnTo>
                      <a:pt x="1" y="49434"/>
                    </a:lnTo>
                    <a:cubicBezTo>
                      <a:pt x="13480" y="49434"/>
                      <a:pt x="24509" y="37989"/>
                      <a:pt x="24509" y="24509"/>
                    </a:cubicBezTo>
                    <a:cubicBezTo>
                      <a:pt x="24509" y="11029"/>
                      <a:pt x="13480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6" name="Google Shape;4816;p42"/>
              <p:cNvSpPr/>
              <p:nvPr/>
            </p:nvSpPr>
            <p:spPr>
              <a:xfrm>
                <a:off x="2426475" y="544475"/>
                <a:ext cx="1378625" cy="1912925"/>
              </a:xfrm>
              <a:custGeom>
                <a:avLst/>
                <a:gdLst/>
                <a:ahLst/>
                <a:cxnLst/>
                <a:rect l="l" t="t" r="r" b="b"/>
                <a:pathLst>
                  <a:path w="55145" h="76517" extrusionOk="0">
                    <a:moveTo>
                      <a:pt x="0" y="0"/>
                    </a:moveTo>
                    <a:lnTo>
                      <a:pt x="0" y="76517"/>
                    </a:lnTo>
                    <a:lnTo>
                      <a:pt x="22671" y="53724"/>
                    </a:lnTo>
                    <a:lnTo>
                      <a:pt x="14093" y="45146"/>
                    </a:lnTo>
                    <a:lnTo>
                      <a:pt x="6127" y="52988"/>
                    </a:lnTo>
                    <a:lnTo>
                      <a:pt x="6127" y="12255"/>
                    </a:lnTo>
                    <a:lnTo>
                      <a:pt x="55145" y="12255"/>
                    </a:lnTo>
                    <a:lnTo>
                      <a:pt x="5514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7" name="Google Shape;4817;p42"/>
              <p:cNvSpPr/>
              <p:nvPr/>
            </p:nvSpPr>
            <p:spPr>
              <a:xfrm>
                <a:off x="5183700" y="3247800"/>
                <a:ext cx="566800" cy="1902500"/>
              </a:xfrm>
              <a:custGeom>
                <a:avLst/>
                <a:gdLst/>
                <a:ahLst/>
                <a:cxnLst/>
                <a:rect l="l" t="t" r="r" b="b"/>
                <a:pathLst>
                  <a:path w="22672" h="76100" extrusionOk="0">
                    <a:moveTo>
                      <a:pt x="1" y="0"/>
                    </a:moveTo>
                    <a:lnTo>
                      <a:pt x="1" y="76100"/>
                    </a:lnTo>
                    <a:lnTo>
                      <a:pt x="6128" y="76100"/>
                    </a:lnTo>
                    <a:lnTo>
                      <a:pt x="6128" y="23529"/>
                    </a:lnTo>
                    <a:lnTo>
                      <a:pt x="14093" y="31371"/>
                    </a:lnTo>
                    <a:lnTo>
                      <a:pt x="22671" y="2279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21" name="Google Shape;4821;p42"/>
          <p:cNvSpPr txBox="1"/>
          <p:nvPr/>
        </p:nvSpPr>
        <p:spPr>
          <a:xfrm>
            <a:off x="1505133" y="2258000"/>
            <a:ext cx="12072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Token</a:t>
            </a:r>
            <a:endParaRPr sz="1600" b="1" dirty="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822" name="Google Shape;4822;p42"/>
          <p:cNvSpPr txBox="1"/>
          <p:nvPr/>
        </p:nvSpPr>
        <p:spPr>
          <a:xfrm>
            <a:off x="5390968" y="2562694"/>
            <a:ext cx="22365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Character Embedding after CNN</a:t>
            </a:r>
            <a:endParaRPr sz="1600" dirty="0">
              <a:solidFill>
                <a:srgbClr val="434343"/>
              </a:solidFill>
              <a:latin typeface="Josefin Slab SemiBold"/>
              <a:ea typeface="Josefin Slab SemiBold"/>
              <a:cs typeface="Josefin Slab SemiBold"/>
              <a:sym typeface="Josefin Slab SemiBold"/>
            </a:endParaRPr>
          </a:p>
        </p:txBody>
      </p:sp>
      <p:sp>
        <p:nvSpPr>
          <p:cNvPr id="4823" name="Google Shape;4823;p42"/>
          <p:cNvSpPr txBox="1"/>
          <p:nvPr/>
        </p:nvSpPr>
        <p:spPr>
          <a:xfrm>
            <a:off x="1505133" y="3141375"/>
            <a:ext cx="12072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Position</a:t>
            </a:r>
            <a:endParaRPr sz="1600" b="1" dirty="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824" name="Google Shape;4824;p42"/>
          <p:cNvSpPr txBox="1"/>
          <p:nvPr/>
        </p:nvSpPr>
        <p:spPr>
          <a:xfrm>
            <a:off x="5391122" y="3424481"/>
            <a:ext cx="22365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Word</a:t>
            </a:r>
            <a:endParaRPr sz="1600" dirty="0">
              <a:solidFill>
                <a:srgbClr val="434343"/>
              </a:solidFill>
              <a:latin typeface="Josefin Slab SemiBold"/>
              <a:ea typeface="Josefin Slab SemiBold"/>
              <a:cs typeface="Josefin Slab SemiBold"/>
              <a:sym typeface="Josefin Slab SemiBold"/>
            </a:endParaRPr>
          </a:p>
        </p:txBody>
      </p:sp>
      <p:sp>
        <p:nvSpPr>
          <p:cNvPr id="4825" name="Google Shape;4825;p42"/>
          <p:cNvSpPr/>
          <p:nvPr/>
        </p:nvSpPr>
        <p:spPr>
          <a:xfrm>
            <a:off x="2851588" y="2190851"/>
            <a:ext cx="438300" cy="43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6" name="Google Shape;4826;p42"/>
          <p:cNvSpPr/>
          <p:nvPr/>
        </p:nvSpPr>
        <p:spPr>
          <a:xfrm>
            <a:off x="5012182" y="2698445"/>
            <a:ext cx="278700" cy="27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7" name="Google Shape;4827;p42"/>
          <p:cNvSpPr/>
          <p:nvPr/>
        </p:nvSpPr>
        <p:spPr>
          <a:xfrm>
            <a:off x="5012187" y="3560221"/>
            <a:ext cx="278700" cy="27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0" name="Google Shape;4820;p42"/>
          <p:cNvSpPr/>
          <p:nvPr/>
        </p:nvSpPr>
        <p:spPr>
          <a:xfrm>
            <a:off x="2851588" y="3063663"/>
            <a:ext cx="438300" cy="43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8" name="Google Shape;4828;p42"/>
          <p:cNvSpPr txBox="1"/>
          <p:nvPr/>
        </p:nvSpPr>
        <p:spPr>
          <a:xfrm>
            <a:off x="1505133" y="4003150"/>
            <a:ext cx="12072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Segment</a:t>
            </a:r>
            <a:endParaRPr sz="1600" b="1" dirty="0">
              <a:solidFill>
                <a:srgbClr val="434343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4830" name="Google Shape;4830;p42"/>
          <p:cNvSpPr/>
          <p:nvPr/>
        </p:nvSpPr>
        <p:spPr>
          <a:xfrm>
            <a:off x="2851588" y="3925438"/>
            <a:ext cx="438300" cy="43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61FAF681-C37A-4D4C-9FB2-BEDE42FDFA18}"/>
              </a:ext>
            </a:extLst>
          </p:cNvPr>
          <p:cNvSpPr/>
          <p:nvPr/>
        </p:nvSpPr>
        <p:spPr>
          <a:xfrm>
            <a:off x="3300479" y="2091978"/>
            <a:ext cx="278700" cy="237959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6" name="右大括号 35">
            <a:extLst>
              <a:ext uri="{FF2B5EF4-FFF2-40B4-BE49-F238E27FC236}">
                <a16:creationId xmlns:a16="http://schemas.microsoft.com/office/drawing/2014/main" id="{1C1D4CFE-B321-9C4A-ABB9-19C272E14F15}"/>
              </a:ext>
            </a:extLst>
          </p:cNvPr>
          <p:cNvSpPr/>
          <p:nvPr/>
        </p:nvSpPr>
        <p:spPr>
          <a:xfrm rot="10800000">
            <a:off x="4772597" y="2616030"/>
            <a:ext cx="278700" cy="1358651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881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8"/>
          <p:cNvSpPr txBox="1">
            <a:spLocks noGrp="1"/>
          </p:cNvSpPr>
          <p:nvPr>
            <p:ph type="title"/>
          </p:nvPr>
        </p:nvSpPr>
        <p:spPr>
          <a:xfrm>
            <a:off x="1668900" y="3736693"/>
            <a:ext cx="1763975" cy="3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" dirty="0"/>
              <a:t> </a:t>
            </a:r>
            <a:endParaRPr dirty="0"/>
          </a:p>
        </p:txBody>
      </p:sp>
      <p:grpSp>
        <p:nvGrpSpPr>
          <p:cNvPr id="689" name="Google Shape;689;p38"/>
          <p:cNvGrpSpPr/>
          <p:nvPr/>
        </p:nvGrpSpPr>
        <p:grpSpPr>
          <a:xfrm>
            <a:off x="7768551" y="530903"/>
            <a:ext cx="701067" cy="701067"/>
            <a:chOff x="4857331" y="1186503"/>
            <a:chExt cx="701067" cy="701067"/>
          </a:xfrm>
        </p:grpSpPr>
        <p:sp>
          <p:nvSpPr>
            <p:cNvPr id="690" name="Google Shape;690;p38"/>
            <p:cNvSpPr/>
            <p:nvPr/>
          </p:nvSpPr>
          <p:spPr>
            <a:xfrm rot="10800000">
              <a:off x="4857331" y="1186503"/>
              <a:ext cx="701067" cy="701067"/>
            </a:xfrm>
            <a:custGeom>
              <a:avLst/>
              <a:gdLst/>
              <a:ahLst/>
              <a:cxnLst/>
              <a:rect l="l" t="t" r="r" b="b"/>
              <a:pathLst>
                <a:path w="20062" h="20062" extrusionOk="0">
                  <a:moveTo>
                    <a:pt x="10031" y="1"/>
                  </a:moveTo>
                  <a:cubicBezTo>
                    <a:pt x="4499" y="1"/>
                    <a:pt x="0" y="4499"/>
                    <a:pt x="0" y="10031"/>
                  </a:cubicBezTo>
                  <a:cubicBezTo>
                    <a:pt x="0" y="15594"/>
                    <a:pt x="4499" y="20062"/>
                    <a:pt x="10031" y="20062"/>
                  </a:cubicBezTo>
                  <a:cubicBezTo>
                    <a:pt x="15563" y="20062"/>
                    <a:pt x="20061" y="15594"/>
                    <a:pt x="20061" y="10031"/>
                  </a:cubicBezTo>
                  <a:cubicBezTo>
                    <a:pt x="20061" y="4499"/>
                    <a:pt x="15563" y="1"/>
                    <a:pt x="10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grpSp>
          <p:nvGrpSpPr>
            <p:cNvPr id="691" name="Google Shape;691;p38"/>
            <p:cNvGrpSpPr/>
            <p:nvPr/>
          </p:nvGrpSpPr>
          <p:grpSpPr>
            <a:xfrm>
              <a:off x="5069173" y="1363761"/>
              <a:ext cx="277515" cy="346555"/>
              <a:chOff x="1710900" y="238125"/>
              <a:chExt cx="4179450" cy="5219200"/>
            </a:xfrm>
          </p:grpSpPr>
          <p:sp>
            <p:nvSpPr>
              <p:cNvPr id="692" name="Google Shape;692;p38"/>
              <p:cNvSpPr/>
              <p:nvPr/>
            </p:nvSpPr>
            <p:spPr>
              <a:xfrm>
                <a:off x="1955550" y="4388175"/>
                <a:ext cx="3628975" cy="916650"/>
              </a:xfrm>
              <a:custGeom>
                <a:avLst/>
                <a:gdLst/>
                <a:ahLst/>
                <a:cxnLst/>
                <a:rect l="l" t="t" r="r" b="b"/>
                <a:pathLst>
                  <a:path w="145159" h="36666" extrusionOk="0">
                    <a:moveTo>
                      <a:pt x="145159" y="0"/>
                    </a:moveTo>
                    <a:lnTo>
                      <a:pt x="74602" y="2675"/>
                    </a:lnTo>
                    <a:lnTo>
                      <a:pt x="2186" y="5415"/>
                    </a:lnTo>
                    <a:lnTo>
                      <a:pt x="0" y="29880"/>
                    </a:lnTo>
                    <a:lnTo>
                      <a:pt x="74602" y="33371"/>
                    </a:lnTo>
                    <a:lnTo>
                      <a:pt x="145159" y="36665"/>
                    </a:lnTo>
                    <a:lnTo>
                      <a:pt x="1451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3" name="Google Shape;693;p38"/>
              <p:cNvSpPr/>
              <p:nvPr/>
            </p:nvSpPr>
            <p:spPr>
              <a:xfrm>
                <a:off x="1710900" y="238125"/>
                <a:ext cx="4179450" cy="4608375"/>
              </a:xfrm>
              <a:custGeom>
                <a:avLst/>
                <a:gdLst/>
                <a:ahLst/>
                <a:cxnLst/>
                <a:rect l="l" t="t" r="r" b="b"/>
                <a:pathLst>
                  <a:path w="167178" h="184335" extrusionOk="0">
                    <a:moveTo>
                      <a:pt x="24433" y="0"/>
                    </a:moveTo>
                    <a:cubicBezTo>
                      <a:pt x="22019" y="0"/>
                      <a:pt x="19670" y="359"/>
                      <a:pt x="17387" y="1044"/>
                    </a:cubicBezTo>
                    <a:cubicBezTo>
                      <a:pt x="7144" y="4110"/>
                      <a:pt x="0" y="13733"/>
                      <a:pt x="0" y="24432"/>
                    </a:cubicBezTo>
                    <a:lnTo>
                      <a:pt x="0" y="184335"/>
                    </a:lnTo>
                    <a:lnTo>
                      <a:pt x="17126" y="167992"/>
                    </a:lnTo>
                    <a:lnTo>
                      <a:pt x="84388" y="167014"/>
                    </a:lnTo>
                    <a:lnTo>
                      <a:pt x="154945" y="166002"/>
                    </a:lnTo>
                    <a:lnTo>
                      <a:pt x="167177" y="166002"/>
                    </a:lnTo>
                    <a:lnTo>
                      <a:pt x="1671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4" name="Google Shape;694;p38"/>
              <p:cNvSpPr/>
              <p:nvPr/>
            </p:nvSpPr>
            <p:spPr>
              <a:xfrm>
                <a:off x="3820600" y="238125"/>
                <a:ext cx="2069750" cy="4175350"/>
              </a:xfrm>
              <a:custGeom>
                <a:avLst/>
                <a:gdLst/>
                <a:ahLst/>
                <a:cxnLst/>
                <a:rect l="l" t="t" r="r" b="b"/>
                <a:pathLst>
                  <a:path w="82790" h="167014" extrusionOk="0">
                    <a:moveTo>
                      <a:pt x="0" y="0"/>
                    </a:moveTo>
                    <a:lnTo>
                      <a:pt x="0" y="167014"/>
                    </a:lnTo>
                    <a:lnTo>
                      <a:pt x="70557" y="166002"/>
                    </a:lnTo>
                    <a:lnTo>
                      <a:pt x="82789" y="166002"/>
                    </a:lnTo>
                    <a:lnTo>
                      <a:pt x="827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5" name="Google Shape;695;p38"/>
              <p:cNvSpPr/>
              <p:nvPr/>
            </p:nvSpPr>
            <p:spPr>
              <a:xfrm>
                <a:off x="2903150" y="1613050"/>
                <a:ext cx="1834900" cy="917450"/>
              </a:xfrm>
              <a:custGeom>
                <a:avLst/>
                <a:gdLst/>
                <a:ahLst/>
                <a:cxnLst/>
                <a:rect l="l" t="t" r="r" b="b"/>
                <a:pathLst>
                  <a:path w="73396" h="36698" extrusionOk="0">
                    <a:moveTo>
                      <a:pt x="1" y="0"/>
                    </a:moveTo>
                    <a:lnTo>
                      <a:pt x="1" y="36697"/>
                    </a:lnTo>
                    <a:lnTo>
                      <a:pt x="73395" y="36697"/>
                    </a:lnTo>
                    <a:lnTo>
                      <a:pt x="733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6" name="Google Shape;696;p38"/>
              <p:cNvSpPr/>
              <p:nvPr/>
            </p:nvSpPr>
            <p:spPr>
              <a:xfrm>
                <a:off x="3107025" y="2831400"/>
                <a:ext cx="1427150" cy="305825"/>
              </a:xfrm>
              <a:custGeom>
                <a:avLst/>
                <a:gdLst/>
                <a:ahLst/>
                <a:cxnLst/>
                <a:rect l="l" t="t" r="r" b="b"/>
                <a:pathLst>
                  <a:path w="57086" h="12233" extrusionOk="0">
                    <a:moveTo>
                      <a:pt x="1" y="0"/>
                    </a:moveTo>
                    <a:lnTo>
                      <a:pt x="1" y="12233"/>
                    </a:lnTo>
                    <a:lnTo>
                      <a:pt x="57085" y="12233"/>
                    </a:lnTo>
                    <a:lnTo>
                      <a:pt x="570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7" name="Google Shape;697;p38"/>
              <p:cNvSpPr/>
              <p:nvPr/>
            </p:nvSpPr>
            <p:spPr>
              <a:xfrm>
                <a:off x="1710900" y="4235675"/>
                <a:ext cx="4179450" cy="1221650"/>
              </a:xfrm>
              <a:custGeom>
                <a:avLst/>
                <a:gdLst/>
                <a:ahLst/>
                <a:cxnLst/>
                <a:rect l="l" t="t" r="r" b="b"/>
                <a:pathLst>
                  <a:path w="167178" h="48866" extrusionOk="0">
                    <a:moveTo>
                      <a:pt x="24433" y="1"/>
                    </a:moveTo>
                    <a:cubicBezTo>
                      <a:pt x="22019" y="1"/>
                      <a:pt x="19670" y="327"/>
                      <a:pt x="17387" y="1012"/>
                    </a:cubicBezTo>
                    <a:cubicBezTo>
                      <a:pt x="7144" y="4078"/>
                      <a:pt x="0" y="13734"/>
                      <a:pt x="0" y="24433"/>
                    </a:cubicBezTo>
                    <a:cubicBezTo>
                      <a:pt x="0" y="30957"/>
                      <a:pt x="2512" y="37089"/>
                      <a:pt x="7144" y="41721"/>
                    </a:cubicBezTo>
                    <a:cubicBezTo>
                      <a:pt x="10015" y="44559"/>
                      <a:pt x="13538" y="46680"/>
                      <a:pt x="17387" y="47854"/>
                    </a:cubicBezTo>
                    <a:cubicBezTo>
                      <a:pt x="19670" y="48506"/>
                      <a:pt x="22019" y="48865"/>
                      <a:pt x="24433" y="48865"/>
                    </a:cubicBezTo>
                    <a:lnTo>
                      <a:pt x="167177" y="48865"/>
                    </a:lnTo>
                    <a:lnTo>
                      <a:pt x="167177" y="36633"/>
                    </a:lnTo>
                    <a:lnTo>
                      <a:pt x="24433" y="36633"/>
                    </a:lnTo>
                    <a:cubicBezTo>
                      <a:pt x="23226" y="36633"/>
                      <a:pt x="22052" y="36470"/>
                      <a:pt x="20910" y="36111"/>
                    </a:cubicBezTo>
                    <a:cubicBezTo>
                      <a:pt x="18985" y="35556"/>
                      <a:pt x="17224" y="34480"/>
                      <a:pt x="15788" y="33044"/>
                    </a:cubicBezTo>
                    <a:cubicBezTo>
                      <a:pt x="13472" y="30761"/>
                      <a:pt x="12233" y="27695"/>
                      <a:pt x="12233" y="24433"/>
                    </a:cubicBezTo>
                    <a:cubicBezTo>
                      <a:pt x="12233" y="19083"/>
                      <a:pt x="15788" y="14255"/>
                      <a:pt x="20910" y="12722"/>
                    </a:cubicBezTo>
                    <a:cubicBezTo>
                      <a:pt x="22052" y="12396"/>
                      <a:pt x="23226" y="12233"/>
                      <a:pt x="24433" y="12233"/>
                    </a:cubicBezTo>
                    <a:lnTo>
                      <a:pt x="167177" y="12233"/>
                    </a:lnTo>
                    <a:lnTo>
                      <a:pt x="1671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8" name="Google Shape;698;p38"/>
              <p:cNvSpPr/>
              <p:nvPr/>
            </p:nvSpPr>
            <p:spPr>
              <a:xfrm>
                <a:off x="3820600" y="4388175"/>
                <a:ext cx="1763925" cy="916650"/>
              </a:xfrm>
              <a:custGeom>
                <a:avLst/>
                <a:gdLst/>
                <a:ahLst/>
                <a:cxnLst/>
                <a:rect l="l" t="t" r="r" b="b"/>
                <a:pathLst>
                  <a:path w="70557" h="36666" extrusionOk="0">
                    <a:moveTo>
                      <a:pt x="70557" y="0"/>
                    </a:moveTo>
                    <a:lnTo>
                      <a:pt x="0" y="2675"/>
                    </a:lnTo>
                    <a:lnTo>
                      <a:pt x="0" y="33371"/>
                    </a:lnTo>
                    <a:lnTo>
                      <a:pt x="70557" y="36665"/>
                    </a:lnTo>
                    <a:lnTo>
                      <a:pt x="705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9" name="Google Shape;699;p38"/>
              <p:cNvSpPr/>
              <p:nvPr/>
            </p:nvSpPr>
            <p:spPr>
              <a:xfrm>
                <a:off x="3820600" y="2831400"/>
                <a:ext cx="713575" cy="305825"/>
              </a:xfrm>
              <a:custGeom>
                <a:avLst/>
                <a:gdLst/>
                <a:ahLst/>
                <a:cxnLst/>
                <a:rect l="l" t="t" r="r" b="b"/>
                <a:pathLst>
                  <a:path w="28543" h="12233" extrusionOk="0">
                    <a:moveTo>
                      <a:pt x="0" y="0"/>
                    </a:moveTo>
                    <a:lnTo>
                      <a:pt x="0" y="12233"/>
                    </a:lnTo>
                    <a:lnTo>
                      <a:pt x="28542" y="12233"/>
                    </a:lnTo>
                    <a:lnTo>
                      <a:pt x="285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700" name="Google Shape;700;p38"/>
              <p:cNvSpPr/>
              <p:nvPr/>
            </p:nvSpPr>
            <p:spPr>
              <a:xfrm>
                <a:off x="3820600" y="1613050"/>
                <a:ext cx="917450" cy="917450"/>
              </a:xfrm>
              <a:custGeom>
                <a:avLst/>
                <a:gdLst/>
                <a:ahLst/>
                <a:cxnLst/>
                <a:rect l="l" t="t" r="r" b="b"/>
                <a:pathLst>
                  <a:path w="36698" h="36698" extrusionOk="0">
                    <a:moveTo>
                      <a:pt x="0" y="0"/>
                    </a:moveTo>
                    <a:lnTo>
                      <a:pt x="0" y="36697"/>
                    </a:lnTo>
                    <a:lnTo>
                      <a:pt x="36697" y="36697"/>
                    </a:lnTo>
                    <a:lnTo>
                      <a:pt x="366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701" name="Google Shape;701;p38"/>
              <p:cNvSpPr/>
              <p:nvPr/>
            </p:nvSpPr>
            <p:spPr>
              <a:xfrm>
                <a:off x="3820600" y="4235675"/>
                <a:ext cx="2069750" cy="305850"/>
              </a:xfrm>
              <a:custGeom>
                <a:avLst/>
                <a:gdLst/>
                <a:ahLst/>
                <a:cxnLst/>
                <a:rect l="l" t="t" r="r" b="b"/>
                <a:pathLst>
                  <a:path w="82790" h="12234" extrusionOk="0">
                    <a:moveTo>
                      <a:pt x="0" y="1"/>
                    </a:moveTo>
                    <a:lnTo>
                      <a:pt x="0" y="12233"/>
                    </a:lnTo>
                    <a:lnTo>
                      <a:pt x="82789" y="12233"/>
                    </a:lnTo>
                    <a:lnTo>
                      <a:pt x="827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702" name="Google Shape;702;p38"/>
              <p:cNvSpPr/>
              <p:nvPr/>
            </p:nvSpPr>
            <p:spPr>
              <a:xfrm>
                <a:off x="3820600" y="5151475"/>
                <a:ext cx="2069750" cy="305850"/>
              </a:xfrm>
              <a:custGeom>
                <a:avLst/>
                <a:gdLst/>
                <a:ahLst/>
                <a:cxnLst/>
                <a:rect l="l" t="t" r="r" b="b"/>
                <a:pathLst>
                  <a:path w="82790" h="12234" extrusionOk="0">
                    <a:moveTo>
                      <a:pt x="0" y="1"/>
                    </a:moveTo>
                    <a:lnTo>
                      <a:pt x="0" y="12233"/>
                    </a:lnTo>
                    <a:lnTo>
                      <a:pt x="82789" y="12233"/>
                    </a:lnTo>
                    <a:lnTo>
                      <a:pt x="827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</p:grpSp>
      </p:grpSp>
      <p:sp>
        <p:nvSpPr>
          <p:cNvPr id="703" name="Google Shape;703;p38"/>
          <p:cNvSpPr txBox="1">
            <a:spLocks noGrp="1"/>
          </p:cNvSpPr>
          <p:nvPr>
            <p:ph type="title" idx="2"/>
          </p:nvPr>
        </p:nvSpPr>
        <p:spPr>
          <a:xfrm>
            <a:off x="832825" y="839300"/>
            <a:ext cx="2686800" cy="3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en" altLang="zh-CN" dirty="0"/>
              <a:t>Bert</a:t>
            </a:r>
            <a:r>
              <a:rPr lang="en" altLang="zh-CN" b="0" dirty="0"/>
              <a:t> Advantage</a:t>
            </a:r>
            <a:endParaRPr dirty="0"/>
          </a:p>
        </p:txBody>
      </p:sp>
      <p:sp>
        <p:nvSpPr>
          <p:cNvPr id="704" name="Google Shape;704;p38">
            <a:hlinkClick r:id="rId3" action="ppaction://hlinksldjump"/>
          </p:cNvPr>
          <p:cNvSpPr/>
          <p:nvPr/>
        </p:nvSpPr>
        <p:spPr>
          <a:xfrm>
            <a:off x="6967425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8">
            <a:hlinkClick r:id="rId4" action="ppaction://hlinksldjump"/>
          </p:cNvPr>
          <p:cNvSpPr/>
          <p:nvPr/>
        </p:nvSpPr>
        <p:spPr>
          <a:xfrm rot="10800000">
            <a:off x="5973150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8">
            <a:hlinkClick r:id="rId5" action="ppaction://hlinksldjump"/>
          </p:cNvPr>
          <p:cNvSpPr/>
          <p:nvPr/>
        </p:nvSpPr>
        <p:spPr>
          <a:xfrm>
            <a:off x="6433137" y="808188"/>
            <a:ext cx="344911" cy="293173"/>
          </a:xfrm>
          <a:custGeom>
            <a:avLst/>
            <a:gdLst/>
            <a:ahLst/>
            <a:cxnLst/>
            <a:rect l="l" t="t" r="r" b="b"/>
            <a:pathLst>
              <a:path w="209354" h="177950" extrusionOk="0">
                <a:moveTo>
                  <a:pt x="104696" y="1"/>
                </a:moveTo>
                <a:lnTo>
                  <a:pt x="0" y="94216"/>
                </a:lnTo>
                <a:lnTo>
                  <a:pt x="31405" y="94216"/>
                </a:lnTo>
                <a:lnTo>
                  <a:pt x="31405" y="177949"/>
                </a:lnTo>
                <a:lnTo>
                  <a:pt x="83734" y="177949"/>
                </a:lnTo>
                <a:lnTo>
                  <a:pt x="83734" y="115139"/>
                </a:lnTo>
                <a:lnTo>
                  <a:pt x="125620" y="115139"/>
                </a:lnTo>
                <a:lnTo>
                  <a:pt x="125620" y="177949"/>
                </a:lnTo>
                <a:lnTo>
                  <a:pt x="177949" y="177949"/>
                </a:lnTo>
                <a:lnTo>
                  <a:pt x="177949" y="94216"/>
                </a:lnTo>
                <a:lnTo>
                  <a:pt x="209354" y="94216"/>
                </a:lnTo>
                <a:lnTo>
                  <a:pt x="10469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801A6B-07F4-7147-8E3F-B5D500D5E5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8900" y="2538521"/>
            <a:ext cx="5780868" cy="1513472"/>
          </a:xfrm>
          <a:prstGeom prst="rect">
            <a:avLst/>
          </a:prstGeom>
        </p:spPr>
      </p:pic>
      <p:sp>
        <p:nvSpPr>
          <p:cNvPr id="26" name="Google Shape;734;p39">
            <a:extLst>
              <a:ext uri="{FF2B5EF4-FFF2-40B4-BE49-F238E27FC236}">
                <a16:creationId xmlns:a16="http://schemas.microsoft.com/office/drawing/2014/main" id="{34B0E958-A357-CB49-BF44-8A3CA725FEE2}"/>
              </a:ext>
            </a:extLst>
          </p:cNvPr>
          <p:cNvSpPr txBox="1">
            <a:spLocks/>
          </p:cNvSpPr>
          <p:nvPr/>
        </p:nvSpPr>
        <p:spPr>
          <a:xfrm>
            <a:off x="2196600" y="1513400"/>
            <a:ext cx="4750800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estrial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estrial"/>
              <a:buNone/>
              <a:defRPr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estrial"/>
              <a:buNone/>
              <a:defRPr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estrial"/>
              <a:buNone/>
              <a:defRPr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estrial"/>
              <a:buNone/>
              <a:defRPr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estrial"/>
              <a:buNone/>
              <a:defRPr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estrial"/>
              <a:buNone/>
              <a:defRPr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estrial"/>
              <a:buNone/>
              <a:defRPr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estrial"/>
              <a:buNone/>
              <a:defRPr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>
              <a:buSzPts val="1100"/>
            </a:pPr>
            <a:r>
              <a:rPr lang="en" b="0" dirty="0"/>
              <a:t>LSTM has no </a:t>
            </a:r>
            <a:r>
              <a:rPr lang="en" altLang="zh-CN" dirty="0"/>
              <a:t>Concurrent Computing </a:t>
            </a:r>
            <a:r>
              <a:rPr lang="en" altLang="zh-CN" b="0" dirty="0"/>
              <a:t>Between Cells</a:t>
            </a:r>
          </a:p>
        </p:txBody>
      </p:sp>
    </p:spTree>
    <p:extLst>
      <p:ext uri="{BB962C8B-B14F-4D97-AF65-F5344CB8AC3E}">
        <p14:creationId xmlns:p14="http://schemas.microsoft.com/office/powerpoint/2010/main" val="900941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8"/>
          <p:cNvSpPr txBox="1">
            <a:spLocks noGrp="1"/>
          </p:cNvSpPr>
          <p:nvPr>
            <p:ph type="title"/>
          </p:nvPr>
        </p:nvSpPr>
        <p:spPr>
          <a:xfrm>
            <a:off x="1668900" y="3736693"/>
            <a:ext cx="1763975" cy="3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" dirty="0"/>
              <a:t> </a:t>
            </a:r>
            <a:endParaRPr dirty="0"/>
          </a:p>
        </p:txBody>
      </p:sp>
      <p:grpSp>
        <p:nvGrpSpPr>
          <p:cNvPr id="689" name="Google Shape;689;p38"/>
          <p:cNvGrpSpPr/>
          <p:nvPr/>
        </p:nvGrpSpPr>
        <p:grpSpPr>
          <a:xfrm>
            <a:off x="7768551" y="530903"/>
            <a:ext cx="701067" cy="701067"/>
            <a:chOff x="4857331" y="1186503"/>
            <a:chExt cx="701067" cy="701067"/>
          </a:xfrm>
        </p:grpSpPr>
        <p:sp>
          <p:nvSpPr>
            <p:cNvPr id="690" name="Google Shape;690;p38"/>
            <p:cNvSpPr/>
            <p:nvPr/>
          </p:nvSpPr>
          <p:spPr>
            <a:xfrm rot="10800000">
              <a:off x="4857331" y="1186503"/>
              <a:ext cx="701067" cy="701067"/>
            </a:xfrm>
            <a:custGeom>
              <a:avLst/>
              <a:gdLst/>
              <a:ahLst/>
              <a:cxnLst/>
              <a:rect l="l" t="t" r="r" b="b"/>
              <a:pathLst>
                <a:path w="20062" h="20062" extrusionOk="0">
                  <a:moveTo>
                    <a:pt x="10031" y="1"/>
                  </a:moveTo>
                  <a:cubicBezTo>
                    <a:pt x="4499" y="1"/>
                    <a:pt x="0" y="4499"/>
                    <a:pt x="0" y="10031"/>
                  </a:cubicBezTo>
                  <a:cubicBezTo>
                    <a:pt x="0" y="15594"/>
                    <a:pt x="4499" y="20062"/>
                    <a:pt x="10031" y="20062"/>
                  </a:cubicBezTo>
                  <a:cubicBezTo>
                    <a:pt x="15563" y="20062"/>
                    <a:pt x="20061" y="15594"/>
                    <a:pt x="20061" y="10031"/>
                  </a:cubicBezTo>
                  <a:cubicBezTo>
                    <a:pt x="20061" y="4499"/>
                    <a:pt x="15563" y="1"/>
                    <a:pt x="10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grpSp>
          <p:nvGrpSpPr>
            <p:cNvPr id="691" name="Google Shape;691;p38"/>
            <p:cNvGrpSpPr/>
            <p:nvPr/>
          </p:nvGrpSpPr>
          <p:grpSpPr>
            <a:xfrm>
              <a:off x="5069173" y="1363761"/>
              <a:ext cx="277515" cy="346555"/>
              <a:chOff x="1710900" y="238125"/>
              <a:chExt cx="4179450" cy="5219200"/>
            </a:xfrm>
          </p:grpSpPr>
          <p:sp>
            <p:nvSpPr>
              <p:cNvPr id="692" name="Google Shape;692;p38"/>
              <p:cNvSpPr/>
              <p:nvPr/>
            </p:nvSpPr>
            <p:spPr>
              <a:xfrm>
                <a:off x="1955550" y="4388175"/>
                <a:ext cx="3628975" cy="916650"/>
              </a:xfrm>
              <a:custGeom>
                <a:avLst/>
                <a:gdLst/>
                <a:ahLst/>
                <a:cxnLst/>
                <a:rect l="l" t="t" r="r" b="b"/>
                <a:pathLst>
                  <a:path w="145159" h="36666" extrusionOk="0">
                    <a:moveTo>
                      <a:pt x="145159" y="0"/>
                    </a:moveTo>
                    <a:lnTo>
                      <a:pt x="74602" y="2675"/>
                    </a:lnTo>
                    <a:lnTo>
                      <a:pt x="2186" y="5415"/>
                    </a:lnTo>
                    <a:lnTo>
                      <a:pt x="0" y="29880"/>
                    </a:lnTo>
                    <a:lnTo>
                      <a:pt x="74602" y="33371"/>
                    </a:lnTo>
                    <a:lnTo>
                      <a:pt x="145159" y="36665"/>
                    </a:lnTo>
                    <a:lnTo>
                      <a:pt x="1451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3" name="Google Shape;693;p38"/>
              <p:cNvSpPr/>
              <p:nvPr/>
            </p:nvSpPr>
            <p:spPr>
              <a:xfrm>
                <a:off x="1710900" y="238125"/>
                <a:ext cx="4179450" cy="4608375"/>
              </a:xfrm>
              <a:custGeom>
                <a:avLst/>
                <a:gdLst/>
                <a:ahLst/>
                <a:cxnLst/>
                <a:rect l="l" t="t" r="r" b="b"/>
                <a:pathLst>
                  <a:path w="167178" h="184335" extrusionOk="0">
                    <a:moveTo>
                      <a:pt x="24433" y="0"/>
                    </a:moveTo>
                    <a:cubicBezTo>
                      <a:pt x="22019" y="0"/>
                      <a:pt x="19670" y="359"/>
                      <a:pt x="17387" y="1044"/>
                    </a:cubicBezTo>
                    <a:cubicBezTo>
                      <a:pt x="7144" y="4110"/>
                      <a:pt x="0" y="13733"/>
                      <a:pt x="0" y="24432"/>
                    </a:cubicBezTo>
                    <a:lnTo>
                      <a:pt x="0" y="184335"/>
                    </a:lnTo>
                    <a:lnTo>
                      <a:pt x="17126" y="167992"/>
                    </a:lnTo>
                    <a:lnTo>
                      <a:pt x="84388" y="167014"/>
                    </a:lnTo>
                    <a:lnTo>
                      <a:pt x="154945" y="166002"/>
                    </a:lnTo>
                    <a:lnTo>
                      <a:pt x="167177" y="166002"/>
                    </a:lnTo>
                    <a:lnTo>
                      <a:pt x="1671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4" name="Google Shape;694;p38"/>
              <p:cNvSpPr/>
              <p:nvPr/>
            </p:nvSpPr>
            <p:spPr>
              <a:xfrm>
                <a:off x="3820600" y="238125"/>
                <a:ext cx="2069750" cy="4175350"/>
              </a:xfrm>
              <a:custGeom>
                <a:avLst/>
                <a:gdLst/>
                <a:ahLst/>
                <a:cxnLst/>
                <a:rect l="l" t="t" r="r" b="b"/>
                <a:pathLst>
                  <a:path w="82790" h="167014" extrusionOk="0">
                    <a:moveTo>
                      <a:pt x="0" y="0"/>
                    </a:moveTo>
                    <a:lnTo>
                      <a:pt x="0" y="167014"/>
                    </a:lnTo>
                    <a:lnTo>
                      <a:pt x="70557" y="166002"/>
                    </a:lnTo>
                    <a:lnTo>
                      <a:pt x="82789" y="166002"/>
                    </a:lnTo>
                    <a:lnTo>
                      <a:pt x="827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5" name="Google Shape;695;p38"/>
              <p:cNvSpPr/>
              <p:nvPr/>
            </p:nvSpPr>
            <p:spPr>
              <a:xfrm>
                <a:off x="2903150" y="1613050"/>
                <a:ext cx="1834900" cy="917450"/>
              </a:xfrm>
              <a:custGeom>
                <a:avLst/>
                <a:gdLst/>
                <a:ahLst/>
                <a:cxnLst/>
                <a:rect l="l" t="t" r="r" b="b"/>
                <a:pathLst>
                  <a:path w="73396" h="36698" extrusionOk="0">
                    <a:moveTo>
                      <a:pt x="1" y="0"/>
                    </a:moveTo>
                    <a:lnTo>
                      <a:pt x="1" y="36697"/>
                    </a:lnTo>
                    <a:lnTo>
                      <a:pt x="73395" y="36697"/>
                    </a:lnTo>
                    <a:lnTo>
                      <a:pt x="733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6" name="Google Shape;696;p38"/>
              <p:cNvSpPr/>
              <p:nvPr/>
            </p:nvSpPr>
            <p:spPr>
              <a:xfrm>
                <a:off x="3107025" y="2831400"/>
                <a:ext cx="1427150" cy="305825"/>
              </a:xfrm>
              <a:custGeom>
                <a:avLst/>
                <a:gdLst/>
                <a:ahLst/>
                <a:cxnLst/>
                <a:rect l="l" t="t" r="r" b="b"/>
                <a:pathLst>
                  <a:path w="57086" h="12233" extrusionOk="0">
                    <a:moveTo>
                      <a:pt x="1" y="0"/>
                    </a:moveTo>
                    <a:lnTo>
                      <a:pt x="1" y="12233"/>
                    </a:lnTo>
                    <a:lnTo>
                      <a:pt x="57085" y="12233"/>
                    </a:lnTo>
                    <a:lnTo>
                      <a:pt x="570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7" name="Google Shape;697;p38"/>
              <p:cNvSpPr/>
              <p:nvPr/>
            </p:nvSpPr>
            <p:spPr>
              <a:xfrm>
                <a:off x="1710900" y="4235675"/>
                <a:ext cx="4179450" cy="1221650"/>
              </a:xfrm>
              <a:custGeom>
                <a:avLst/>
                <a:gdLst/>
                <a:ahLst/>
                <a:cxnLst/>
                <a:rect l="l" t="t" r="r" b="b"/>
                <a:pathLst>
                  <a:path w="167178" h="48866" extrusionOk="0">
                    <a:moveTo>
                      <a:pt x="24433" y="1"/>
                    </a:moveTo>
                    <a:cubicBezTo>
                      <a:pt x="22019" y="1"/>
                      <a:pt x="19670" y="327"/>
                      <a:pt x="17387" y="1012"/>
                    </a:cubicBezTo>
                    <a:cubicBezTo>
                      <a:pt x="7144" y="4078"/>
                      <a:pt x="0" y="13734"/>
                      <a:pt x="0" y="24433"/>
                    </a:cubicBezTo>
                    <a:cubicBezTo>
                      <a:pt x="0" y="30957"/>
                      <a:pt x="2512" y="37089"/>
                      <a:pt x="7144" y="41721"/>
                    </a:cubicBezTo>
                    <a:cubicBezTo>
                      <a:pt x="10015" y="44559"/>
                      <a:pt x="13538" y="46680"/>
                      <a:pt x="17387" y="47854"/>
                    </a:cubicBezTo>
                    <a:cubicBezTo>
                      <a:pt x="19670" y="48506"/>
                      <a:pt x="22019" y="48865"/>
                      <a:pt x="24433" y="48865"/>
                    </a:cubicBezTo>
                    <a:lnTo>
                      <a:pt x="167177" y="48865"/>
                    </a:lnTo>
                    <a:lnTo>
                      <a:pt x="167177" y="36633"/>
                    </a:lnTo>
                    <a:lnTo>
                      <a:pt x="24433" y="36633"/>
                    </a:lnTo>
                    <a:cubicBezTo>
                      <a:pt x="23226" y="36633"/>
                      <a:pt x="22052" y="36470"/>
                      <a:pt x="20910" y="36111"/>
                    </a:cubicBezTo>
                    <a:cubicBezTo>
                      <a:pt x="18985" y="35556"/>
                      <a:pt x="17224" y="34480"/>
                      <a:pt x="15788" y="33044"/>
                    </a:cubicBezTo>
                    <a:cubicBezTo>
                      <a:pt x="13472" y="30761"/>
                      <a:pt x="12233" y="27695"/>
                      <a:pt x="12233" y="24433"/>
                    </a:cubicBezTo>
                    <a:cubicBezTo>
                      <a:pt x="12233" y="19083"/>
                      <a:pt x="15788" y="14255"/>
                      <a:pt x="20910" y="12722"/>
                    </a:cubicBezTo>
                    <a:cubicBezTo>
                      <a:pt x="22052" y="12396"/>
                      <a:pt x="23226" y="12233"/>
                      <a:pt x="24433" y="12233"/>
                    </a:cubicBezTo>
                    <a:lnTo>
                      <a:pt x="167177" y="12233"/>
                    </a:lnTo>
                    <a:lnTo>
                      <a:pt x="1671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8" name="Google Shape;698;p38"/>
              <p:cNvSpPr/>
              <p:nvPr/>
            </p:nvSpPr>
            <p:spPr>
              <a:xfrm>
                <a:off x="3820600" y="4388175"/>
                <a:ext cx="1763925" cy="916650"/>
              </a:xfrm>
              <a:custGeom>
                <a:avLst/>
                <a:gdLst/>
                <a:ahLst/>
                <a:cxnLst/>
                <a:rect l="l" t="t" r="r" b="b"/>
                <a:pathLst>
                  <a:path w="70557" h="36666" extrusionOk="0">
                    <a:moveTo>
                      <a:pt x="70557" y="0"/>
                    </a:moveTo>
                    <a:lnTo>
                      <a:pt x="0" y="2675"/>
                    </a:lnTo>
                    <a:lnTo>
                      <a:pt x="0" y="33371"/>
                    </a:lnTo>
                    <a:lnTo>
                      <a:pt x="70557" y="36665"/>
                    </a:lnTo>
                    <a:lnTo>
                      <a:pt x="705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9" name="Google Shape;699;p38"/>
              <p:cNvSpPr/>
              <p:nvPr/>
            </p:nvSpPr>
            <p:spPr>
              <a:xfrm>
                <a:off x="3820600" y="2831400"/>
                <a:ext cx="713575" cy="305825"/>
              </a:xfrm>
              <a:custGeom>
                <a:avLst/>
                <a:gdLst/>
                <a:ahLst/>
                <a:cxnLst/>
                <a:rect l="l" t="t" r="r" b="b"/>
                <a:pathLst>
                  <a:path w="28543" h="12233" extrusionOk="0">
                    <a:moveTo>
                      <a:pt x="0" y="0"/>
                    </a:moveTo>
                    <a:lnTo>
                      <a:pt x="0" y="12233"/>
                    </a:lnTo>
                    <a:lnTo>
                      <a:pt x="28542" y="12233"/>
                    </a:lnTo>
                    <a:lnTo>
                      <a:pt x="285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700" name="Google Shape;700;p38"/>
              <p:cNvSpPr/>
              <p:nvPr/>
            </p:nvSpPr>
            <p:spPr>
              <a:xfrm>
                <a:off x="3820600" y="1613050"/>
                <a:ext cx="917450" cy="917450"/>
              </a:xfrm>
              <a:custGeom>
                <a:avLst/>
                <a:gdLst/>
                <a:ahLst/>
                <a:cxnLst/>
                <a:rect l="l" t="t" r="r" b="b"/>
                <a:pathLst>
                  <a:path w="36698" h="36698" extrusionOk="0">
                    <a:moveTo>
                      <a:pt x="0" y="0"/>
                    </a:moveTo>
                    <a:lnTo>
                      <a:pt x="0" y="36697"/>
                    </a:lnTo>
                    <a:lnTo>
                      <a:pt x="36697" y="36697"/>
                    </a:lnTo>
                    <a:lnTo>
                      <a:pt x="366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701" name="Google Shape;701;p38"/>
              <p:cNvSpPr/>
              <p:nvPr/>
            </p:nvSpPr>
            <p:spPr>
              <a:xfrm>
                <a:off x="3820600" y="4235675"/>
                <a:ext cx="2069750" cy="305850"/>
              </a:xfrm>
              <a:custGeom>
                <a:avLst/>
                <a:gdLst/>
                <a:ahLst/>
                <a:cxnLst/>
                <a:rect l="l" t="t" r="r" b="b"/>
                <a:pathLst>
                  <a:path w="82790" h="12234" extrusionOk="0">
                    <a:moveTo>
                      <a:pt x="0" y="1"/>
                    </a:moveTo>
                    <a:lnTo>
                      <a:pt x="0" y="12233"/>
                    </a:lnTo>
                    <a:lnTo>
                      <a:pt x="82789" y="12233"/>
                    </a:lnTo>
                    <a:lnTo>
                      <a:pt x="827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702" name="Google Shape;702;p38"/>
              <p:cNvSpPr/>
              <p:nvPr/>
            </p:nvSpPr>
            <p:spPr>
              <a:xfrm>
                <a:off x="3820600" y="5151475"/>
                <a:ext cx="2069750" cy="305850"/>
              </a:xfrm>
              <a:custGeom>
                <a:avLst/>
                <a:gdLst/>
                <a:ahLst/>
                <a:cxnLst/>
                <a:rect l="l" t="t" r="r" b="b"/>
                <a:pathLst>
                  <a:path w="82790" h="12234" extrusionOk="0">
                    <a:moveTo>
                      <a:pt x="0" y="1"/>
                    </a:moveTo>
                    <a:lnTo>
                      <a:pt x="0" y="12233"/>
                    </a:lnTo>
                    <a:lnTo>
                      <a:pt x="82789" y="12233"/>
                    </a:lnTo>
                    <a:lnTo>
                      <a:pt x="827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</p:grpSp>
      </p:grpSp>
      <p:sp>
        <p:nvSpPr>
          <p:cNvPr id="703" name="Google Shape;703;p38"/>
          <p:cNvSpPr txBox="1">
            <a:spLocks noGrp="1"/>
          </p:cNvSpPr>
          <p:nvPr>
            <p:ph type="title" idx="2"/>
          </p:nvPr>
        </p:nvSpPr>
        <p:spPr>
          <a:xfrm>
            <a:off x="832825" y="839300"/>
            <a:ext cx="2686800" cy="3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en" altLang="zh-CN" dirty="0"/>
              <a:t>Bert</a:t>
            </a:r>
            <a:r>
              <a:rPr lang="en" altLang="zh-CN" b="0" dirty="0"/>
              <a:t> Advantage</a:t>
            </a:r>
            <a:endParaRPr dirty="0"/>
          </a:p>
        </p:txBody>
      </p:sp>
      <p:sp>
        <p:nvSpPr>
          <p:cNvPr id="704" name="Google Shape;704;p38">
            <a:hlinkClick r:id="rId3" action="ppaction://hlinksldjump"/>
          </p:cNvPr>
          <p:cNvSpPr/>
          <p:nvPr/>
        </p:nvSpPr>
        <p:spPr>
          <a:xfrm>
            <a:off x="6967425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8">
            <a:hlinkClick r:id="rId4" action="ppaction://hlinksldjump"/>
          </p:cNvPr>
          <p:cNvSpPr/>
          <p:nvPr/>
        </p:nvSpPr>
        <p:spPr>
          <a:xfrm rot="10800000">
            <a:off x="5973150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8">
            <a:hlinkClick r:id="rId5" action="ppaction://hlinksldjump"/>
          </p:cNvPr>
          <p:cNvSpPr/>
          <p:nvPr/>
        </p:nvSpPr>
        <p:spPr>
          <a:xfrm>
            <a:off x="6433137" y="808188"/>
            <a:ext cx="344911" cy="293173"/>
          </a:xfrm>
          <a:custGeom>
            <a:avLst/>
            <a:gdLst/>
            <a:ahLst/>
            <a:cxnLst/>
            <a:rect l="l" t="t" r="r" b="b"/>
            <a:pathLst>
              <a:path w="209354" h="177950" extrusionOk="0">
                <a:moveTo>
                  <a:pt x="104696" y="1"/>
                </a:moveTo>
                <a:lnTo>
                  <a:pt x="0" y="94216"/>
                </a:lnTo>
                <a:lnTo>
                  <a:pt x="31405" y="94216"/>
                </a:lnTo>
                <a:lnTo>
                  <a:pt x="31405" y="177949"/>
                </a:lnTo>
                <a:lnTo>
                  <a:pt x="83734" y="177949"/>
                </a:lnTo>
                <a:lnTo>
                  <a:pt x="83734" y="115139"/>
                </a:lnTo>
                <a:lnTo>
                  <a:pt x="125620" y="115139"/>
                </a:lnTo>
                <a:lnTo>
                  <a:pt x="125620" y="177949"/>
                </a:lnTo>
                <a:lnTo>
                  <a:pt x="177949" y="177949"/>
                </a:lnTo>
                <a:lnTo>
                  <a:pt x="177949" y="94216"/>
                </a:lnTo>
                <a:lnTo>
                  <a:pt x="209354" y="94216"/>
                </a:lnTo>
                <a:lnTo>
                  <a:pt x="10469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34;p39">
            <a:extLst>
              <a:ext uri="{FF2B5EF4-FFF2-40B4-BE49-F238E27FC236}">
                <a16:creationId xmlns:a16="http://schemas.microsoft.com/office/drawing/2014/main" id="{34B0E958-A357-CB49-BF44-8A3CA725FEE2}"/>
              </a:ext>
            </a:extLst>
          </p:cNvPr>
          <p:cNvSpPr txBox="1">
            <a:spLocks/>
          </p:cNvSpPr>
          <p:nvPr/>
        </p:nvSpPr>
        <p:spPr>
          <a:xfrm>
            <a:off x="2196599" y="1341500"/>
            <a:ext cx="4750800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estrial"/>
              <a:buNone/>
              <a:defRPr sz="18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estrial"/>
              <a:buNone/>
              <a:defRPr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estrial"/>
              <a:buNone/>
              <a:defRPr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estrial"/>
              <a:buNone/>
              <a:defRPr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estrial"/>
              <a:buNone/>
              <a:defRPr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estrial"/>
              <a:buNone/>
              <a:defRPr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estrial"/>
              <a:buNone/>
              <a:defRPr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estrial"/>
              <a:buNone/>
              <a:defRPr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estrial"/>
              <a:buNone/>
              <a:defRPr sz="2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algn="ctr">
              <a:buSzPts val="1100"/>
            </a:pPr>
            <a:r>
              <a:rPr lang="en" altLang="zh-CN" b="0" dirty="0"/>
              <a:t>Bert </a:t>
            </a:r>
            <a:r>
              <a:rPr lang="en" altLang="zh-CN" dirty="0"/>
              <a:t>Concurrent Computing </a:t>
            </a:r>
            <a:endParaRPr lang="en" altLang="zh-CN" b="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477AD5-A3DF-F74D-82CE-64AAC5DA04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4664" y="1685300"/>
            <a:ext cx="3974669" cy="269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33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4" name="Google Shape;5084;p51"/>
          <p:cNvSpPr/>
          <p:nvPr/>
        </p:nvSpPr>
        <p:spPr>
          <a:xfrm>
            <a:off x="1382400" y="2081325"/>
            <a:ext cx="1801800" cy="1801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5" name="Google Shape;5085;p51"/>
          <p:cNvSpPr/>
          <p:nvPr/>
        </p:nvSpPr>
        <p:spPr>
          <a:xfrm>
            <a:off x="711725" y="537500"/>
            <a:ext cx="1051500" cy="14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6" name="Google Shape;5086;p51"/>
          <p:cNvSpPr txBox="1">
            <a:spLocks noGrp="1"/>
          </p:cNvSpPr>
          <p:nvPr>
            <p:ph type="subTitle" idx="4294967295"/>
          </p:nvPr>
        </p:nvSpPr>
        <p:spPr>
          <a:xfrm>
            <a:off x="1507650" y="2312775"/>
            <a:ext cx="1551300" cy="1338900"/>
          </a:xfrm>
          <a:prstGeom prst="rect">
            <a:avLst/>
          </a:prstGeom>
        </p:spPr>
        <p:txBody>
          <a:bodyPr spcFirstLastPara="1" wrap="square" lIns="91425" tIns="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Why Our Bert</a:t>
            </a:r>
            <a:r>
              <a:rPr lang="en-US" altLang="zh-CN" sz="1600" dirty="0">
                <a:solidFill>
                  <a:schemeClr val="dk1"/>
                </a:solidFill>
              </a:rPr>
              <a:t>-Base</a:t>
            </a:r>
            <a:r>
              <a:rPr lang="en" sz="1600" dirty="0">
                <a:solidFill>
                  <a:schemeClr val="dk1"/>
                </a:solidFill>
              </a:rPr>
              <a:t> </a:t>
            </a:r>
            <a:r>
              <a:rPr lang="en" sz="1600" b="1" dirty="0">
                <a:solidFill>
                  <a:schemeClr val="dk1"/>
                </a:solidFill>
              </a:rPr>
              <a:t>Perform Less Better</a:t>
            </a:r>
            <a:r>
              <a:rPr lang="en" sz="1600" dirty="0">
                <a:solidFill>
                  <a:schemeClr val="dk1"/>
                </a:solidFill>
              </a:rPr>
              <a:t>?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5091" name="Google Shape;5091;p51"/>
          <p:cNvSpPr txBox="1">
            <a:spLocks noGrp="1"/>
          </p:cNvSpPr>
          <p:nvPr>
            <p:ph type="subTitle" idx="4294967295"/>
          </p:nvPr>
        </p:nvSpPr>
        <p:spPr>
          <a:xfrm>
            <a:off x="3661725" y="3205525"/>
            <a:ext cx="35763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Data set mismatch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5092" name="Google Shape;5092;p51"/>
          <p:cNvSpPr txBox="1">
            <a:spLocks noGrp="1"/>
          </p:cNvSpPr>
          <p:nvPr>
            <p:ph type="subTitle" idx="4294967295"/>
          </p:nvPr>
        </p:nvSpPr>
        <p:spPr>
          <a:xfrm>
            <a:off x="3772875" y="2081325"/>
            <a:ext cx="33540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Difference between bidirectional</a:t>
            </a:r>
            <a:r>
              <a:rPr lang="zh-CN" altLang="en-US" sz="1600" dirty="0">
                <a:solidFill>
                  <a:schemeClr val="dk1"/>
                </a:solidFill>
              </a:rPr>
              <a:t> </a:t>
            </a:r>
            <a:r>
              <a:rPr lang="en" sz="1600" dirty="0">
                <a:solidFill>
                  <a:schemeClr val="dk1"/>
                </a:solidFill>
              </a:rPr>
              <a:t>mechanisms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5093" name="Google Shape;5093;p51"/>
          <p:cNvSpPr txBox="1">
            <a:spLocks noGrp="1"/>
          </p:cNvSpPr>
          <p:nvPr>
            <p:ph type="title"/>
          </p:nvPr>
        </p:nvSpPr>
        <p:spPr>
          <a:xfrm>
            <a:off x="832825" y="839300"/>
            <a:ext cx="2686800" cy="3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Why </a:t>
            </a:r>
            <a:r>
              <a:rPr lang="en" b="0" dirty="0"/>
              <a:t>Less Better</a:t>
            </a:r>
            <a:endParaRPr dirty="0"/>
          </a:p>
        </p:txBody>
      </p:sp>
      <p:grpSp>
        <p:nvGrpSpPr>
          <p:cNvPr id="5094" name="Google Shape;5094;p51"/>
          <p:cNvGrpSpPr/>
          <p:nvPr/>
        </p:nvGrpSpPr>
        <p:grpSpPr>
          <a:xfrm>
            <a:off x="7763410" y="537506"/>
            <a:ext cx="701067" cy="701067"/>
            <a:chOff x="956097" y="2391070"/>
            <a:chExt cx="701067" cy="701067"/>
          </a:xfrm>
        </p:grpSpPr>
        <p:sp>
          <p:nvSpPr>
            <p:cNvPr id="5095" name="Google Shape;5095;p51"/>
            <p:cNvSpPr/>
            <p:nvPr/>
          </p:nvSpPr>
          <p:spPr>
            <a:xfrm rot="10800000">
              <a:off x="956097" y="2391070"/>
              <a:ext cx="701067" cy="701067"/>
            </a:xfrm>
            <a:custGeom>
              <a:avLst/>
              <a:gdLst/>
              <a:ahLst/>
              <a:cxnLst/>
              <a:rect l="l" t="t" r="r" b="b"/>
              <a:pathLst>
                <a:path w="20062" h="20062" extrusionOk="0">
                  <a:moveTo>
                    <a:pt x="10031" y="1"/>
                  </a:moveTo>
                  <a:cubicBezTo>
                    <a:pt x="4499" y="1"/>
                    <a:pt x="0" y="4499"/>
                    <a:pt x="0" y="10031"/>
                  </a:cubicBezTo>
                  <a:cubicBezTo>
                    <a:pt x="0" y="15594"/>
                    <a:pt x="4499" y="20062"/>
                    <a:pt x="10031" y="20062"/>
                  </a:cubicBezTo>
                  <a:cubicBezTo>
                    <a:pt x="15563" y="20062"/>
                    <a:pt x="20061" y="15594"/>
                    <a:pt x="20061" y="10031"/>
                  </a:cubicBezTo>
                  <a:cubicBezTo>
                    <a:pt x="20061" y="4499"/>
                    <a:pt x="15563" y="1"/>
                    <a:pt x="10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grpSp>
          <p:nvGrpSpPr>
            <p:cNvPr id="5096" name="Google Shape;5096;p51"/>
            <p:cNvGrpSpPr/>
            <p:nvPr/>
          </p:nvGrpSpPr>
          <p:grpSpPr>
            <a:xfrm>
              <a:off x="1139757" y="2542733"/>
              <a:ext cx="334387" cy="398225"/>
              <a:chOff x="1608950" y="238125"/>
              <a:chExt cx="4382525" cy="5219200"/>
            </a:xfrm>
          </p:grpSpPr>
          <p:sp>
            <p:nvSpPr>
              <p:cNvPr id="5097" name="Google Shape;5097;p51"/>
              <p:cNvSpPr/>
              <p:nvPr/>
            </p:nvSpPr>
            <p:spPr>
              <a:xfrm>
                <a:off x="1608950" y="238125"/>
                <a:ext cx="4382525" cy="5219200"/>
              </a:xfrm>
              <a:custGeom>
                <a:avLst/>
                <a:gdLst/>
                <a:ahLst/>
                <a:cxnLst/>
                <a:rect l="l" t="t" r="r" b="b"/>
                <a:pathLst>
                  <a:path w="175301" h="208768" extrusionOk="0">
                    <a:moveTo>
                      <a:pt x="34252" y="0"/>
                    </a:moveTo>
                    <a:lnTo>
                      <a:pt x="34252" y="6100"/>
                    </a:lnTo>
                    <a:cubicBezTo>
                      <a:pt x="34252" y="21627"/>
                      <a:pt x="21628" y="34251"/>
                      <a:pt x="6101" y="34251"/>
                    </a:cubicBezTo>
                    <a:lnTo>
                      <a:pt x="1" y="34251"/>
                    </a:lnTo>
                    <a:lnTo>
                      <a:pt x="1" y="161436"/>
                    </a:lnTo>
                    <a:lnTo>
                      <a:pt x="87651" y="208767"/>
                    </a:lnTo>
                    <a:lnTo>
                      <a:pt x="175300" y="161436"/>
                    </a:lnTo>
                    <a:lnTo>
                      <a:pt x="175300" y="34251"/>
                    </a:lnTo>
                    <a:lnTo>
                      <a:pt x="169200" y="34251"/>
                    </a:lnTo>
                    <a:cubicBezTo>
                      <a:pt x="153673" y="34251"/>
                      <a:pt x="141082" y="21627"/>
                      <a:pt x="141082" y="6100"/>
                    </a:cubicBezTo>
                    <a:lnTo>
                      <a:pt x="14108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5098" name="Google Shape;5098;p51"/>
              <p:cNvSpPr/>
              <p:nvPr/>
            </p:nvSpPr>
            <p:spPr>
              <a:xfrm>
                <a:off x="3800200" y="238125"/>
                <a:ext cx="2191275" cy="5219200"/>
              </a:xfrm>
              <a:custGeom>
                <a:avLst/>
                <a:gdLst/>
                <a:ahLst/>
                <a:cxnLst/>
                <a:rect l="l" t="t" r="r" b="b"/>
                <a:pathLst>
                  <a:path w="87651" h="208768" extrusionOk="0">
                    <a:moveTo>
                      <a:pt x="1" y="0"/>
                    </a:moveTo>
                    <a:lnTo>
                      <a:pt x="1" y="208767"/>
                    </a:lnTo>
                    <a:lnTo>
                      <a:pt x="87650" y="161436"/>
                    </a:lnTo>
                    <a:lnTo>
                      <a:pt x="87650" y="34251"/>
                    </a:lnTo>
                    <a:lnTo>
                      <a:pt x="81550" y="34251"/>
                    </a:lnTo>
                    <a:cubicBezTo>
                      <a:pt x="66023" y="34251"/>
                      <a:pt x="53432" y="21627"/>
                      <a:pt x="53432" y="6100"/>
                    </a:cubicBezTo>
                    <a:lnTo>
                      <a:pt x="5343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5099" name="Google Shape;5099;p51"/>
              <p:cNvSpPr/>
              <p:nvPr/>
            </p:nvSpPr>
            <p:spPr>
              <a:xfrm>
                <a:off x="2465225" y="1318650"/>
                <a:ext cx="2670775" cy="2670775"/>
              </a:xfrm>
              <a:custGeom>
                <a:avLst/>
                <a:gdLst/>
                <a:ahLst/>
                <a:cxnLst/>
                <a:rect l="l" t="t" r="r" b="b"/>
                <a:pathLst>
                  <a:path w="106831" h="106831" extrusionOk="0">
                    <a:moveTo>
                      <a:pt x="53400" y="0"/>
                    </a:moveTo>
                    <a:cubicBezTo>
                      <a:pt x="23911" y="0"/>
                      <a:pt x="1" y="23911"/>
                      <a:pt x="1" y="53399"/>
                    </a:cubicBezTo>
                    <a:cubicBezTo>
                      <a:pt x="1" y="82887"/>
                      <a:pt x="23911" y="106830"/>
                      <a:pt x="53400" y="106830"/>
                    </a:cubicBezTo>
                    <a:cubicBezTo>
                      <a:pt x="82888" y="106830"/>
                      <a:pt x="106831" y="82887"/>
                      <a:pt x="106831" y="53399"/>
                    </a:cubicBezTo>
                    <a:cubicBezTo>
                      <a:pt x="106831" y="23911"/>
                      <a:pt x="82888" y="0"/>
                      <a:pt x="53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5100" name="Google Shape;5100;p51"/>
              <p:cNvSpPr/>
              <p:nvPr/>
            </p:nvSpPr>
            <p:spPr>
              <a:xfrm>
                <a:off x="3800200" y="1318650"/>
                <a:ext cx="1335800" cy="2670775"/>
              </a:xfrm>
              <a:custGeom>
                <a:avLst/>
                <a:gdLst/>
                <a:ahLst/>
                <a:cxnLst/>
                <a:rect l="l" t="t" r="r" b="b"/>
                <a:pathLst>
                  <a:path w="53432" h="106831" extrusionOk="0">
                    <a:moveTo>
                      <a:pt x="1" y="0"/>
                    </a:moveTo>
                    <a:lnTo>
                      <a:pt x="1" y="106830"/>
                    </a:lnTo>
                    <a:cubicBezTo>
                      <a:pt x="29456" y="106830"/>
                      <a:pt x="53432" y="82855"/>
                      <a:pt x="53432" y="53399"/>
                    </a:cubicBezTo>
                    <a:cubicBezTo>
                      <a:pt x="53432" y="23943"/>
                      <a:pt x="29456" y="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5101" name="Google Shape;5101;p51"/>
              <p:cNvSpPr/>
              <p:nvPr/>
            </p:nvSpPr>
            <p:spPr>
              <a:xfrm>
                <a:off x="3240775" y="2242600"/>
                <a:ext cx="1118875" cy="930500"/>
              </a:xfrm>
              <a:custGeom>
                <a:avLst/>
                <a:gdLst/>
                <a:ahLst/>
                <a:cxnLst/>
                <a:rect l="l" t="t" r="r" b="b"/>
                <a:pathLst>
                  <a:path w="44755" h="37220" extrusionOk="0">
                    <a:moveTo>
                      <a:pt x="36111" y="1"/>
                    </a:moveTo>
                    <a:lnTo>
                      <a:pt x="22378" y="13734"/>
                    </a:lnTo>
                    <a:lnTo>
                      <a:pt x="16180" y="19931"/>
                    </a:lnTo>
                    <a:lnTo>
                      <a:pt x="8645" y="12396"/>
                    </a:lnTo>
                    <a:lnTo>
                      <a:pt x="0" y="21040"/>
                    </a:lnTo>
                    <a:lnTo>
                      <a:pt x="16180" y="37220"/>
                    </a:lnTo>
                    <a:lnTo>
                      <a:pt x="44755" y="8645"/>
                    </a:lnTo>
                    <a:lnTo>
                      <a:pt x="361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5102" name="Google Shape;5102;p51"/>
              <p:cNvSpPr/>
              <p:nvPr/>
            </p:nvSpPr>
            <p:spPr>
              <a:xfrm>
                <a:off x="3800200" y="2242600"/>
                <a:ext cx="559450" cy="775575"/>
              </a:xfrm>
              <a:custGeom>
                <a:avLst/>
                <a:gdLst/>
                <a:ahLst/>
                <a:cxnLst/>
                <a:rect l="l" t="t" r="r" b="b"/>
                <a:pathLst>
                  <a:path w="22378" h="31023" extrusionOk="0">
                    <a:moveTo>
                      <a:pt x="13734" y="1"/>
                    </a:moveTo>
                    <a:lnTo>
                      <a:pt x="1" y="13734"/>
                    </a:lnTo>
                    <a:lnTo>
                      <a:pt x="1" y="31022"/>
                    </a:lnTo>
                    <a:lnTo>
                      <a:pt x="22378" y="8645"/>
                    </a:lnTo>
                    <a:lnTo>
                      <a:pt x="137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</p:grpSp>
      </p:grpSp>
      <p:sp>
        <p:nvSpPr>
          <p:cNvPr id="5103" name="Google Shape;5103;p51">
            <a:hlinkClick r:id="rId3" action="ppaction://hlinksldjump"/>
          </p:cNvPr>
          <p:cNvSpPr/>
          <p:nvPr/>
        </p:nvSpPr>
        <p:spPr>
          <a:xfrm>
            <a:off x="6967425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4" name="Google Shape;5104;p51">
            <a:hlinkClick r:id="rId4" action="ppaction://hlinksldjump"/>
          </p:cNvPr>
          <p:cNvSpPr/>
          <p:nvPr/>
        </p:nvSpPr>
        <p:spPr>
          <a:xfrm rot="10800000">
            <a:off x="5973150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5" name="Google Shape;5105;p51">
            <a:hlinkClick r:id="rId5" action="ppaction://hlinksldjump"/>
          </p:cNvPr>
          <p:cNvSpPr/>
          <p:nvPr/>
        </p:nvSpPr>
        <p:spPr>
          <a:xfrm>
            <a:off x="6433137" y="808188"/>
            <a:ext cx="344911" cy="293173"/>
          </a:xfrm>
          <a:custGeom>
            <a:avLst/>
            <a:gdLst/>
            <a:ahLst/>
            <a:cxnLst/>
            <a:rect l="l" t="t" r="r" b="b"/>
            <a:pathLst>
              <a:path w="209354" h="177950" extrusionOk="0">
                <a:moveTo>
                  <a:pt x="104696" y="1"/>
                </a:moveTo>
                <a:lnTo>
                  <a:pt x="0" y="94216"/>
                </a:lnTo>
                <a:lnTo>
                  <a:pt x="31405" y="94216"/>
                </a:lnTo>
                <a:lnTo>
                  <a:pt x="31405" y="177949"/>
                </a:lnTo>
                <a:lnTo>
                  <a:pt x="83734" y="177949"/>
                </a:lnTo>
                <a:lnTo>
                  <a:pt x="83734" y="115139"/>
                </a:lnTo>
                <a:lnTo>
                  <a:pt x="125620" y="115139"/>
                </a:lnTo>
                <a:lnTo>
                  <a:pt x="125620" y="177949"/>
                </a:lnTo>
                <a:lnTo>
                  <a:pt x="177949" y="177949"/>
                </a:lnTo>
                <a:lnTo>
                  <a:pt x="177949" y="94216"/>
                </a:lnTo>
                <a:lnTo>
                  <a:pt x="209354" y="94216"/>
                </a:lnTo>
                <a:lnTo>
                  <a:pt x="10469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4773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 txBox="1">
            <a:spLocks noGrp="1"/>
          </p:cNvSpPr>
          <p:nvPr>
            <p:ph type="title"/>
          </p:nvPr>
        </p:nvSpPr>
        <p:spPr>
          <a:xfrm>
            <a:off x="711725" y="2150850"/>
            <a:ext cx="7720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Future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en" dirty="0">
                <a:solidFill>
                  <a:schemeClr val="accent2"/>
                </a:solidFill>
              </a:rPr>
              <a:t>and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Projection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359" name="Google Shape;359;p33"/>
          <p:cNvGrpSpPr/>
          <p:nvPr/>
        </p:nvGrpSpPr>
        <p:grpSpPr>
          <a:xfrm>
            <a:off x="711725" y="4235725"/>
            <a:ext cx="1715148" cy="333147"/>
            <a:chOff x="6045725" y="615825"/>
            <a:chExt cx="1715148" cy="333147"/>
          </a:xfrm>
        </p:grpSpPr>
        <p:sp>
          <p:nvSpPr>
            <p:cNvPr id="360" name="Google Shape;360;p33"/>
            <p:cNvSpPr/>
            <p:nvPr/>
          </p:nvSpPr>
          <p:spPr>
            <a:xfrm>
              <a:off x="6045725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0" y="0"/>
                  </a:moveTo>
                  <a:lnTo>
                    <a:pt x="0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6737967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1" y="0"/>
                  </a:moveTo>
                  <a:lnTo>
                    <a:pt x="1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7427640" y="615825"/>
              <a:ext cx="333233" cy="333147"/>
            </a:xfrm>
            <a:custGeom>
              <a:avLst/>
              <a:gdLst/>
              <a:ahLst/>
              <a:cxnLst/>
              <a:rect l="l" t="t" r="r" b="b"/>
              <a:pathLst>
                <a:path w="3892" h="3891" extrusionOk="0">
                  <a:moveTo>
                    <a:pt x="1" y="0"/>
                  </a:moveTo>
                  <a:lnTo>
                    <a:pt x="1" y="3891"/>
                  </a:lnTo>
                  <a:lnTo>
                    <a:pt x="3891" y="3891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33"/>
          <p:cNvSpPr/>
          <p:nvPr/>
        </p:nvSpPr>
        <p:spPr>
          <a:xfrm rot="-5400000" flipH="1">
            <a:off x="979681" y="578357"/>
            <a:ext cx="571473" cy="1108231"/>
          </a:xfrm>
          <a:custGeom>
            <a:avLst/>
            <a:gdLst/>
            <a:ahLst/>
            <a:cxnLst/>
            <a:rect l="l" t="t" r="r" b="b"/>
            <a:pathLst>
              <a:path w="6323" h="12676" extrusionOk="0">
                <a:moveTo>
                  <a:pt x="1" y="1"/>
                </a:moveTo>
                <a:lnTo>
                  <a:pt x="1" y="12676"/>
                </a:lnTo>
                <a:cubicBezTo>
                  <a:pt x="3496" y="12646"/>
                  <a:pt x="6323" y="9819"/>
                  <a:pt x="6323" y="6323"/>
                </a:cubicBezTo>
                <a:cubicBezTo>
                  <a:pt x="6323" y="2828"/>
                  <a:pt x="3496" y="1"/>
                  <a:pt x="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3"/>
          <p:cNvSpPr/>
          <p:nvPr/>
        </p:nvSpPr>
        <p:spPr>
          <a:xfrm flipH="1">
            <a:off x="158496" y="362976"/>
            <a:ext cx="552804" cy="1145657"/>
          </a:xfrm>
          <a:custGeom>
            <a:avLst/>
            <a:gdLst/>
            <a:ahLst/>
            <a:cxnLst/>
            <a:rect l="l" t="t" r="r" b="b"/>
            <a:pathLst>
              <a:path w="6323" h="12676" extrusionOk="0">
                <a:moveTo>
                  <a:pt x="1" y="1"/>
                </a:moveTo>
                <a:lnTo>
                  <a:pt x="1" y="12676"/>
                </a:lnTo>
                <a:cubicBezTo>
                  <a:pt x="3496" y="12646"/>
                  <a:pt x="6323" y="9819"/>
                  <a:pt x="6323" y="6323"/>
                </a:cubicBezTo>
                <a:cubicBezTo>
                  <a:pt x="6323" y="2828"/>
                  <a:pt x="3496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3"/>
          <p:cNvSpPr/>
          <p:nvPr/>
        </p:nvSpPr>
        <p:spPr>
          <a:xfrm rot="5400000" flipH="1">
            <a:off x="8152284" y="4151784"/>
            <a:ext cx="660121" cy="1323311"/>
          </a:xfrm>
          <a:custGeom>
            <a:avLst/>
            <a:gdLst/>
            <a:ahLst/>
            <a:cxnLst/>
            <a:rect l="l" t="t" r="r" b="b"/>
            <a:pathLst>
              <a:path w="6323" h="12676" extrusionOk="0">
                <a:moveTo>
                  <a:pt x="1" y="1"/>
                </a:moveTo>
                <a:lnTo>
                  <a:pt x="1" y="12676"/>
                </a:lnTo>
                <a:cubicBezTo>
                  <a:pt x="3496" y="12646"/>
                  <a:pt x="6323" y="9819"/>
                  <a:pt x="6323" y="6323"/>
                </a:cubicBezTo>
                <a:cubicBezTo>
                  <a:pt x="6323" y="2828"/>
                  <a:pt x="3496" y="1"/>
                  <a:pt x="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626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9" name="Google Shape;5139;p53"/>
          <p:cNvSpPr txBox="1">
            <a:spLocks noGrp="1"/>
          </p:cNvSpPr>
          <p:nvPr>
            <p:ph type="subTitle" idx="5"/>
          </p:nvPr>
        </p:nvSpPr>
        <p:spPr>
          <a:xfrm>
            <a:off x="800472" y="1536300"/>
            <a:ext cx="2101450" cy="3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altLang="zh-CN" dirty="0">
                <a:solidFill>
                  <a:schemeClr val="accent4"/>
                </a:solidFill>
              </a:rPr>
              <a:t>Embedding Tools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5140" name="Google Shape;5140;p53"/>
          <p:cNvSpPr txBox="1">
            <a:spLocks noGrp="1"/>
          </p:cNvSpPr>
          <p:nvPr>
            <p:ph type="subTitle" idx="6"/>
          </p:nvPr>
        </p:nvSpPr>
        <p:spPr>
          <a:xfrm>
            <a:off x="800497" y="2069550"/>
            <a:ext cx="2101425" cy="5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altLang="zh-CN" dirty="0"/>
              <a:t>There is a lack of Embedding Tools specifically for materials science</a:t>
            </a:r>
            <a:endParaRPr dirty="0"/>
          </a:p>
        </p:txBody>
      </p:sp>
      <p:sp>
        <p:nvSpPr>
          <p:cNvPr id="5141" name="Google Shape;5141;p53"/>
          <p:cNvSpPr txBox="1">
            <a:spLocks noGrp="1"/>
          </p:cNvSpPr>
          <p:nvPr>
            <p:ph type="subTitle" idx="1"/>
          </p:nvPr>
        </p:nvSpPr>
        <p:spPr>
          <a:xfrm>
            <a:off x="6353328" y="1531287"/>
            <a:ext cx="2715102" cy="3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6"/>
                </a:solidFill>
              </a:rPr>
              <a:t>Small sample</a:t>
            </a:r>
          </a:p>
          <a:p>
            <a:pPr marL="0" lvl="0" indent="0"/>
            <a:r>
              <a:rPr lang="en" dirty="0">
                <a:solidFill>
                  <a:schemeClr val="accent6"/>
                </a:solidFill>
              </a:rPr>
              <a:t>size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142" name="Google Shape;5142;p53"/>
          <p:cNvSpPr txBox="1">
            <a:spLocks noGrp="1"/>
          </p:cNvSpPr>
          <p:nvPr>
            <p:ph type="subTitle" idx="2"/>
          </p:nvPr>
        </p:nvSpPr>
        <p:spPr>
          <a:xfrm>
            <a:off x="6353328" y="2069550"/>
            <a:ext cx="1990175" cy="5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" dirty="0"/>
              <a:t>We should do more literature acquisition and then build a larger training database</a:t>
            </a:r>
            <a:endParaRPr dirty="0"/>
          </a:p>
        </p:txBody>
      </p:sp>
      <p:sp>
        <p:nvSpPr>
          <p:cNvPr id="5146" name="Google Shape;5146;p53"/>
          <p:cNvSpPr txBox="1">
            <a:spLocks noGrp="1"/>
          </p:cNvSpPr>
          <p:nvPr>
            <p:ph type="subTitle" idx="9"/>
          </p:nvPr>
        </p:nvSpPr>
        <p:spPr>
          <a:xfrm>
            <a:off x="3715960" y="1490958"/>
            <a:ext cx="1990200" cy="3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1"/>
                </a:solidFill>
              </a:rPr>
              <a:t>Difficulty in Tagging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149" name="Google Shape;5149;p53"/>
          <p:cNvSpPr txBox="1">
            <a:spLocks noGrp="1"/>
          </p:cNvSpPr>
          <p:nvPr>
            <p:ph type="title"/>
          </p:nvPr>
        </p:nvSpPr>
        <p:spPr>
          <a:xfrm>
            <a:off x="711725" y="537500"/>
            <a:ext cx="7720500" cy="2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Limitation</a:t>
            </a:r>
            <a:endParaRPr dirty="0"/>
          </a:p>
        </p:txBody>
      </p:sp>
      <p:sp>
        <p:nvSpPr>
          <p:cNvPr id="5150" name="Google Shape;5150;p53"/>
          <p:cNvSpPr txBox="1">
            <a:spLocks noGrp="1"/>
          </p:cNvSpPr>
          <p:nvPr>
            <p:ph type="subTitle" idx="13"/>
          </p:nvPr>
        </p:nvSpPr>
        <p:spPr>
          <a:xfrm>
            <a:off x="3715972" y="2069550"/>
            <a:ext cx="1990188" cy="5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" dirty="0"/>
              <a:t>Unlike Twitter or Weibo, the tagging of material science literature can only be done by professionals, which is time-consuming and expensive.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8917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9" name="Google Shape;5139;p53"/>
          <p:cNvSpPr txBox="1">
            <a:spLocks noGrp="1"/>
          </p:cNvSpPr>
          <p:nvPr>
            <p:ph type="subTitle" idx="5"/>
          </p:nvPr>
        </p:nvSpPr>
        <p:spPr>
          <a:xfrm>
            <a:off x="800472" y="1536300"/>
            <a:ext cx="2101450" cy="3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altLang="zh-CN" dirty="0">
                <a:solidFill>
                  <a:schemeClr val="accent4"/>
                </a:solidFill>
              </a:rPr>
              <a:t>Customized</a:t>
            </a:r>
            <a:r>
              <a:rPr lang="zh-CN" altLang="en-US" dirty="0">
                <a:solidFill>
                  <a:schemeClr val="accent4"/>
                </a:solidFill>
              </a:rPr>
              <a:t> </a:t>
            </a:r>
            <a:r>
              <a:rPr lang="en-US" altLang="zh-CN" dirty="0">
                <a:solidFill>
                  <a:schemeClr val="accent4"/>
                </a:solidFill>
              </a:rPr>
              <a:t>Feature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5140" name="Google Shape;5140;p53"/>
          <p:cNvSpPr txBox="1">
            <a:spLocks noGrp="1"/>
          </p:cNvSpPr>
          <p:nvPr>
            <p:ph type="subTitle" idx="6"/>
          </p:nvPr>
        </p:nvSpPr>
        <p:spPr>
          <a:xfrm>
            <a:off x="800497" y="2069550"/>
            <a:ext cx="2101425" cy="5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altLang="zh-CN" dirty="0"/>
              <a:t>construct some custom features for CRF as the third input</a:t>
            </a:r>
          </a:p>
          <a:p>
            <a:pPr marL="0" lvl="0" indent="0">
              <a:spcAft>
                <a:spcPts val="1600"/>
              </a:spcAft>
            </a:pPr>
            <a:endParaRPr dirty="0"/>
          </a:p>
        </p:txBody>
      </p:sp>
      <p:sp>
        <p:nvSpPr>
          <p:cNvPr id="5141" name="Google Shape;5141;p53"/>
          <p:cNvSpPr txBox="1">
            <a:spLocks noGrp="1"/>
          </p:cNvSpPr>
          <p:nvPr>
            <p:ph type="subTitle" idx="1"/>
          </p:nvPr>
        </p:nvSpPr>
        <p:spPr>
          <a:xfrm>
            <a:off x="6353351" y="1557896"/>
            <a:ext cx="2715102" cy="3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6"/>
                </a:solidFill>
              </a:rPr>
              <a:t>Database construction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142" name="Google Shape;5142;p53"/>
          <p:cNvSpPr txBox="1">
            <a:spLocks noGrp="1"/>
          </p:cNvSpPr>
          <p:nvPr>
            <p:ph type="subTitle" idx="2"/>
          </p:nvPr>
        </p:nvSpPr>
        <p:spPr>
          <a:xfrm>
            <a:off x="6353328" y="2069550"/>
            <a:ext cx="1990175" cy="5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" dirty="0"/>
              <a:t>build a structured materials science database</a:t>
            </a:r>
            <a:endParaRPr dirty="0"/>
          </a:p>
        </p:txBody>
      </p:sp>
      <p:sp>
        <p:nvSpPr>
          <p:cNvPr id="5146" name="Google Shape;5146;p53"/>
          <p:cNvSpPr txBox="1">
            <a:spLocks noGrp="1"/>
          </p:cNvSpPr>
          <p:nvPr>
            <p:ph type="subTitle" idx="9"/>
          </p:nvPr>
        </p:nvSpPr>
        <p:spPr>
          <a:xfrm>
            <a:off x="3715960" y="1490958"/>
            <a:ext cx="1990200" cy="3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Bert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149" name="Google Shape;5149;p53"/>
          <p:cNvSpPr txBox="1">
            <a:spLocks noGrp="1"/>
          </p:cNvSpPr>
          <p:nvPr>
            <p:ph type="title"/>
          </p:nvPr>
        </p:nvSpPr>
        <p:spPr>
          <a:xfrm>
            <a:off x="711725" y="537500"/>
            <a:ext cx="7720500" cy="2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Plan</a:t>
            </a:r>
            <a:endParaRPr dirty="0"/>
          </a:p>
        </p:txBody>
      </p:sp>
      <p:sp>
        <p:nvSpPr>
          <p:cNvPr id="5150" name="Google Shape;5150;p53"/>
          <p:cNvSpPr txBox="1">
            <a:spLocks noGrp="1"/>
          </p:cNvSpPr>
          <p:nvPr>
            <p:ph type="subTitle" idx="13"/>
          </p:nvPr>
        </p:nvSpPr>
        <p:spPr>
          <a:xfrm>
            <a:off x="3715972" y="2069550"/>
            <a:ext cx="1990188" cy="5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" dirty="0"/>
              <a:t>Using Bert instead of CNN for text feature extraction in the future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9162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" name="Google Shape;5223;p56"/>
          <p:cNvSpPr txBox="1">
            <a:spLocks noGrp="1"/>
          </p:cNvSpPr>
          <p:nvPr>
            <p:ph type="ctrTitle"/>
          </p:nvPr>
        </p:nvSpPr>
        <p:spPr>
          <a:xfrm>
            <a:off x="2855650" y="1708605"/>
            <a:ext cx="34488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5224" name="Google Shape;5224;p56"/>
          <p:cNvSpPr txBox="1">
            <a:spLocks noGrp="1"/>
          </p:cNvSpPr>
          <p:nvPr>
            <p:ph type="subTitle" idx="1"/>
          </p:nvPr>
        </p:nvSpPr>
        <p:spPr>
          <a:xfrm>
            <a:off x="2864548" y="2535855"/>
            <a:ext cx="3456000" cy="18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Do you have any questions?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5225" name="Google Shape;5225;p56"/>
          <p:cNvSpPr txBox="1"/>
          <p:nvPr/>
        </p:nvSpPr>
        <p:spPr>
          <a:xfrm>
            <a:off x="2921850" y="4411400"/>
            <a:ext cx="3300300" cy="1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M Sans"/>
                <a:ea typeface="DM Sans"/>
                <a:cs typeface="DM Sans"/>
                <a:sym typeface="DM Sans"/>
              </a:rPr>
              <a:t>Please keep this slide for attribution</a:t>
            </a:r>
            <a:endParaRPr sz="1200">
              <a:solidFill>
                <a:schemeClr val="accent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27" name="Google Shape;5227;p56"/>
          <p:cNvSpPr/>
          <p:nvPr/>
        </p:nvSpPr>
        <p:spPr>
          <a:xfrm>
            <a:off x="4053102" y="3225619"/>
            <a:ext cx="626" cy="135789"/>
          </a:xfrm>
          <a:custGeom>
            <a:avLst/>
            <a:gdLst/>
            <a:ahLst/>
            <a:cxnLst/>
            <a:rect l="l" t="t" r="r" b="b"/>
            <a:pathLst>
              <a:path w="197" h="42701" extrusionOk="0">
                <a:moveTo>
                  <a:pt x="1" y="1"/>
                </a:moveTo>
                <a:lnTo>
                  <a:pt x="1" y="42700"/>
                </a:lnTo>
                <a:lnTo>
                  <a:pt x="131" y="42700"/>
                </a:lnTo>
                <a:lnTo>
                  <a:pt x="19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A141F4-3595-FB4A-AC00-DFF686DBE122}"/>
              </a:ext>
            </a:extLst>
          </p:cNvPr>
          <p:cNvSpPr/>
          <p:nvPr/>
        </p:nvSpPr>
        <p:spPr>
          <a:xfrm>
            <a:off x="2848450" y="3075709"/>
            <a:ext cx="3456000" cy="17664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5" name="Google Shape;4835;p43"/>
          <p:cNvSpPr txBox="1">
            <a:spLocks noGrp="1"/>
          </p:cNvSpPr>
          <p:nvPr>
            <p:ph type="title" idx="2"/>
          </p:nvPr>
        </p:nvSpPr>
        <p:spPr>
          <a:xfrm>
            <a:off x="1438200" y="1675775"/>
            <a:ext cx="31338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lt1"/>
              </a:buClr>
              <a:buSzPts val="1100"/>
            </a:pPr>
            <a:r>
              <a:rPr lang="en-US" altLang="zh-CN" b="0" dirty="0"/>
              <a:t>32,000</a:t>
            </a:r>
            <a:endParaRPr dirty="0"/>
          </a:p>
        </p:txBody>
      </p:sp>
      <p:sp>
        <p:nvSpPr>
          <p:cNvPr id="4836" name="Google Shape;4836;p43"/>
          <p:cNvSpPr txBox="1">
            <a:spLocks noGrp="1"/>
          </p:cNvSpPr>
          <p:nvPr>
            <p:ph type="subTitle" idx="1"/>
          </p:nvPr>
        </p:nvSpPr>
        <p:spPr>
          <a:xfrm>
            <a:off x="1601250" y="2242777"/>
            <a:ext cx="28077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Materials was discovered based on </a:t>
            </a:r>
            <a:r>
              <a:rPr lang="en" altLang="zh-CN" dirty="0">
                <a:hlinkClick r:id="rId3"/>
              </a:rPr>
              <a:t>Springer Materials</a:t>
            </a:r>
            <a:endParaRPr dirty="0"/>
          </a:p>
        </p:txBody>
      </p:sp>
      <p:sp>
        <p:nvSpPr>
          <p:cNvPr id="4837" name="Google Shape;4837;p43"/>
          <p:cNvSpPr txBox="1">
            <a:spLocks noGrp="1"/>
          </p:cNvSpPr>
          <p:nvPr>
            <p:ph type="title" idx="5"/>
          </p:nvPr>
        </p:nvSpPr>
        <p:spPr>
          <a:xfrm>
            <a:off x="1438200" y="3125075"/>
            <a:ext cx="31338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lt1"/>
              </a:buClr>
              <a:buSzPts val="1100"/>
            </a:pPr>
            <a:r>
              <a:rPr lang="en-US" altLang="zh-CN" b="0" dirty="0"/>
              <a:t>67,900</a:t>
            </a:r>
            <a:endParaRPr dirty="0"/>
          </a:p>
        </p:txBody>
      </p:sp>
      <p:sp>
        <p:nvSpPr>
          <p:cNvPr id="4838" name="Google Shape;4838;p43"/>
          <p:cNvSpPr txBox="1">
            <a:spLocks noGrp="1"/>
          </p:cNvSpPr>
          <p:nvPr>
            <p:ph type="subTitle" idx="3"/>
          </p:nvPr>
        </p:nvSpPr>
        <p:spPr>
          <a:xfrm>
            <a:off x="1601250" y="3692075"/>
            <a:ext cx="28077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Literatures since 2022 related material science based on </a:t>
            </a:r>
            <a:r>
              <a:rPr lang="en" altLang="zh-CN" u="sng" dirty="0"/>
              <a:t>Google Scholar</a:t>
            </a:r>
            <a:endParaRPr u="sng" dirty="0"/>
          </a:p>
        </p:txBody>
      </p:sp>
      <p:sp>
        <p:nvSpPr>
          <p:cNvPr id="4839" name="Google Shape;4839;p43"/>
          <p:cNvSpPr txBox="1">
            <a:spLocks noGrp="1"/>
          </p:cNvSpPr>
          <p:nvPr>
            <p:ph type="title" idx="6"/>
          </p:nvPr>
        </p:nvSpPr>
        <p:spPr>
          <a:xfrm>
            <a:off x="4873675" y="2325625"/>
            <a:ext cx="30402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altLang="zh-CN" dirty="0"/>
              <a:t>100</a:t>
            </a:r>
            <a:endParaRPr dirty="0"/>
          </a:p>
        </p:txBody>
      </p:sp>
      <p:sp>
        <p:nvSpPr>
          <p:cNvPr id="4840" name="Google Shape;4840;p43"/>
          <p:cNvSpPr txBox="1">
            <a:spLocks noGrp="1"/>
          </p:cNvSpPr>
          <p:nvPr>
            <p:ph type="subTitle" idx="4"/>
          </p:nvPr>
        </p:nvSpPr>
        <p:spPr>
          <a:xfrm>
            <a:off x="4989925" y="2892547"/>
            <a:ext cx="2807700" cy="5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Properties that one</a:t>
            </a:r>
            <a:r>
              <a:rPr lang="zh-CN" altLang="en-US" dirty="0"/>
              <a:t> </a:t>
            </a:r>
            <a:r>
              <a:rPr lang="en-US" altLang="zh-CN" dirty="0"/>
              <a:t>material</a:t>
            </a:r>
            <a:r>
              <a:rPr lang="zh-CN" altLang="en-US" dirty="0"/>
              <a:t> </a:t>
            </a:r>
            <a:r>
              <a:rPr lang="en-US" altLang="zh-CN" dirty="0"/>
              <a:t>may have based on </a:t>
            </a:r>
            <a:r>
              <a:rPr lang="en" altLang="zh-CN" dirty="0">
                <a:hlinkClick r:id="rId4"/>
              </a:rPr>
              <a:t>Knovel</a:t>
            </a:r>
            <a:endParaRPr lang="en" dirty="0"/>
          </a:p>
        </p:txBody>
      </p:sp>
      <p:sp>
        <p:nvSpPr>
          <p:cNvPr id="4841" name="Google Shape;4841;p43"/>
          <p:cNvSpPr txBox="1">
            <a:spLocks noGrp="1"/>
          </p:cNvSpPr>
          <p:nvPr>
            <p:ph type="title"/>
          </p:nvPr>
        </p:nvSpPr>
        <p:spPr>
          <a:xfrm>
            <a:off x="832825" y="839300"/>
            <a:ext cx="2686800" cy="3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Fast </a:t>
            </a:r>
            <a:r>
              <a:rPr lang="en" b="0" dirty="0"/>
              <a:t>Fact</a:t>
            </a:r>
            <a:endParaRPr b="0" dirty="0"/>
          </a:p>
        </p:txBody>
      </p:sp>
      <p:sp>
        <p:nvSpPr>
          <p:cNvPr id="4842" name="Google Shape;4842;p43">
            <a:hlinkClick r:id="rId5" action="ppaction://hlinksldjump"/>
          </p:cNvPr>
          <p:cNvSpPr/>
          <p:nvPr/>
        </p:nvSpPr>
        <p:spPr>
          <a:xfrm>
            <a:off x="6967425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3" name="Google Shape;4843;p43">
            <a:hlinkClick r:id="rId6" action="ppaction://hlinksldjump"/>
          </p:cNvPr>
          <p:cNvSpPr/>
          <p:nvPr/>
        </p:nvSpPr>
        <p:spPr>
          <a:xfrm rot="10800000">
            <a:off x="5973150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4" name="Google Shape;4844;p43">
            <a:hlinkClick r:id="rId7" action="ppaction://hlinksldjump"/>
          </p:cNvPr>
          <p:cNvSpPr/>
          <p:nvPr/>
        </p:nvSpPr>
        <p:spPr>
          <a:xfrm>
            <a:off x="6433137" y="808188"/>
            <a:ext cx="344911" cy="293173"/>
          </a:xfrm>
          <a:custGeom>
            <a:avLst/>
            <a:gdLst/>
            <a:ahLst/>
            <a:cxnLst/>
            <a:rect l="l" t="t" r="r" b="b"/>
            <a:pathLst>
              <a:path w="209354" h="177950" extrusionOk="0">
                <a:moveTo>
                  <a:pt x="104696" y="1"/>
                </a:moveTo>
                <a:lnTo>
                  <a:pt x="0" y="94216"/>
                </a:lnTo>
                <a:lnTo>
                  <a:pt x="31405" y="94216"/>
                </a:lnTo>
                <a:lnTo>
                  <a:pt x="31405" y="177949"/>
                </a:lnTo>
                <a:lnTo>
                  <a:pt x="83734" y="177949"/>
                </a:lnTo>
                <a:lnTo>
                  <a:pt x="83734" y="115139"/>
                </a:lnTo>
                <a:lnTo>
                  <a:pt x="125620" y="115139"/>
                </a:lnTo>
                <a:lnTo>
                  <a:pt x="125620" y="177949"/>
                </a:lnTo>
                <a:lnTo>
                  <a:pt x="177949" y="177949"/>
                </a:lnTo>
                <a:lnTo>
                  <a:pt x="177949" y="94216"/>
                </a:lnTo>
                <a:lnTo>
                  <a:pt x="209354" y="94216"/>
                </a:lnTo>
                <a:lnTo>
                  <a:pt x="10469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45" name="Google Shape;4845;p43"/>
          <p:cNvGrpSpPr/>
          <p:nvPr/>
        </p:nvGrpSpPr>
        <p:grpSpPr>
          <a:xfrm>
            <a:off x="7765754" y="537495"/>
            <a:ext cx="701067" cy="701067"/>
            <a:chOff x="3564195" y="2391070"/>
            <a:chExt cx="701067" cy="701067"/>
          </a:xfrm>
        </p:grpSpPr>
        <p:sp>
          <p:nvSpPr>
            <p:cNvPr id="4846" name="Google Shape;4846;p43"/>
            <p:cNvSpPr/>
            <p:nvPr/>
          </p:nvSpPr>
          <p:spPr>
            <a:xfrm rot="10800000">
              <a:off x="3564195" y="2391070"/>
              <a:ext cx="701067" cy="701067"/>
            </a:xfrm>
            <a:custGeom>
              <a:avLst/>
              <a:gdLst/>
              <a:ahLst/>
              <a:cxnLst/>
              <a:rect l="l" t="t" r="r" b="b"/>
              <a:pathLst>
                <a:path w="20062" h="20062" extrusionOk="0">
                  <a:moveTo>
                    <a:pt x="10031" y="1"/>
                  </a:moveTo>
                  <a:cubicBezTo>
                    <a:pt x="4499" y="1"/>
                    <a:pt x="0" y="4499"/>
                    <a:pt x="0" y="10031"/>
                  </a:cubicBezTo>
                  <a:cubicBezTo>
                    <a:pt x="0" y="15594"/>
                    <a:pt x="4499" y="20062"/>
                    <a:pt x="10031" y="20062"/>
                  </a:cubicBezTo>
                  <a:cubicBezTo>
                    <a:pt x="15563" y="20062"/>
                    <a:pt x="20061" y="15594"/>
                    <a:pt x="20061" y="10031"/>
                  </a:cubicBezTo>
                  <a:cubicBezTo>
                    <a:pt x="20061" y="4499"/>
                    <a:pt x="15563" y="1"/>
                    <a:pt x="10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grpSp>
          <p:nvGrpSpPr>
            <p:cNvPr id="4847" name="Google Shape;4847;p43"/>
            <p:cNvGrpSpPr/>
            <p:nvPr/>
          </p:nvGrpSpPr>
          <p:grpSpPr>
            <a:xfrm>
              <a:off x="3733312" y="2560200"/>
              <a:ext cx="362734" cy="362734"/>
              <a:chOff x="1190625" y="238125"/>
              <a:chExt cx="5219200" cy="5219200"/>
            </a:xfrm>
          </p:grpSpPr>
          <p:sp>
            <p:nvSpPr>
              <p:cNvPr id="4848" name="Google Shape;4848;p43"/>
              <p:cNvSpPr/>
              <p:nvPr/>
            </p:nvSpPr>
            <p:spPr>
              <a:xfrm>
                <a:off x="1190625" y="238125"/>
                <a:ext cx="5219200" cy="5219200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208768" extrusionOk="0">
                    <a:moveTo>
                      <a:pt x="104286" y="0"/>
                    </a:moveTo>
                    <a:cubicBezTo>
                      <a:pt x="76428" y="33"/>
                      <a:pt x="50267" y="10895"/>
                      <a:pt x="30565" y="30565"/>
                    </a:cubicBezTo>
                    <a:cubicBezTo>
                      <a:pt x="10862" y="50300"/>
                      <a:pt x="0" y="76494"/>
                      <a:pt x="0" y="104384"/>
                    </a:cubicBezTo>
                    <a:cubicBezTo>
                      <a:pt x="0" y="132274"/>
                      <a:pt x="10862" y="158467"/>
                      <a:pt x="30565" y="178202"/>
                    </a:cubicBezTo>
                    <a:cubicBezTo>
                      <a:pt x="50267" y="197872"/>
                      <a:pt x="76428" y="208735"/>
                      <a:pt x="104286" y="208767"/>
                    </a:cubicBezTo>
                    <a:lnTo>
                      <a:pt x="104384" y="208767"/>
                    </a:lnTo>
                    <a:cubicBezTo>
                      <a:pt x="132274" y="208767"/>
                      <a:pt x="158467" y="197905"/>
                      <a:pt x="178202" y="178202"/>
                    </a:cubicBezTo>
                    <a:cubicBezTo>
                      <a:pt x="197905" y="158467"/>
                      <a:pt x="208767" y="132274"/>
                      <a:pt x="208767" y="104384"/>
                    </a:cubicBezTo>
                    <a:cubicBezTo>
                      <a:pt x="208767" y="76494"/>
                      <a:pt x="197905" y="50300"/>
                      <a:pt x="178202" y="30565"/>
                    </a:cubicBezTo>
                    <a:cubicBezTo>
                      <a:pt x="158467" y="10862"/>
                      <a:pt x="132274" y="0"/>
                      <a:pt x="1043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4849" name="Google Shape;4849;p43"/>
              <p:cNvSpPr/>
              <p:nvPr/>
            </p:nvSpPr>
            <p:spPr>
              <a:xfrm>
                <a:off x="3797750" y="238125"/>
                <a:ext cx="2612075" cy="5219200"/>
              </a:xfrm>
              <a:custGeom>
                <a:avLst/>
                <a:gdLst/>
                <a:ahLst/>
                <a:cxnLst/>
                <a:rect l="l" t="t" r="r" b="b"/>
                <a:pathLst>
                  <a:path w="104483" h="208768" extrusionOk="0">
                    <a:moveTo>
                      <a:pt x="1" y="0"/>
                    </a:moveTo>
                    <a:lnTo>
                      <a:pt x="1" y="208767"/>
                    </a:lnTo>
                    <a:lnTo>
                      <a:pt x="99" y="208767"/>
                    </a:lnTo>
                    <a:cubicBezTo>
                      <a:pt x="27989" y="208767"/>
                      <a:pt x="54182" y="197905"/>
                      <a:pt x="73917" y="178202"/>
                    </a:cubicBezTo>
                    <a:cubicBezTo>
                      <a:pt x="93620" y="158467"/>
                      <a:pt x="104482" y="132274"/>
                      <a:pt x="104482" y="104384"/>
                    </a:cubicBezTo>
                    <a:cubicBezTo>
                      <a:pt x="104482" y="76494"/>
                      <a:pt x="93620" y="50300"/>
                      <a:pt x="73917" y="30565"/>
                    </a:cubicBezTo>
                    <a:cubicBezTo>
                      <a:pt x="54182" y="10862"/>
                      <a:pt x="27989" y="0"/>
                      <a:pt x="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4850" name="Google Shape;4850;p43"/>
              <p:cNvSpPr/>
              <p:nvPr/>
            </p:nvSpPr>
            <p:spPr>
              <a:xfrm>
                <a:off x="3491950" y="1171050"/>
                <a:ext cx="611650" cy="2125200"/>
              </a:xfrm>
              <a:custGeom>
                <a:avLst/>
                <a:gdLst/>
                <a:ahLst/>
                <a:cxnLst/>
                <a:rect l="l" t="t" r="r" b="b"/>
                <a:pathLst>
                  <a:path w="24466" h="85008" extrusionOk="0">
                    <a:moveTo>
                      <a:pt x="0" y="0"/>
                    </a:moveTo>
                    <a:lnTo>
                      <a:pt x="0" y="85007"/>
                    </a:lnTo>
                    <a:lnTo>
                      <a:pt x="24465" y="85007"/>
                    </a:lnTo>
                    <a:lnTo>
                      <a:pt x="2446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4851" name="Google Shape;4851;p43"/>
              <p:cNvSpPr/>
              <p:nvPr/>
            </p:nvSpPr>
            <p:spPr>
              <a:xfrm>
                <a:off x="3491950" y="3912750"/>
                <a:ext cx="611650" cy="611625"/>
              </a:xfrm>
              <a:custGeom>
                <a:avLst/>
                <a:gdLst/>
                <a:ahLst/>
                <a:cxnLst/>
                <a:rect l="l" t="t" r="r" b="b"/>
                <a:pathLst>
                  <a:path w="24466" h="24465" extrusionOk="0">
                    <a:moveTo>
                      <a:pt x="0" y="0"/>
                    </a:moveTo>
                    <a:lnTo>
                      <a:pt x="0" y="24465"/>
                    </a:lnTo>
                    <a:lnTo>
                      <a:pt x="24465" y="24465"/>
                    </a:lnTo>
                    <a:lnTo>
                      <a:pt x="2446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4852" name="Google Shape;4852;p43"/>
              <p:cNvSpPr/>
              <p:nvPr/>
            </p:nvSpPr>
            <p:spPr>
              <a:xfrm>
                <a:off x="3797750" y="1171050"/>
                <a:ext cx="305850" cy="2125200"/>
              </a:xfrm>
              <a:custGeom>
                <a:avLst/>
                <a:gdLst/>
                <a:ahLst/>
                <a:cxnLst/>
                <a:rect l="l" t="t" r="r" b="b"/>
                <a:pathLst>
                  <a:path w="12234" h="85008" extrusionOk="0">
                    <a:moveTo>
                      <a:pt x="1" y="0"/>
                    </a:moveTo>
                    <a:lnTo>
                      <a:pt x="1" y="85007"/>
                    </a:lnTo>
                    <a:lnTo>
                      <a:pt x="12233" y="85007"/>
                    </a:lnTo>
                    <a:lnTo>
                      <a:pt x="122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4853" name="Google Shape;4853;p43"/>
              <p:cNvSpPr/>
              <p:nvPr/>
            </p:nvSpPr>
            <p:spPr>
              <a:xfrm>
                <a:off x="3797750" y="3912750"/>
                <a:ext cx="305850" cy="611625"/>
              </a:xfrm>
              <a:custGeom>
                <a:avLst/>
                <a:gdLst/>
                <a:ahLst/>
                <a:cxnLst/>
                <a:rect l="l" t="t" r="r" b="b"/>
                <a:pathLst>
                  <a:path w="12234" h="24465" extrusionOk="0">
                    <a:moveTo>
                      <a:pt x="1" y="0"/>
                    </a:moveTo>
                    <a:lnTo>
                      <a:pt x="1" y="24465"/>
                    </a:lnTo>
                    <a:lnTo>
                      <a:pt x="12233" y="24465"/>
                    </a:lnTo>
                    <a:lnTo>
                      <a:pt x="122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1484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5"/>
          <p:cNvSpPr txBox="1">
            <a:spLocks noGrp="1"/>
          </p:cNvSpPr>
          <p:nvPr>
            <p:ph type="body" idx="1"/>
          </p:nvPr>
        </p:nvSpPr>
        <p:spPr>
          <a:xfrm>
            <a:off x="1138575" y="2048050"/>
            <a:ext cx="6720000" cy="205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chemeClr val="dk1"/>
                </a:solidFill>
              </a:rPr>
              <a:t>Unstructured text in millions of published scientific articles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-US" dirty="0">
                <a:solidFill>
                  <a:schemeClr val="dk1"/>
                </a:solidFill>
              </a:rPr>
              <a:t>Data is big and grow</a:t>
            </a:r>
            <a:r>
              <a:rPr lang="zh-CN" altLang="en-US" dirty="0">
                <a:solidFill>
                  <a:schemeClr val="dk1"/>
                </a:solidFill>
              </a:rPr>
              <a:t> </a:t>
            </a:r>
            <a:r>
              <a:rPr lang="en-US" altLang="zh-CN" dirty="0">
                <a:solidFill>
                  <a:schemeClr val="dk1"/>
                </a:solidFill>
              </a:rPr>
              <a:t>rapidly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>
              <a:spcBef>
                <a:spcPts val="1600"/>
              </a:spcBef>
            </a:pPr>
            <a:r>
              <a:rPr lang="en" dirty="0">
                <a:solidFill>
                  <a:schemeClr val="dk1"/>
                </a:solidFill>
              </a:rPr>
              <a:t>Cannot handle large-scale problems</a:t>
            </a:r>
            <a:endParaRPr dirty="0"/>
          </a:p>
        </p:txBody>
      </p:sp>
      <p:sp>
        <p:nvSpPr>
          <p:cNvPr id="617" name="Google Shape;617;p35"/>
          <p:cNvSpPr txBox="1">
            <a:spLocks noGrp="1"/>
          </p:cNvSpPr>
          <p:nvPr>
            <p:ph type="title"/>
          </p:nvPr>
        </p:nvSpPr>
        <p:spPr>
          <a:xfrm>
            <a:off x="832825" y="839300"/>
            <a:ext cx="2686800" cy="3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Problem</a:t>
            </a:r>
            <a:r>
              <a:rPr lang="en" b="0" dirty="0"/>
              <a:t> Statement</a:t>
            </a:r>
            <a:endParaRPr dirty="0"/>
          </a:p>
        </p:txBody>
      </p:sp>
      <p:sp>
        <p:nvSpPr>
          <p:cNvPr id="618" name="Google Shape;618;p35"/>
          <p:cNvSpPr/>
          <p:nvPr/>
        </p:nvSpPr>
        <p:spPr>
          <a:xfrm rot="10800000">
            <a:off x="7768556" y="530903"/>
            <a:ext cx="701067" cy="701067"/>
          </a:xfrm>
          <a:custGeom>
            <a:avLst/>
            <a:gdLst/>
            <a:ahLst/>
            <a:cxnLst/>
            <a:rect l="l" t="t" r="r" b="b"/>
            <a:pathLst>
              <a:path w="20062" h="20062" extrusionOk="0">
                <a:moveTo>
                  <a:pt x="10031" y="1"/>
                </a:moveTo>
                <a:cubicBezTo>
                  <a:pt x="4499" y="1"/>
                  <a:pt x="0" y="4499"/>
                  <a:pt x="0" y="10031"/>
                </a:cubicBezTo>
                <a:cubicBezTo>
                  <a:pt x="0" y="15594"/>
                  <a:pt x="4499" y="20062"/>
                  <a:pt x="10031" y="20062"/>
                </a:cubicBezTo>
                <a:cubicBezTo>
                  <a:pt x="15563" y="20062"/>
                  <a:pt x="20061" y="15594"/>
                  <a:pt x="20061" y="10031"/>
                </a:cubicBezTo>
                <a:cubicBezTo>
                  <a:pt x="20061" y="4499"/>
                  <a:pt x="15563" y="1"/>
                  <a:pt x="1003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619" name="Google Shape;619;p35"/>
          <p:cNvGrpSpPr/>
          <p:nvPr/>
        </p:nvGrpSpPr>
        <p:grpSpPr>
          <a:xfrm>
            <a:off x="7970338" y="676287"/>
            <a:ext cx="362734" cy="362734"/>
            <a:chOff x="1190625" y="238125"/>
            <a:chExt cx="5219200" cy="5219200"/>
          </a:xfrm>
        </p:grpSpPr>
        <p:sp>
          <p:nvSpPr>
            <p:cNvPr id="620" name="Google Shape;620;p35"/>
            <p:cNvSpPr/>
            <p:nvPr/>
          </p:nvSpPr>
          <p:spPr>
            <a:xfrm>
              <a:off x="2462775" y="2970025"/>
              <a:ext cx="1215125" cy="1215125"/>
            </a:xfrm>
            <a:custGeom>
              <a:avLst/>
              <a:gdLst/>
              <a:ahLst/>
              <a:cxnLst/>
              <a:rect l="l" t="t" r="r" b="b"/>
              <a:pathLst>
                <a:path w="48605" h="48605" extrusionOk="0">
                  <a:moveTo>
                    <a:pt x="12364" y="1"/>
                  </a:moveTo>
                  <a:lnTo>
                    <a:pt x="1" y="12396"/>
                  </a:lnTo>
                  <a:lnTo>
                    <a:pt x="1" y="48604"/>
                  </a:lnTo>
                  <a:lnTo>
                    <a:pt x="36209" y="48604"/>
                  </a:lnTo>
                  <a:lnTo>
                    <a:pt x="48605" y="36241"/>
                  </a:lnTo>
                  <a:lnTo>
                    <a:pt x="43516" y="5089"/>
                  </a:lnTo>
                  <a:lnTo>
                    <a:pt x="12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2462775" y="3097250"/>
              <a:ext cx="1215125" cy="1087900"/>
            </a:xfrm>
            <a:custGeom>
              <a:avLst/>
              <a:gdLst/>
              <a:ahLst/>
              <a:cxnLst/>
              <a:rect l="l" t="t" r="r" b="b"/>
              <a:pathLst>
                <a:path w="48605" h="43516" extrusionOk="0">
                  <a:moveTo>
                    <a:pt x="43516" y="0"/>
                  </a:moveTo>
                  <a:lnTo>
                    <a:pt x="1" y="43515"/>
                  </a:lnTo>
                  <a:lnTo>
                    <a:pt x="36209" y="43515"/>
                  </a:lnTo>
                  <a:lnTo>
                    <a:pt x="48605" y="31152"/>
                  </a:lnTo>
                  <a:lnTo>
                    <a:pt x="435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2771850" y="840775"/>
              <a:ext cx="3035325" cy="3035300"/>
            </a:xfrm>
            <a:custGeom>
              <a:avLst/>
              <a:gdLst/>
              <a:ahLst/>
              <a:cxnLst/>
              <a:rect l="l" t="t" r="r" b="b"/>
              <a:pathLst>
                <a:path w="121413" h="121412" extrusionOk="0">
                  <a:moveTo>
                    <a:pt x="85204" y="0"/>
                  </a:moveTo>
                  <a:lnTo>
                    <a:pt x="68405" y="16799"/>
                  </a:lnTo>
                  <a:lnTo>
                    <a:pt x="1" y="85171"/>
                  </a:lnTo>
                  <a:lnTo>
                    <a:pt x="18138" y="103307"/>
                  </a:lnTo>
                  <a:lnTo>
                    <a:pt x="36242" y="121411"/>
                  </a:lnTo>
                  <a:lnTo>
                    <a:pt x="104613" y="53007"/>
                  </a:lnTo>
                  <a:lnTo>
                    <a:pt x="121412" y="36208"/>
                  </a:lnTo>
                  <a:lnTo>
                    <a:pt x="103308" y="18104"/>
                  </a:lnTo>
                  <a:lnTo>
                    <a:pt x="852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3225275" y="1293375"/>
              <a:ext cx="2581900" cy="2582700"/>
            </a:xfrm>
            <a:custGeom>
              <a:avLst/>
              <a:gdLst/>
              <a:ahLst/>
              <a:cxnLst/>
              <a:rect l="l" t="t" r="r" b="b"/>
              <a:pathLst>
                <a:path w="103276" h="103308" extrusionOk="0">
                  <a:moveTo>
                    <a:pt x="85171" y="0"/>
                  </a:moveTo>
                  <a:lnTo>
                    <a:pt x="1" y="85203"/>
                  </a:lnTo>
                  <a:lnTo>
                    <a:pt x="18105" y="103307"/>
                  </a:lnTo>
                  <a:lnTo>
                    <a:pt x="86476" y="34903"/>
                  </a:lnTo>
                  <a:lnTo>
                    <a:pt x="103275" y="18104"/>
                  </a:lnTo>
                  <a:lnTo>
                    <a:pt x="851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4481950" y="238125"/>
              <a:ext cx="1927875" cy="1927850"/>
            </a:xfrm>
            <a:custGeom>
              <a:avLst/>
              <a:gdLst/>
              <a:ahLst/>
              <a:cxnLst/>
              <a:rect l="l" t="t" r="r" b="b"/>
              <a:pathLst>
                <a:path w="77115" h="77114" extrusionOk="0">
                  <a:moveTo>
                    <a:pt x="40906" y="0"/>
                  </a:moveTo>
                  <a:lnTo>
                    <a:pt x="1" y="40905"/>
                  </a:lnTo>
                  <a:lnTo>
                    <a:pt x="36209" y="77113"/>
                  </a:lnTo>
                  <a:lnTo>
                    <a:pt x="77114" y="36208"/>
                  </a:lnTo>
                  <a:lnTo>
                    <a:pt x="59010" y="18104"/>
                  </a:lnTo>
                  <a:lnTo>
                    <a:pt x="409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1190625" y="1379800"/>
              <a:ext cx="4077500" cy="4077525"/>
            </a:xfrm>
            <a:custGeom>
              <a:avLst/>
              <a:gdLst/>
              <a:ahLst/>
              <a:cxnLst/>
              <a:rect l="l" t="t" r="r" b="b"/>
              <a:pathLst>
                <a:path w="163100" h="163101" extrusionOk="0">
                  <a:moveTo>
                    <a:pt x="0" y="1"/>
                  </a:moveTo>
                  <a:lnTo>
                    <a:pt x="0" y="163100"/>
                  </a:lnTo>
                  <a:lnTo>
                    <a:pt x="163099" y="163100"/>
                  </a:lnTo>
                  <a:lnTo>
                    <a:pt x="163099" y="93783"/>
                  </a:lnTo>
                  <a:lnTo>
                    <a:pt x="150867" y="93783"/>
                  </a:lnTo>
                  <a:lnTo>
                    <a:pt x="150867" y="150868"/>
                  </a:lnTo>
                  <a:lnTo>
                    <a:pt x="12232" y="150868"/>
                  </a:lnTo>
                  <a:lnTo>
                    <a:pt x="12232" y="12233"/>
                  </a:lnTo>
                  <a:lnTo>
                    <a:pt x="69448" y="12233"/>
                  </a:lnTo>
                  <a:lnTo>
                    <a:pt x="694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4934550" y="691525"/>
              <a:ext cx="1474450" cy="1475250"/>
            </a:xfrm>
            <a:custGeom>
              <a:avLst/>
              <a:gdLst/>
              <a:ahLst/>
              <a:cxnLst/>
              <a:rect l="l" t="t" r="r" b="b"/>
              <a:pathLst>
                <a:path w="58978" h="59010" extrusionOk="0">
                  <a:moveTo>
                    <a:pt x="40873" y="1"/>
                  </a:moveTo>
                  <a:lnTo>
                    <a:pt x="1" y="40873"/>
                  </a:lnTo>
                  <a:lnTo>
                    <a:pt x="18105" y="59010"/>
                  </a:lnTo>
                  <a:lnTo>
                    <a:pt x="58978" y="18105"/>
                  </a:lnTo>
                  <a:lnTo>
                    <a:pt x="408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1190625" y="3724350"/>
              <a:ext cx="4077500" cy="1732975"/>
            </a:xfrm>
            <a:custGeom>
              <a:avLst/>
              <a:gdLst/>
              <a:ahLst/>
              <a:cxnLst/>
              <a:rect l="l" t="t" r="r" b="b"/>
              <a:pathLst>
                <a:path w="163100" h="69319" extrusionOk="0">
                  <a:moveTo>
                    <a:pt x="150867" y="1"/>
                  </a:moveTo>
                  <a:lnTo>
                    <a:pt x="150867" y="57086"/>
                  </a:lnTo>
                  <a:lnTo>
                    <a:pt x="12232" y="57086"/>
                  </a:lnTo>
                  <a:lnTo>
                    <a:pt x="0" y="69318"/>
                  </a:lnTo>
                  <a:lnTo>
                    <a:pt x="163099" y="69318"/>
                  </a:lnTo>
                  <a:lnTo>
                    <a:pt x="163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  <p:sp>
        <p:nvSpPr>
          <p:cNvPr id="628" name="Google Shape;628;p35">
            <a:hlinkClick r:id="rId3" action="ppaction://hlinksldjump"/>
          </p:cNvPr>
          <p:cNvSpPr/>
          <p:nvPr/>
        </p:nvSpPr>
        <p:spPr>
          <a:xfrm>
            <a:off x="6967425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5">
            <a:hlinkClick r:id="rId4" action="ppaction://hlinksldjump"/>
          </p:cNvPr>
          <p:cNvSpPr/>
          <p:nvPr/>
        </p:nvSpPr>
        <p:spPr>
          <a:xfrm rot="10800000">
            <a:off x="5973150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35">
            <a:hlinkClick r:id="rId4" action="ppaction://hlinksldjump"/>
          </p:cNvPr>
          <p:cNvSpPr/>
          <p:nvPr/>
        </p:nvSpPr>
        <p:spPr>
          <a:xfrm>
            <a:off x="6433137" y="808188"/>
            <a:ext cx="344911" cy="293173"/>
          </a:xfrm>
          <a:custGeom>
            <a:avLst/>
            <a:gdLst/>
            <a:ahLst/>
            <a:cxnLst/>
            <a:rect l="l" t="t" r="r" b="b"/>
            <a:pathLst>
              <a:path w="209354" h="177950" extrusionOk="0">
                <a:moveTo>
                  <a:pt x="104696" y="1"/>
                </a:moveTo>
                <a:lnTo>
                  <a:pt x="0" y="94216"/>
                </a:lnTo>
                <a:lnTo>
                  <a:pt x="31405" y="94216"/>
                </a:lnTo>
                <a:lnTo>
                  <a:pt x="31405" y="177949"/>
                </a:lnTo>
                <a:lnTo>
                  <a:pt x="83734" y="177949"/>
                </a:lnTo>
                <a:lnTo>
                  <a:pt x="83734" y="115139"/>
                </a:lnTo>
                <a:lnTo>
                  <a:pt x="125620" y="115139"/>
                </a:lnTo>
                <a:lnTo>
                  <a:pt x="125620" y="177949"/>
                </a:lnTo>
                <a:lnTo>
                  <a:pt x="177949" y="177949"/>
                </a:lnTo>
                <a:lnTo>
                  <a:pt x="177949" y="94216"/>
                </a:lnTo>
                <a:lnTo>
                  <a:pt x="209354" y="94216"/>
                </a:lnTo>
                <a:lnTo>
                  <a:pt x="10469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06;p34">
            <a:hlinkClick r:id="rId5" action="ppaction://hlinksldjump"/>
            <a:extLst>
              <a:ext uri="{FF2B5EF4-FFF2-40B4-BE49-F238E27FC236}">
                <a16:creationId xmlns:a16="http://schemas.microsoft.com/office/drawing/2014/main" id="{9FFB178E-6E4A-0C43-B82B-8B26C43F662C}"/>
              </a:ext>
            </a:extLst>
          </p:cNvPr>
          <p:cNvSpPr/>
          <p:nvPr/>
        </p:nvSpPr>
        <p:spPr>
          <a:xfrm rot="10800000">
            <a:off x="7761212" y="515620"/>
            <a:ext cx="701067" cy="701067"/>
          </a:xfrm>
          <a:custGeom>
            <a:avLst/>
            <a:gdLst/>
            <a:ahLst/>
            <a:cxnLst/>
            <a:rect l="l" t="t" r="r" b="b"/>
            <a:pathLst>
              <a:path w="20062" h="20062" extrusionOk="0">
                <a:moveTo>
                  <a:pt x="10031" y="1"/>
                </a:moveTo>
                <a:cubicBezTo>
                  <a:pt x="4499" y="1"/>
                  <a:pt x="0" y="4499"/>
                  <a:pt x="0" y="10031"/>
                </a:cubicBezTo>
                <a:cubicBezTo>
                  <a:pt x="0" y="15594"/>
                  <a:pt x="4499" y="20062"/>
                  <a:pt x="10031" y="20062"/>
                </a:cubicBezTo>
                <a:cubicBezTo>
                  <a:pt x="15563" y="20062"/>
                  <a:pt x="20061" y="15594"/>
                  <a:pt x="20061" y="10031"/>
                </a:cubicBezTo>
                <a:cubicBezTo>
                  <a:pt x="20061" y="4499"/>
                  <a:pt x="15563" y="1"/>
                  <a:pt x="10031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18" name="Google Shape;519;p34">
            <a:extLst>
              <a:ext uri="{FF2B5EF4-FFF2-40B4-BE49-F238E27FC236}">
                <a16:creationId xmlns:a16="http://schemas.microsoft.com/office/drawing/2014/main" id="{D352B3B3-E774-8B4E-B220-D288F8D9CF59}"/>
              </a:ext>
            </a:extLst>
          </p:cNvPr>
          <p:cNvGrpSpPr/>
          <p:nvPr/>
        </p:nvGrpSpPr>
        <p:grpSpPr>
          <a:xfrm>
            <a:off x="7792669" y="523261"/>
            <a:ext cx="701067" cy="701067"/>
            <a:chOff x="3564195" y="3601266"/>
            <a:chExt cx="701067" cy="701067"/>
          </a:xfrm>
        </p:grpSpPr>
        <p:sp>
          <p:nvSpPr>
            <p:cNvPr id="19" name="Google Shape;520;p34">
              <a:extLst>
                <a:ext uri="{FF2B5EF4-FFF2-40B4-BE49-F238E27FC236}">
                  <a16:creationId xmlns:a16="http://schemas.microsoft.com/office/drawing/2014/main" id="{E1A527E7-0245-C74D-A93D-F4AD2754A640}"/>
                </a:ext>
              </a:extLst>
            </p:cNvPr>
            <p:cNvSpPr/>
            <p:nvPr/>
          </p:nvSpPr>
          <p:spPr>
            <a:xfrm rot="10800000">
              <a:off x="3564195" y="3601266"/>
              <a:ext cx="701067" cy="701067"/>
            </a:xfrm>
            <a:custGeom>
              <a:avLst/>
              <a:gdLst/>
              <a:ahLst/>
              <a:cxnLst/>
              <a:rect l="l" t="t" r="r" b="b"/>
              <a:pathLst>
                <a:path w="20062" h="20062" extrusionOk="0">
                  <a:moveTo>
                    <a:pt x="10031" y="1"/>
                  </a:moveTo>
                  <a:cubicBezTo>
                    <a:pt x="4499" y="1"/>
                    <a:pt x="0" y="4499"/>
                    <a:pt x="0" y="10031"/>
                  </a:cubicBezTo>
                  <a:cubicBezTo>
                    <a:pt x="0" y="15594"/>
                    <a:pt x="4499" y="20062"/>
                    <a:pt x="10031" y="20062"/>
                  </a:cubicBezTo>
                  <a:cubicBezTo>
                    <a:pt x="15563" y="20062"/>
                    <a:pt x="20061" y="15594"/>
                    <a:pt x="20061" y="10031"/>
                  </a:cubicBezTo>
                  <a:cubicBezTo>
                    <a:pt x="20061" y="4499"/>
                    <a:pt x="15563" y="1"/>
                    <a:pt x="10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grpSp>
          <p:nvGrpSpPr>
            <p:cNvPr id="20" name="Google Shape;521;p34">
              <a:extLst>
                <a:ext uri="{FF2B5EF4-FFF2-40B4-BE49-F238E27FC236}">
                  <a16:creationId xmlns:a16="http://schemas.microsoft.com/office/drawing/2014/main" id="{9255ECCE-91F5-7F47-B6EB-7BDAFE66FB43}"/>
                </a:ext>
              </a:extLst>
            </p:cNvPr>
            <p:cNvGrpSpPr/>
            <p:nvPr/>
          </p:nvGrpSpPr>
          <p:grpSpPr>
            <a:xfrm>
              <a:off x="3752453" y="3757506"/>
              <a:ext cx="341392" cy="380101"/>
              <a:chOff x="1408750" y="238125"/>
              <a:chExt cx="4695900" cy="5228350"/>
            </a:xfrm>
          </p:grpSpPr>
          <p:sp>
            <p:nvSpPr>
              <p:cNvPr id="21" name="Google Shape;522;p34">
                <a:extLst>
                  <a:ext uri="{FF2B5EF4-FFF2-40B4-BE49-F238E27FC236}">
                    <a16:creationId xmlns:a16="http://schemas.microsoft.com/office/drawing/2014/main" id="{0DAAB1AD-F35D-E549-A30A-E14002B32446}"/>
                  </a:ext>
                </a:extLst>
              </p:cNvPr>
              <p:cNvSpPr/>
              <p:nvPr/>
            </p:nvSpPr>
            <p:spPr>
              <a:xfrm>
                <a:off x="1408750" y="238125"/>
                <a:ext cx="4695900" cy="5228350"/>
              </a:xfrm>
              <a:custGeom>
                <a:avLst/>
                <a:gdLst/>
                <a:ahLst/>
                <a:cxnLst/>
                <a:rect l="l" t="t" r="r" b="b"/>
                <a:pathLst>
                  <a:path w="187836" h="209134" extrusionOk="0">
                    <a:moveTo>
                      <a:pt x="83624" y="0"/>
                    </a:moveTo>
                    <a:cubicBezTo>
                      <a:pt x="77987" y="0"/>
                      <a:pt x="72227" y="490"/>
                      <a:pt x="66590" y="1716"/>
                    </a:cubicBezTo>
                    <a:cubicBezTo>
                      <a:pt x="36298" y="7965"/>
                      <a:pt x="11764" y="32621"/>
                      <a:pt x="5637" y="62890"/>
                    </a:cubicBezTo>
                    <a:cubicBezTo>
                      <a:pt x="0" y="90486"/>
                      <a:pt x="8578" y="117961"/>
                      <a:pt x="28455" y="137078"/>
                    </a:cubicBezTo>
                    <a:lnTo>
                      <a:pt x="28455" y="209133"/>
                    </a:lnTo>
                    <a:lnTo>
                      <a:pt x="114285" y="209133"/>
                    </a:lnTo>
                    <a:lnTo>
                      <a:pt x="114285" y="171537"/>
                    </a:lnTo>
                    <a:lnTo>
                      <a:pt x="163327" y="171537"/>
                    </a:lnTo>
                    <a:lnTo>
                      <a:pt x="163327" y="134749"/>
                    </a:lnTo>
                    <a:lnTo>
                      <a:pt x="187835" y="134749"/>
                    </a:lnTo>
                    <a:lnTo>
                      <a:pt x="163327" y="78109"/>
                    </a:lnTo>
                    <a:cubicBezTo>
                      <a:pt x="162836" y="54557"/>
                      <a:pt x="152175" y="32621"/>
                      <a:pt x="133892" y="17646"/>
                    </a:cubicBezTo>
                    <a:cubicBezTo>
                      <a:pt x="119554" y="6005"/>
                      <a:pt x="101883" y="0"/>
                      <a:pt x="836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23;p34">
                <a:extLst>
                  <a:ext uri="{FF2B5EF4-FFF2-40B4-BE49-F238E27FC236}">
                    <a16:creationId xmlns:a16="http://schemas.microsoft.com/office/drawing/2014/main" id="{2BD692F2-9A65-D542-9453-19AC68E84976}"/>
                  </a:ext>
                </a:extLst>
              </p:cNvPr>
              <p:cNvSpPr/>
              <p:nvPr/>
            </p:nvSpPr>
            <p:spPr>
              <a:xfrm>
                <a:off x="3499350" y="238125"/>
                <a:ext cx="2605300" cy="5228350"/>
              </a:xfrm>
              <a:custGeom>
                <a:avLst/>
                <a:gdLst/>
                <a:ahLst/>
                <a:cxnLst/>
                <a:rect l="l" t="t" r="r" b="b"/>
                <a:pathLst>
                  <a:path w="104212" h="209134" extrusionOk="0">
                    <a:moveTo>
                      <a:pt x="0" y="0"/>
                    </a:moveTo>
                    <a:lnTo>
                      <a:pt x="0" y="209133"/>
                    </a:lnTo>
                    <a:lnTo>
                      <a:pt x="30661" y="209133"/>
                    </a:lnTo>
                    <a:lnTo>
                      <a:pt x="30661" y="171537"/>
                    </a:lnTo>
                    <a:lnTo>
                      <a:pt x="79703" y="171537"/>
                    </a:lnTo>
                    <a:lnTo>
                      <a:pt x="79703" y="134749"/>
                    </a:lnTo>
                    <a:lnTo>
                      <a:pt x="104211" y="134749"/>
                    </a:lnTo>
                    <a:lnTo>
                      <a:pt x="79703" y="78109"/>
                    </a:lnTo>
                    <a:cubicBezTo>
                      <a:pt x="79212" y="54557"/>
                      <a:pt x="68551" y="32621"/>
                      <a:pt x="50268" y="17646"/>
                    </a:cubicBezTo>
                    <a:cubicBezTo>
                      <a:pt x="35930" y="6005"/>
                      <a:pt x="18259" y="0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524;p34">
                <a:extLst>
                  <a:ext uri="{FF2B5EF4-FFF2-40B4-BE49-F238E27FC236}">
                    <a16:creationId xmlns:a16="http://schemas.microsoft.com/office/drawing/2014/main" id="{7442677C-101C-E240-969B-79DDC9A772C8}"/>
                  </a:ext>
                </a:extLst>
              </p:cNvPr>
              <p:cNvSpPr/>
              <p:nvPr/>
            </p:nvSpPr>
            <p:spPr>
              <a:xfrm>
                <a:off x="2732825" y="1154750"/>
                <a:ext cx="1533050" cy="1839400"/>
              </a:xfrm>
              <a:custGeom>
                <a:avLst/>
                <a:gdLst/>
                <a:ahLst/>
                <a:cxnLst/>
                <a:rect l="l" t="t" r="r" b="b"/>
                <a:pathLst>
                  <a:path w="61322" h="73576" extrusionOk="0">
                    <a:moveTo>
                      <a:pt x="30661" y="0"/>
                    </a:moveTo>
                    <a:cubicBezTo>
                      <a:pt x="13750" y="0"/>
                      <a:pt x="1" y="13725"/>
                      <a:pt x="1" y="30661"/>
                    </a:cubicBezTo>
                    <a:lnTo>
                      <a:pt x="12279" y="30661"/>
                    </a:lnTo>
                    <a:cubicBezTo>
                      <a:pt x="12279" y="20465"/>
                      <a:pt x="20490" y="12255"/>
                      <a:pt x="30661" y="12255"/>
                    </a:cubicBezTo>
                    <a:cubicBezTo>
                      <a:pt x="40832" y="12255"/>
                      <a:pt x="49043" y="20465"/>
                      <a:pt x="49043" y="30661"/>
                    </a:cubicBezTo>
                    <a:cubicBezTo>
                      <a:pt x="49043" y="37155"/>
                      <a:pt x="45489" y="43283"/>
                      <a:pt x="39852" y="46591"/>
                    </a:cubicBezTo>
                    <a:cubicBezTo>
                      <a:pt x="36176" y="48675"/>
                      <a:pt x="33112" y="51616"/>
                      <a:pt x="30661" y="54924"/>
                    </a:cubicBezTo>
                    <a:cubicBezTo>
                      <a:pt x="26740" y="60194"/>
                      <a:pt x="24534" y="66688"/>
                      <a:pt x="24534" y="73575"/>
                    </a:cubicBezTo>
                    <a:lnTo>
                      <a:pt x="36788" y="73575"/>
                    </a:lnTo>
                    <a:cubicBezTo>
                      <a:pt x="36788" y="66934"/>
                      <a:pt x="40342" y="60439"/>
                      <a:pt x="46102" y="57130"/>
                    </a:cubicBezTo>
                    <a:cubicBezTo>
                      <a:pt x="55439" y="51616"/>
                      <a:pt x="61322" y="41567"/>
                      <a:pt x="61322" y="30661"/>
                    </a:cubicBezTo>
                    <a:cubicBezTo>
                      <a:pt x="61322" y="13725"/>
                      <a:pt x="47572" y="0"/>
                      <a:pt x="306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525;p34">
                <a:extLst>
                  <a:ext uri="{FF2B5EF4-FFF2-40B4-BE49-F238E27FC236}">
                    <a16:creationId xmlns:a16="http://schemas.microsoft.com/office/drawing/2014/main" id="{4741017D-154F-EC4D-84F0-CBD23C37BC03}"/>
                  </a:ext>
                </a:extLst>
              </p:cNvPr>
              <p:cNvSpPr/>
              <p:nvPr/>
            </p:nvSpPr>
            <p:spPr>
              <a:xfrm>
                <a:off x="3499350" y="1154750"/>
                <a:ext cx="766525" cy="1839400"/>
              </a:xfrm>
              <a:custGeom>
                <a:avLst/>
                <a:gdLst/>
                <a:ahLst/>
                <a:cxnLst/>
                <a:rect l="l" t="t" r="r" b="b"/>
                <a:pathLst>
                  <a:path w="30661" h="73576" extrusionOk="0">
                    <a:moveTo>
                      <a:pt x="0" y="0"/>
                    </a:moveTo>
                    <a:lnTo>
                      <a:pt x="0" y="12255"/>
                    </a:lnTo>
                    <a:cubicBezTo>
                      <a:pt x="10171" y="12255"/>
                      <a:pt x="18382" y="20465"/>
                      <a:pt x="18382" y="30661"/>
                    </a:cubicBezTo>
                    <a:cubicBezTo>
                      <a:pt x="18382" y="37155"/>
                      <a:pt x="14828" y="43283"/>
                      <a:pt x="9191" y="46591"/>
                    </a:cubicBezTo>
                    <a:cubicBezTo>
                      <a:pt x="5515" y="48675"/>
                      <a:pt x="2451" y="51616"/>
                      <a:pt x="0" y="54924"/>
                    </a:cubicBezTo>
                    <a:lnTo>
                      <a:pt x="0" y="73575"/>
                    </a:lnTo>
                    <a:lnTo>
                      <a:pt x="6127" y="73575"/>
                    </a:lnTo>
                    <a:cubicBezTo>
                      <a:pt x="6127" y="66934"/>
                      <a:pt x="9681" y="60439"/>
                      <a:pt x="15441" y="57130"/>
                    </a:cubicBezTo>
                    <a:cubicBezTo>
                      <a:pt x="24778" y="51616"/>
                      <a:pt x="30661" y="41567"/>
                      <a:pt x="30661" y="30661"/>
                    </a:cubicBezTo>
                    <a:cubicBezTo>
                      <a:pt x="30661" y="13725"/>
                      <a:pt x="16911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526;p34">
                <a:extLst>
                  <a:ext uri="{FF2B5EF4-FFF2-40B4-BE49-F238E27FC236}">
                    <a16:creationId xmlns:a16="http://schemas.microsoft.com/office/drawing/2014/main" id="{BE369F80-B906-A14D-93AE-48B96CE39907}"/>
                  </a:ext>
                </a:extLst>
              </p:cNvPr>
              <p:cNvSpPr/>
              <p:nvPr/>
            </p:nvSpPr>
            <p:spPr>
              <a:xfrm>
                <a:off x="3346150" y="3300475"/>
                <a:ext cx="306400" cy="306400"/>
              </a:xfrm>
              <a:custGeom>
                <a:avLst/>
                <a:gdLst/>
                <a:ahLst/>
                <a:cxnLst/>
                <a:rect l="l" t="t" r="r" b="b"/>
                <a:pathLst>
                  <a:path w="12256" h="12256" extrusionOk="0">
                    <a:moveTo>
                      <a:pt x="1" y="1"/>
                    </a:moveTo>
                    <a:lnTo>
                      <a:pt x="1" y="12255"/>
                    </a:lnTo>
                    <a:lnTo>
                      <a:pt x="12255" y="12255"/>
                    </a:lnTo>
                    <a:lnTo>
                      <a:pt x="122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527;p34">
                <a:extLst>
                  <a:ext uri="{FF2B5EF4-FFF2-40B4-BE49-F238E27FC236}">
                    <a16:creationId xmlns:a16="http://schemas.microsoft.com/office/drawing/2014/main" id="{8290D87D-5B76-3744-9670-744494D69B66}"/>
                  </a:ext>
                </a:extLst>
              </p:cNvPr>
              <p:cNvSpPr/>
              <p:nvPr/>
            </p:nvSpPr>
            <p:spPr>
              <a:xfrm>
                <a:off x="3499350" y="3300475"/>
                <a:ext cx="153200" cy="306400"/>
              </a:xfrm>
              <a:custGeom>
                <a:avLst/>
                <a:gdLst/>
                <a:ahLst/>
                <a:cxnLst/>
                <a:rect l="l" t="t" r="r" b="b"/>
                <a:pathLst>
                  <a:path w="6128" h="12256" extrusionOk="0">
                    <a:moveTo>
                      <a:pt x="0" y="1"/>
                    </a:moveTo>
                    <a:lnTo>
                      <a:pt x="0" y="12255"/>
                    </a:lnTo>
                    <a:lnTo>
                      <a:pt x="6127" y="12255"/>
                    </a:lnTo>
                    <a:lnTo>
                      <a:pt x="6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8"/>
          <p:cNvSpPr txBox="1">
            <a:spLocks noGrp="1"/>
          </p:cNvSpPr>
          <p:nvPr>
            <p:ph type="title"/>
          </p:nvPr>
        </p:nvSpPr>
        <p:spPr>
          <a:xfrm>
            <a:off x="1287649" y="2571750"/>
            <a:ext cx="6568701" cy="9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" sz="3200" dirty="0"/>
              <a:t>advances in machine learning and natural language processing </a:t>
            </a:r>
            <a:endParaRPr sz="3200" dirty="0"/>
          </a:p>
        </p:txBody>
      </p:sp>
      <p:grpSp>
        <p:nvGrpSpPr>
          <p:cNvPr id="689" name="Google Shape;689;p38"/>
          <p:cNvGrpSpPr/>
          <p:nvPr/>
        </p:nvGrpSpPr>
        <p:grpSpPr>
          <a:xfrm>
            <a:off x="7768551" y="530903"/>
            <a:ext cx="701067" cy="701067"/>
            <a:chOff x="4857331" y="1186503"/>
            <a:chExt cx="701067" cy="701067"/>
          </a:xfrm>
        </p:grpSpPr>
        <p:sp>
          <p:nvSpPr>
            <p:cNvPr id="690" name="Google Shape;690;p38"/>
            <p:cNvSpPr/>
            <p:nvPr/>
          </p:nvSpPr>
          <p:spPr>
            <a:xfrm rot="10800000">
              <a:off x="4857331" y="1186503"/>
              <a:ext cx="701067" cy="701067"/>
            </a:xfrm>
            <a:custGeom>
              <a:avLst/>
              <a:gdLst/>
              <a:ahLst/>
              <a:cxnLst/>
              <a:rect l="l" t="t" r="r" b="b"/>
              <a:pathLst>
                <a:path w="20062" h="20062" extrusionOk="0">
                  <a:moveTo>
                    <a:pt x="10031" y="1"/>
                  </a:moveTo>
                  <a:cubicBezTo>
                    <a:pt x="4499" y="1"/>
                    <a:pt x="0" y="4499"/>
                    <a:pt x="0" y="10031"/>
                  </a:cubicBezTo>
                  <a:cubicBezTo>
                    <a:pt x="0" y="15594"/>
                    <a:pt x="4499" y="20062"/>
                    <a:pt x="10031" y="20062"/>
                  </a:cubicBezTo>
                  <a:cubicBezTo>
                    <a:pt x="15563" y="20062"/>
                    <a:pt x="20061" y="15594"/>
                    <a:pt x="20061" y="10031"/>
                  </a:cubicBezTo>
                  <a:cubicBezTo>
                    <a:pt x="20061" y="4499"/>
                    <a:pt x="15563" y="1"/>
                    <a:pt x="10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grpSp>
          <p:nvGrpSpPr>
            <p:cNvPr id="691" name="Google Shape;691;p38"/>
            <p:cNvGrpSpPr/>
            <p:nvPr/>
          </p:nvGrpSpPr>
          <p:grpSpPr>
            <a:xfrm>
              <a:off x="5069173" y="1363761"/>
              <a:ext cx="277515" cy="346555"/>
              <a:chOff x="1710900" y="238125"/>
              <a:chExt cx="4179450" cy="5219200"/>
            </a:xfrm>
          </p:grpSpPr>
          <p:sp>
            <p:nvSpPr>
              <p:cNvPr id="692" name="Google Shape;692;p38"/>
              <p:cNvSpPr/>
              <p:nvPr/>
            </p:nvSpPr>
            <p:spPr>
              <a:xfrm>
                <a:off x="1955550" y="4388175"/>
                <a:ext cx="3628975" cy="916650"/>
              </a:xfrm>
              <a:custGeom>
                <a:avLst/>
                <a:gdLst/>
                <a:ahLst/>
                <a:cxnLst/>
                <a:rect l="l" t="t" r="r" b="b"/>
                <a:pathLst>
                  <a:path w="145159" h="36666" extrusionOk="0">
                    <a:moveTo>
                      <a:pt x="145159" y="0"/>
                    </a:moveTo>
                    <a:lnTo>
                      <a:pt x="74602" y="2675"/>
                    </a:lnTo>
                    <a:lnTo>
                      <a:pt x="2186" y="5415"/>
                    </a:lnTo>
                    <a:lnTo>
                      <a:pt x="0" y="29880"/>
                    </a:lnTo>
                    <a:lnTo>
                      <a:pt x="74602" y="33371"/>
                    </a:lnTo>
                    <a:lnTo>
                      <a:pt x="145159" y="36665"/>
                    </a:lnTo>
                    <a:lnTo>
                      <a:pt x="1451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3" name="Google Shape;693;p38"/>
              <p:cNvSpPr/>
              <p:nvPr/>
            </p:nvSpPr>
            <p:spPr>
              <a:xfrm>
                <a:off x="1710900" y="238125"/>
                <a:ext cx="4179450" cy="4608375"/>
              </a:xfrm>
              <a:custGeom>
                <a:avLst/>
                <a:gdLst/>
                <a:ahLst/>
                <a:cxnLst/>
                <a:rect l="l" t="t" r="r" b="b"/>
                <a:pathLst>
                  <a:path w="167178" h="184335" extrusionOk="0">
                    <a:moveTo>
                      <a:pt x="24433" y="0"/>
                    </a:moveTo>
                    <a:cubicBezTo>
                      <a:pt x="22019" y="0"/>
                      <a:pt x="19670" y="359"/>
                      <a:pt x="17387" y="1044"/>
                    </a:cubicBezTo>
                    <a:cubicBezTo>
                      <a:pt x="7144" y="4110"/>
                      <a:pt x="0" y="13733"/>
                      <a:pt x="0" y="24432"/>
                    </a:cubicBezTo>
                    <a:lnTo>
                      <a:pt x="0" y="184335"/>
                    </a:lnTo>
                    <a:lnTo>
                      <a:pt x="17126" y="167992"/>
                    </a:lnTo>
                    <a:lnTo>
                      <a:pt x="84388" y="167014"/>
                    </a:lnTo>
                    <a:lnTo>
                      <a:pt x="154945" y="166002"/>
                    </a:lnTo>
                    <a:lnTo>
                      <a:pt x="167177" y="166002"/>
                    </a:lnTo>
                    <a:lnTo>
                      <a:pt x="1671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4" name="Google Shape;694;p38"/>
              <p:cNvSpPr/>
              <p:nvPr/>
            </p:nvSpPr>
            <p:spPr>
              <a:xfrm>
                <a:off x="3820600" y="238125"/>
                <a:ext cx="2069750" cy="4175350"/>
              </a:xfrm>
              <a:custGeom>
                <a:avLst/>
                <a:gdLst/>
                <a:ahLst/>
                <a:cxnLst/>
                <a:rect l="l" t="t" r="r" b="b"/>
                <a:pathLst>
                  <a:path w="82790" h="167014" extrusionOk="0">
                    <a:moveTo>
                      <a:pt x="0" y="0"/>
                    </a:moveTo>
                    <a:lnTo>
                      <a:pt x="0" y="167014"/>
                    </a:lnTo>
                    <a:lnTo>
                      <a:pt x="70557" y="166002"/>
                    </a:lnTo>
                    <a:lnTo>
                      <a:pt x="82789" y="166002"/>
                    </a:lnTo>
                    <a:lnTo>
                      <a:pt x="827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5" name="Google Shape;695;p38"/>
              <p:cNvSpPr/>
              <p:nvPr/>
            </p:nvSpPr>
            <p:spPr>
              <a:xfrm>
                <a:off x="2903150" y="1613050"/>
                <a:ext cx="1834900" cy="917450"/>
              </a:xfrm>
              <a:custGeom>
                <a:avLst/>
                <a:gdLst/>
                <a:ahLst/>
                <a:cxnLst/>
                <a:rect l="l" t="t" r="r" b="b"/>
                <a:pathLst>
                  <a:path w="73396" h="36698" extrusionOk="0">
                    <a:moveTo>
                      <a:pt x="1" y="0"/>
                    </a:moveTo>
                    <a:lnTo>
                      <a:pt x="1" y="36697"/>
                    </a:lnTo>
                    <a:lnTo>
                      <a:pt x="73395" y="36697"/>
                    </a:lnTo>
                    <a:lnTo>
                      <a:pt x="733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6" name="Google Shape;696;p38"/>
              <p:cNvSpPr/>
              <p:nvPr/>
            </p:nvSpPr>
            <p:spPr>
              <a:xfrm>
                <a:off x="3107025" y="2831400"/>
                <a:ext cx="1427150" cy="305825"/>
              </a:xfrm>
              <a:custGeom>
                <a:avLst/>
                <a:gdLst/>
                <a:ahLst/>
                <a:cxnLst/>
                <a:rect l="l" t="t" r="r" b="b"/>
                <a:pathLst>
                  <a:path w="57086" h="12233" extrusionOk="0">
                    <a:moveTo>
                      <a:pt x="1" y="0"/>
                    </a:moveTo>
                    <a:lnTo>
                      <a:pt x="1" y="12233"/>
                    </a:lnTo>
                    <a:lnTo>
                      <a:pt x="57085" y="12233"/>
                    </a:lnTo>
                    <a:lnTo>
                      <a:pt x="570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7" name="Google Shape;697;p38"/>
              <p:cNvSpPr/>
              <p:nvPr/>
            </p:nvSpPr>
            <p:spPr>
              <a:xfrm>
                <a:off x="1710900" y="4235675"/>
                <a:ext cx="4179450" cy="1221650"/>
              </a:xfrm>
              <a:custGeom>
                <a:avLst/>
                <a:gdLst/>
                <a:ahLst/>
                <a:cxnLst/>
                <a:rect l="l" t="t" r="r" b="b"/>
                <a:pathLst>
                  <a:path w="167178" h="48866" extrusionOk="0">
                    <a:moveTo>
                      <a:pt x="24433" y="1"/>
                    </a:moveTo>
                    <a:cubicBezTo>
                      <a:pt x="22019" y="1"/>
                      <a:pt x="19670" y="327"/>
                      <a:pt x="17387" y="1012"/>
                    </a:cubicBezTo>
                    <a:cubicBezTo>
                      <a:pt x="7144" y="4078"/>
                      <a:pt x="0" y="13734"/>
                      <a:pt x="0" y="24433"/>
                    </a:cubicBezTo>
                    <a:cubicBezTo>
                      <a:pt x="0" y="30957"/>
                      <a:pt x="2512" y="37089"/>
                      <a:pt x="7144" y="41721"/>
                    </a:cubicBezTo>
                    <a:cubicBezTo>
                      <a:pt x="10015" y="44559"/>
                      <a:pt x="13538" y="46680"/>
                      <a:pt x="17387" y="47854"/>
                    </a:cubicBezTo>
                    <a:cubicBezTo>
                      <a:pt x="19670" y="48506"/>
                      <a:pt x="22019" y="48865"/>
                      <a:pt x="24433" y="48865"/>
                    </a:cubicBezTo>
                    <a:lnTo>
                      <a:pt x="167177" y="48865"/>
                    </a:lnTo>
                    <a:lnTo>
                      <a:pt x="167177" y="36633"/>
                    </a:lnTo>
                    <a:lnTo>
                      <a:pt x="24433" y="36633"/>
                    </a:lnTo>
                    <a:cubicBezTo>
                      <a:pt x="23226" y="36633"/>
                      <a:pt x="22052" y="36470"/>
                      <a:pt x="20910" y="36111"/>
                    </a:cubicBezTo>
                    <a:cubicBezTo>
                      <a:pt x="18985" y="35556"/>
                      <a:pt x="17224" y="34480"/>
                      <a:pt x="15788" y="33044"/>
                    </a:cubicBezTo>
                    <a:cubicBezTo>
                      <a:pt x="13472" y="30761"/>
                      <a:pt x="12233" y="27695"/>
                      <a:pt x="12233" y="24433"/>
                    </a:cubicBezTo>
                    <a:cubicBezTo>
                      <a:pt x="12233" y="19083"/>
                      <a:pt x="15788" y="14255"/>
                      <a:pt x="20910" y="12722"/>
                    </a:cubicBezTo>
                    <a:cubicBezTo>
                      <a:pt x="22052" y="12396"/>
                      <a:pt x="23226" y="12233"/>
                      <a:pt x="24433" y="12233"/>
                    </a:cubicBezTo>
                    <a:lnTo>
                      <a:pt x="167177" y="12233"/>
                    </a:lnTo>
                    <a:lnTo>
                      <a:pt x="1671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8" name="Google Shape;698;p38"/>
              <p:cNvSpPr/>
              <p:nvPr/>
            </p:nvSpPr>
            <p:spPr>
              <a:xfrm>
                <a:off x="3820600" y="4388175"/>
                <a:ext cx="1763925" cy="916650"/>
              </a:xfrm>
              <a:custGeom>
                <a:avLst/>
                <a:gdLst/>
                <a:ahLst/>
                <a:cxnLst/>
                <a:rect l="l" t="t" r="r" b="b"/>
                <a:pathLst>
                  <a:path w="70557" h="36666" extrusionOk="0">
                    <a:moveTo>
                      <a:pt x="70557" y="0"/>
                    </a:moveTo>
                    <a:lnTo>
                      <a:pt x="0" y="2675"/>
                    </a:lnTo>
                    <a:lnTo>
                      <a:pt x="0" y="33371"/>
                    </a:lnTo>
                    <a:lnTo>
                      <a:pt x="70557" y="36665"/>
                    </a:lnTo>
                    <a:lnTo>
                      <a:pt x="705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9" name="Google Shape;699;p38"/>
              <p:cNvSpPr/>
              <p:nvPr/>
            </p:nvSpPr>
            <p:spPr>
              <a:xfrm>
                <a:off x="3820600" y="2831400"/>
                <a:ext cx="713575" cy="305825"/>
              </a:xfrm>
              <a:custGeom>
                <a:avLst/>
                <a:gdLst/>
                <a:ahLst/>
                <a:cxnLst/>
                <a:rect l="l" t="t" r="r" b="b"/>
                <a:pathLst>
                  <a:path w="28543" h="12233" extrusionOk="0">
                    <a:moveTo>
                      <a:pt x="0" y="0"/>
                    </a:moveTo>
                    <a:lnTo>
                      <a:pt x="0" y="12233"/>
                    </a:lnTo>
                    <a:lnTo>
                      <a:pt x="28542" y="12233"/>
                    </a:lnTo>
                    <a:lnTo>
                      <a:pt x="285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700" name="Google Shape;700;p38"/>
              <p:cNvSpPr/>
              <p:nvPr/>
            </p:nvSpPr>
            <p:spPr>
              <a:xfrm>
                <a:off x="3820600" y="1613050"/>
                <a:ext cx="917450" cy="917450"/>
              </a:xfrm>
              <a:custGeom>
                <a:avLst/>
                <a:gdLst/>
                <a:ahLst/>
                <a:cxnLst/>
                <a:rect l="l" t="t" r="r" b="b"/>
                <a:pathLst>
                  <a:path w="36698" h="36698" extrusionOk="0">
                    <a:moveTo>
                      <a:pt x="0" y="0"/>
                    </a:moveTo>
                    <a:lnTo>
                      <a:pt x="0" y="36697"/>
                    </a:lnTo>
                    <a:lnTo>
                      <a:pt x="36697" y="36697"/>
                    </a:lnTo>
                    <a:lnTo>
                      <a:pt x="366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701" name="Google Shape;701;p38"/>
              <p:cNvSpPr/>
              <p:nvPr/>
            </p:nvSpPr>
            <p:spPr>
              <a:xfrm>
                <a:off x="3820600" y="4235675"/>
                <a:ext cx="2069750" cy="305850"/>
              </a:xfrm>
              <a:custGeom>
                <a:avLst/>
                <a:gdLst/>
                <a:ahLst/>
                <a:cxnLst/>
                <a:rect l="l" t="t" r="r" b="b"/>
                <a:pathLst>
                  <a:path w="82790" h="12234" extrusionOk="0">
                    <a:moveTo>
                      <a:pt x="0" y="1"/>
                    </a:moveTo>
                    <a:lnTo>
                      <a:pt x="0" y="12233"/>
                    </a:lnTo>
                    <a:lnTo>
                      <a:pt x="82789" y="12233"/>
                    </a:lnTo>
                    <a:lnTo>
                      <a:pt x="827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702" name="Google Shape;702;p38"/>
              <p:cNvSpPr/>
              <p:nvPr/>
            </p:nvSpPr>
            <p:spPr>
              <a:xfrm>
                <a:off x="3820600" y="5151475"/>
                <a:ext cx="2069750" cy="305850"/>
              </a:xfrm>
              <a:custGeom>
                <a:avLst/>
                <a:gdLst/>
                <a:ahLst/>
                <a:cxnLst/>
                <a:rect l="l" t="t" r="r" b="b"/>
                <a:pathLst>
                  <a:path w="82790" h="12234" extrusionOk="0">
                    <a:moveTo>
                      <a:pt x="0" y="1"/>
                    </a:moveTo>
                    <a:lnTo>
                      <a:pt x="0" y="12233"/>
                    </a:lnTo>
                    <a:lnTo>
                      <a:pt x="82789" y="12233"/>
                    </a:lnTo>
                    <a:lnTo>
                      <a:pt x="827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</p:grpSp>
      </p:grpSp>
      <p:sp>
        <p:nvSpPr>
          <p:cNvPr id="703" name="Google Shape;703;p38"/>
          <p:cNvSpPr txBox="1">
            <a:spLocks noGrp="1"/>
          </p:cNvSpPr>
          <p:nvPr>
            <p:ph type="title" idx="2"/>
          </p:nvPr>
        </p:nvSpPr>
        <p:spPr>
          <a:xfrm>
            <a:off x="832825" y="839300"/>
            <a:ext cx="2686800" cy="3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Our</a:t>
            </a:r>
            <a:r>
              <a:rPr lang="en" b="0" dirty="0"/>
              <a:t> Solution</a:t>
            </a:r>
            <a:endParaRPr dirty="0"/>
          </a:p>
        </p:txBody>
      </p:sp>
      <p:sp>
        <p:nvSpPr>
          <p:cNvPr id="704" name="Google Shape;704;p38">
            <a:hlinkClick r:id="rId3" action="ppaction://hlinksldjump"/>
          </p:cNvPr>
          <p:cNvSpPr/>
          <p:nvPr/>
        </p:nvSpPr>
        <p:spPr>
          <a:xfrm>
            <a:off x="6967425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8">
            <a:hlinkClick r:id="rId4" action="ppaction://hlinksldjump"/>
          </p:cNvPr>
          <p:cNvSpPr/>
          <p:nvPr/>
        </p:nvSpPr>
        <p:spPr>
          <a:xfrm rot="10800000">
            <a:off x="5973150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8">
            <a:hlinkClick r:id="rId5" action="ppaction://hlinksldjump"/>
          </p:cNvPr>
          <p:cNvSpPr/>
          <p:nvPr/>
        </p:nvSpPr>
        <p:spPr>
          <a:xfrm>
            <a:off x="6433137" y="808188"/>
            <a:ext cx="344911" cy="293173"/>
          </a:xfrm>
          <a:custGeom>
            <a:avLst/>
            <a:gdLst/>
            <a:ahLst/>
            <a:cxnLst/>
            <a:rect l="l" t="t" r="r" b="b"/>
            <a:pathLst>
              <a:path w="209354" h="177950" extrusionOk="0">
                <a:moveTo>
                  <a:pt x="104696" y="1"/>
                </a:moveTo>
                <a:lnTo>
                  <a:pt x="0" y="94216"/>
                </a:lnTo>
                <a:lnTo>
                  <a:pt x="31405" y="94216"/>
                </a:lnTo>
                <a:lnTo>
                  <a:pt x="31405" y="177949"/>
                </a:lnTo>
                <a:lnTo>
                  <a:pt x="83734" y="177949"/>
                </a:lnTo>
                <a:lnTo>
                  <a:pt x="83734" y="115139"/>
                </a:lnTo>
                <a:lnTo>
                  <a:pt x="125620" y="115139"/>
                </a:lnTo>
                <a:lnTo>
                  <a:pt x="125620" y="177949"/>
                </a:lnTo>
                <a:lnTo>
                  <a:pt x="177949" y="177949"/>
                </a:lnTo>
                <a:lnTo>
                  <a:pt x="177949" y="94216"/>
                </a:lnTo>
                <a:lnTo>
                  <a:pt x="209354" y="94216"/>
                </a:lnTo>
                <a:lnTo>
                  <a:pt x="10469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7260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8"/>
          <p:cNvSpPr txBox="1">
            <a:spLocks noGrp="1"/>
          </p:cNvSpPr>
          <p:nvPr>
            <p:ph type="title"/>
          </p:nvPr>
        </p:nvSpPr>
        <p:spPr>
          <a:xfrm>
            <a:off x="1668900" y="2549700"/>
            <a:ext cx="5806200" cy="9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" sz="3200" dirty="0"/>
              <a:t>Named Entity Recognition </a:t>
            </a:r>
            <a:endParaRPr sz="3200" dirty="0"/>
          </a:p>
        </p:txBody>
      </p:sp>
      <p:grpSp>
        <p:nvGrpSpPr>
          <p:cNvPr id="689" name="Google Shape;689;p38"/>
          <p:cNvGrpSpPr/>
          <p:nvPr/>
        </p:nvGrpSpPr>
        <p:grpSpPr>
          <a:xfrm>
            <a:off x="7768551" y="530903"/>
            <a:ext cx="701067" cy="701067"/>
            <a:chOff x="4857331" y="1186503"/>
            <a:chExt cx="701067" cy="701067"/>
          </a:xfrm>
        </p:grpSpPr>
        <p:sp>
          <p:nvSpPr>
            <p:cNvPr id="690" name="Google Shape;690;p38"/>
            <p:cNvSpPr/>
            <p:nvPr/>
          </p:nvSpPr>
          <p:spPr>
            <a:xfrm rot="10800000">
              <a:off x="4857331" y="1186503"/>
              <a:ext cx="701067" cy="701067"/>
            </a:xfrm>
            <a:custGeom>
              <a:avLst/>
              <a:gdLst/>
              <a:ahLst/>
              <a:cxnLst/>
              <a:rect l="l" t="t" r="r" b="b"/>
              <a:pathLst>
                <a:path w="20062" h="20062" extrusionOk="0">
                  <a:moveTo>
                    <a:pt x="10031" y="1"/>
                  </a:moveTo>
                  <a:cubicBezTo>
                    <a:pt x="4499" y="1"/>
                    <a:pt x="0" y="4499"/>
                    <a:pt x="0" y="10031"/>
                  </a:cubicBezTo>
                  <a:cubicBezTo>
                    <a:pt x="0" y="15594"/>
                    <a:pt x="4499" y="20062"/>
                    <a:pt x="10031" y="20062"/>
                  </a:cubicBezTo>
                  <a:cubicBezTo>
                    <a:pt x="15563" y="20062"/>
                    <a:pt x="20061" y="15594"/>
                    <a:pt x="20061" y="10031"/>
                  </a:cubicBezTo>
                  <a:cubicBezTo>
                    <a:pt x="20061" y="4499"/>
                    <a:pt x="15563" y="1"/>
                    <a:pt x="10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grpSp>
          <p:nvGrpSpPr>
            <p:cNvPr id="691" name="Google Shape;691;p38"/>
            <p:cNvGrpSpPr/>
            <p:nvPr/>
          </p:nvGrpSpPr>
          <p:grpSpPr>
            <a:xfrm>
              <a:off x="5069173" y="1363761"/>
              <a:ext cx="277515" cy="346555"/>
              <a:chOff x="1710900" y="238125"/>
              <a:chExt cx="4179450" cy="5219200"/>
            </a:xfrm>
          </p:grpSpPr>
          <p:sp>
            <p:nvSpPr>
              <p:cNvPr id="692" name="Google Shape;692;p38"/>
              <p:cNvSpPr/>
              <p:nvPr/>
            </p:nvSpPr>
            <p:spPr>
              <a:xfrm>
                <a:off x="1955550" y="4388175"/>
                <a:ext cx="3628975" cy="916650"/>
              </a:xfrm>
              <a:custGeom>
                <a:avLst/>
                <a:gdLst/>
                <a:ahLst/>
                <a:cxnLst/>
                <a:rect l="l" t="t" r="r" b="b"/>
                <a:pathLst>
                  <a:path w="145159" h="36666" extrusionOk="0">
                    <a:moveTo>
                      <a:pt x="145159" y="0"/>
                    </a:moveTo>
                    <a:lnTo>
                      <a:pt x="74602" y="2675"/>
                    </a:lnTo>
                    <a:lnTo>
                      <a:pt x="2186" y="5415"/>
                    </a:lnTo>
                    <a:lnTo>
                      <a:pt x="0" y="29880"/>
                    </a:lnTo>
                    <a:lnTo>
                      <a:pt x="74602" y="33371"/>
                    </a:lnTo>
                    <a:lnTo>
                      <a:pt x="145159" y="36665"/>
                    </a:lnTo>
                    <a:lnTo>
                      <a:pt x="1451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3" name="Google Shape;693;p38"/>
              <p:cNvSpPr/>
              <p:nvPr/>
            </p:nvSpPr>
            <p:spPr>
              <a:xfrm>
                <a:off x="1710900" y="238125"/>
                <a:ext cx="4179450" cy="4608375"/>
              </a:xfrm>
              <a:custGeom>
                <a:avLst/>
                <a:gdLst/>
                <a:ahLst/>
                <a:cxnLst/>
                <a:rect l="l" t="t" r="r" b="b"/>
                <a:pathLst>
                  <a:path w="167178" h="184335" extrusionOk="0">
                    <a:moveTo>
                      <a:pt x="24433" y="0"/>
                    </a:moveTo>
                    <a:cubicBezTo>
                      <a:pt x="22019" y="0"/>
                      <a:pt x="19670" y="359"/>
                      <a:pt x="17387" y="1044"/>
                    </a:cubicBezTo>
                    <a:cubicBezTo>
                      <a:pt x="7144" y="4110"/>
                      <a:pt x="0" y="13733"/>
                      <a:pt x="0" y="24432"/>
                    </a:cubicBezTo>
                    <a:lnTo>
                      <a:pt x="0" y="184335"/>
                    </a:lnTo>
                    <a:lnTo>
                      <a:pt x="17126" y="167992"/>
                    </a:lnTo>
                    <a:lnTo>
                      <a:pt x="84388" y="167014"/>
                    </a:lnTo>
                    <a:lnTo>
                      <a:pt x="154945" y="166002"/>
                    </a:lnTo>
                    <a:lnTo>
                      <a:pt x="167177" y="166002"/>
                    </a:lnTo>
                    <a:lnTo>
                      <a:pt x="1671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4" name="Google Shape;694;p38"/>
              <p:cNvSpPr/>
              <p:nvPr/>
            </p:nvSpPr>
            <p:spPr>
              <a:xfrm>
                <a:off x="3820600" y="238125"/>
                <a:ext cx="2069750" cy="4175350"/>
              </a:xfrm>
              <a:custGeom>
                <a:avLst/>
                <a:gdLst/>
                <a:ahLst/>
                <a:cxnLst/>
                <a:rect l="l" t="t" r="r" b="b"/>
                <a:pathLst>
                  <a:path w="82790" h="167014" extrusionOk="0">
                    <a:moveTo>
                      <a:pt x="0" y="0"/>
                    </a:moveTo>
                    <a:lnTo>
                      <a:pt x="0" y="167014"/>
                    </a:lnTo>
                    <a:lnTo>
                      <a:pt x="70557" y="166002"/>
                    </a:lnTo>
                    <a:lnTo>
                      <a:pt x="82789" y="166002"/>
                    </a:lnTo>
                    <a:lnTo>
                      <a:pt x="827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5" name="Google Shape;695;p38"/>
              <p:cNvSpPr/>
              <p:nvPr/>
            </p:nvSpPr>
            <p:spPr>
              <a:xfrm>
                <a:off x="2903150" y="1613050"/>
                <a:ext cx="1834900" cy="917450"/>
              </a:xfrm>
              <a:custGeom>
                <a:avLst/>
                <a:gdLst/>
                <a:ahLst/>
                <a:cxnLst/>
                <a:rect l="l" t="t" r="r" b="b"/>
                <a:pathLst>
                  <a:path w="73396" h="36698" extrusionOk="0">
                    <a:moveTo>
                      <a:pt x="1" y="0"/>
                    </a:moveTo>
                    <a:lnTo>
                      <a:pt x="1" y="36697"/>
                    </a:lnTo>
                    <a:lnTo>
                      <a:pt x="73395" y="36697"/>
                    </a:lnTo>
                    <a:lnTo>
                      <a:pt x="733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6" name="Google Shape;696;p38"/>
              <p:cNvSpPr/>
              <p:nvPr/>
            </p:nvSpPr>
            <p:spPr>
              <a:xfrm>
                <a:off x="3107025" y="2831400"/>
                <a:ext cx="1427150" cy="305825"/>
              </a:xfrm>
              <a:custGeom>
                <a:avLst/>
                <a:gdLst/>
                <a:ahLst/>
                <a:cxnLst/>
                <a:rect l="l" t="t" r="r" b="b"/>
                <a:pathLst>
                  <a:path w="57086" h="12233" extrusionOk="0">
                    <a:moveTo>
                      <a:pt x="1" y="0"/>
                    </a:moveTo>
                    <a:lnTo>
                      <a:pt x="1" y="12233"/>
                    </a:lnTo>
                    <a:lnTo>
                      <a:pt x="57085" y="12233"/>
                    </a:lnTo>
                    <a:lnTo>
                      <a:pt x="570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7" name="Google Shape;697;p38"/>
              <p:cNvSpPr/>
              <p:nvPr/>
            </p:nvSpPr>
            <p:spPr>
              <a:xfrm>
                <a:off x="1710900" y="4235675"/>
                <a:ext cx="4179450" cy="1221650"/>
              </a:xfrm>
              <a:custGeom>
                <a:avLst/>
                <a:gdLst/>
                <a:ahLst/>
                <a:cxnLst/>
                <a:rect l="l" t="t" r="r" b="b"/>
                <a:pathLst>
                  <a:path w="167178" h="48866" extrusionOk="0">
                    <a:moveTo>
                      <a:pt x="24433" y="1"/>
                    </a:moveTo>
                    <a:cubicBezTo>
                      <a:pt x="22019" y="1"/>
                      <a:pt x="19670" y="327"/>
                      <a:pt x="17387" y="1012"/>
                    </a:cubicBezTo>
                    <a:cubicBezTo>
                      <a:pt x="7144" y="4078"/>
                      <a:pt x="0" y="13734"/>
                      <a:pt x="0" y="24433"/>
                    </a:cubicBezTo>
                    <a:cubicBezTo>
                      <a:pt x="0" y="30957"/>
                      <a:pt x="2512" y="37089"/>
                      <a:pt x="7144" y="41721"/>
                    </a:cubicBezTo>
                    <a:cubicBezTo>
                      <a:pt x="10015" y="44559"/>
                      <a:pt x="13538" y="46680"/>
                      <a:pt x="17387" y="47854"/>
                    </a:cubicBezTo>
                    <a:cubicBezTo>
                      <a:pt x="19670" y="48506"/>
                      <a:pt x="22019" y="48865"/>
                      <a:pt x="24433" y="48865"/>
                    </a:cubicBezTo>
                    <a:lnTo>
                      <a:pt x="167177" y="48865"/>
                    </a:lnTo>
                    <a:lnTo>
                      <a:pt x="167177" y="36633"/>
                    </a:lnTo>
                    <a:lnTo>
                      <a:pt x="24433" y="36633"/>
                    </a:lnTo>
                    <a:cubicBezTo>
                      <a:pt x="23226" y="36633"/>
                      <a:pt x="22052" y="36470"/>
                      <a:pt x="20910" y="36111"/>
                    </a:cubicBezTo>
                    <a:cubicBezTo>
                      <a:pt x="18985" y="35556"/>
                      <a:pt x="17224" y="34480"/>
                      <a:pt x="15788" y="33044"/>
                    </a:cubicBezTo>
                    <a:cubicBezTo>
                      <a:pt x="13472" y="30761"/>
                      <a:pt x="12233" y="27695"/>
                      <a:pt x="12233" y="24433"/>
                    </a:cubicBezTo>
                    <a:cubicBezTo>
                      <a:pt x="12233" y="19083"/>
                      <a:pt x="15788" y="14255"/>
                      <a:pt x="20910" y="12722"/>
                    </a:cubicBezTo>
                    <a:cubicBezTo>
                      <a:pt x="22052" y="12396"/>
                      <a:pt x="23226" y="12233"/>
                      <a:pt x="24433" y="12233"/>
                    </a:cubicBezTo>
                    <a:lnTo>
                      <a:pt x="167177" y="12233"/>
                    </a:lnTo>
                    <a:lnTo>
                      <a:pt x="1671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8" name="Google Shape;698;p38"/>
              <p:cNvSpPr/>
              <p:nvPr/>
            </p:nvSpPr>
            <p:spPr>
              <a:xfrm>
                <a:off x="3820600" y="4388175"/>
                <a:ext cx="1763925" cy="916650"/>
              </a:xfrm>
              <a:custGeom>
                <a:avLst/>
                <a:gdLst/>
                <a:ahLst/>
                <a:cxnLst/>
                <a:rect l="l" t="t" r="r" b="b"/>
                <a:pathLst>
                  <a:path w="70557" h="36666" extrusionOk="0">
                    <a:moveTo>
                      <a:pt x="70557" y="0"/>
                    </a:moveTo>
                    <a:lnTo>
                      <a:pt x="0" y="2675"/>
                    </a:lnTo>
                    <a:lnTo>
                      <a:pt x="0" y="33371"/>
                    </a:lnTo>
                    <a:lnTo>
                      <a:pt x="70557" y="36665"/>
                    </a:lnTo>
                    <a:lnTo>
                      <a:pt x="705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9" name="Google Shape;699;p38"/>
              <p:cNvSpPr/>
              <p:nvPr/>
            </p:nvSpPr>
            <p:spPr>
              <a:xfrm>
                <a:off x="3820600" y="2831400"/>
                <a:ext cx="713575" cy="305825"/>
              </a:xfrm>
              <a:custGeom>
                <a:avLst/>
                <a:gdLst/>
                <a:ahLst/>
                <a:cxnLst/>
                <a:rect l="l" t="t" r="r" b="b"/>
                <a:pathLst>
                  <a:path w="28543" h="12233" extrusionOk="0">
                    <a:moveTo>
                      <a:pt x="0" y="0"/>
                    </a:moveTo>
                    <a:lnTo>
                      <a:pt x="0" y="12233"/>
                    </a:lnTo>
                    <a:lnTo>
                      <a:pt x="28542" y="12233"/>
                    </a:lnTo>
                    <a:lnTo>
                      <a:pt x="285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700" name="Google Shape;700;p38"/>
              <p:cNvSpPr/>
              <p:nvPr/>
            </p:nvSpPr>
            <p:spPr>
              <a:xfrm>
                <a:off x="3820600" y="1613050"/>
                <a:ext cx="917450" cy="917450"/>
              </a:xfrm>
              <a:custGeom>
                <a:avLst/>
                <a:gdLst/>
                <a:ahLst/>
                <a:cxnLst/>
                <a:rect l="l" t="t" r="r" b="b"/>
                <a:pathLst>
                  <a:path w="36698" h="36698" extrusionOk="0">
                    <a:moveTo>
                      <a:pt x="0" y="0"/>
                    </a:moveTo>
                    <a:lnTo>
                      <a:pt x="0" y="36697"/>
                    </a:lnTo>
                    <a:lnTo>
                      <a:pt x="36697" y="36697"/>
                    </a:lnTo>
                    <a:lnTo>
                      <a:pt x="366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701" name="Google Shape;701;p38"/>
              <p:cNvSpPr/>
              <p:nvPr/>
            </p:nvSpPr>
            <p:spPr>
              <a:xfrm>
                <a:off x="3820600" y="4235675"/>
                <a:ext cx="2069750" cy="305850"/>
              </a:xfrm>
              <a:custGeom>
                <a:avLst/>
                <a:gdLst/>
                <a:ahLst/>
                <a:cxnLst/>
                <a:rect l="l" t="t" r="r" b="b"/>
                <a:pathLst>
                  <a:path w="82790" h="12234" extrusionOk="0">
                    <a:moveTo>
                      <a:pt x="0" y="1"/>
                    </a:moveTo>
                    <a:lnTo>
                      <a:pt x="0" y="12233"/>
                    </a:lnTo>
                    <a:lnTo>
                      <a:pt x="82789" y="12233"/>
                    </a:lnTo>
                    <a:lnTo>
                      <a:pt x="827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702" name="Google Shape;702;p38"/>
              <p:cNvSpPr/>
              <p:nvPr/>
            </p:nvSpPr>
            <p:spPr>
              <a:xfrm>
                <a:off x="3820600" y="5151475"/>
                <a:ext cx="2069750" cy="305850"/>
              </a:xfrm>
              <a:custGeom>
                <a:avLst/>
                <a:gdLst/>
                <a:ahLst/>
                <a:cxnLst/>
                <a:rect l="l" t="t" r="r" b="b"/>
                <a:pathLst>
                  <a:path w="82790" h="12234" extrusionOk="0">
                    <a:moveTo>
                      <a:pt x="0" y="1"/>
                    </a:moveTo>
                    <a:lnTo>
                      <a:pt x="0" y="12233"/>
                    </a:lnTo>
                    <a:lnTo>
                      <a:pt x="82789" y="12233"/>
                    </a:lnTo>
                    <a:lnTo>
                      <a:pt x="827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</p:grpSp>
      </p:grpSp>
      <p:sp>
        <p:nvSpPr>
          <p:cNvPr id="703" name="Google Shape;703;p38"/>
          <p:cNvSpPr txBox="1">
            <a:spLocks noGrp="1"/>
          </p:cNvSpPr>
          <p:nvPr>
            <p:ph type="title" idx="2"/>
          </p:nvPr>
        </p:nvSpPr>
        <p:spPr>
          <a:xfrm>
            <a:off x="832825" y="839300"/>
            <a:ext cx="2686800" cy="3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Our</a:t>
            </a:r>
            <a:r>
              <a:rPr lang="en" b="0" dirty="0"/>
              <a:t> Solution</a:t>
            </a:r>
            <a:endParaRPr dirty="0"/>
          </a:p>
        </p:txBody>
      </p:sp>
      <p:sp>
        <p:nvSpPr>
          <p:cNvPr id="704" name="Google Shape;704;p38">
            <a:hlinkClick r:id="rId3" action="ppaction://hlinksldjump"/>
          </p:cNvPr>
          <p:cNvSpPr/>
          <p:nvPr/>
        </p:nvSpPr>
        <p:spPr>
          <a:xfrm>
            <a:off x="6967425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8">
            <a:hlinkClick r:id="rId4" action="ppaction://hlinksldjump"/>
          </p:cNvPr>
          <p:cNvSpPr/>
          <p:nvPr/>
        </p:nvSpPr>
        <p:spPr>
          <a:xfrm rot="10800000">
            <a:off x="5973150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8">
            <a:hlinkClick r:id="rId5" action="ppaction://hlinksldjump"/>
          </p:cNvPr>
          <p:cNvSpPr/>
          <p:nvPr/>
        </p:nvSpPr>
        <p:spPr>
          <a:xfrm>
            <a:off x="6433137" y="808188"/>
            <a:ext cx="344911" cy="293173"/>
          </a:xfrm>
          <a:custGeom>
            <a:avLst/>
            <a:gdLst/>
            <a:ahLst/>
            <a:cxnLst/>
            <a:rect l="l" t="t" r="r" b="b"/>
            <a:pathLst>
              <a:path w="209354" h="177950" extrusionOk="0">
                <a:moveTo>
                  <a:pt x="104696" y="1"/>
                </a:moveTo>
                <a:lnTo>
                  <a:pt x="0" y="94216"/>
                </a:lnTo>
                <a:lnTo>
                  <a:pt x="31405" y="94216"/>
                </a:lnTo>
                <a:lnTo>
                  <a:pt x="31405" y="177949"/>
                </a:lnTo>
                <a:lnTo>
                  <a:pt x="83734" y="177949"/>
                </a:lnTo>
                <a:lnTo>
                  <a:pt x="83734" y="115139"/>
                </a:lnTo>
                <a:lnTo>
                  <a:pt x="125620" y="115139"/>
                </a:lnTo>
                <a:lnTo>
                  <a:pt x="125620" y="177949"/>
                </a:lnTo>
                <a:lnTo>
                  <a:pt x="177949" y="177949"/>
                </a:lnTo>
                <a:lnTo>
                  <a:pt x="177949" y="94216"/>
                </a:lnTo>
                <a:lnTo>
                  <a:pt x="209354" y="94216"/>
                </a:lnTo>
                <a:lnTo>
                  <a:pt x="10469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900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8"/>
          <p:cNvSpPr txBox="1">
            <a:spLocks noGrp="1"/>
          </p:cNvSpPr>
          <p:nvPr>
            <p:ph type="title"/>
          </p:nvPr>
        </p:nvSpPr>
        <p:spPr>
          <a:xfrm>
            <a:off x="1668900" y="2549700"/>
            <a:ext cx="5806200" cy="9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" sz="3200" dirty="0"/>
              <a:t>chemistry-based NER systems extracting inorganic materials </a:t>
            </a:r>
            <a:endParaRPr sz="3200" dirty="0"/>
          </a:p>
        </p:txBody>
      </p:sp>
      <p:grpSp>
        <p:nvGrpSpPr>
          <p:cNvPr id="689" name="Google Shape;689;p38"/>
          <p:cNvGrpSpPr/>
          <p:nvPr/>
        </p:nvGrpSpPr>
        <p:grpSpPr>
          <a:xfrm>
            <a:off x="7768551" y="530903"/>
            <a:ext cx="701067" cy="701067"/>
            <a:chOff x="4857331" y="1186503"/>
            <a:chExt cx="701067" cy="701067"/>
          </a:xfrm>
        </p:grpSpPr>
        <p:sp>
          <p:nvSpPr>
            <p:cNvPr id="690" name="Google Shape;690;p38"/>
            <p:cNvSpPr/>
            <p:nvPr/>
          </p:nvSpPr>
          <p:spPr>
            <a:xfrm rot="10800000">
              <a:off x="4857331" y="1186503"/>
              <a:ext cx="701067" cy="701067"/>
            </a:xfrm>
            <a:custGeom>
              <a:avLst/>
              <a:gdLst/>
              <a:ahLst/>
              <a:cxnLst/>
              <a:rect l="l" t="t" r="r" b="b"/>
              <a:pathLst>
                <a:path w="20062" h="20062" extrusionOk="0">
                  <a:moveTo>
                    <a:pt x="10031" y="1"/>
                  </a:moveTo>
                  <a:cubicBezTo>
                    <a:pt x="4499" y="1"/>
                    <a:pt x="0" y="4499"/>
                    <a:pt x="0" y="10031"/>
                  </a:cubicBezTo>
                  <a:cubicBezTo>
                    <a:pt x="0" y="15594"/>
                    <a:pt x="4499" y="20062"/>
                    <a:pt x="10031" y="20062"/>
                  </a:cubicBezTo>
                  <a:cubicBezTo>
                    <a:pt x="15563" y="20062"/>
                    <a:pt x="20061" y="15594"/>
                    <a:pt x="20061" y="10031"/>
                  </a:cubicBezTo>
                  <a:cubicBezTo>
                    <a:pt x="20061" y="4499"/>
                    <a:pt x="15563" y="1"/>
                    <a:pt x="10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grpSp>
          <p:nvGrpSpPr>
            <p:cNvPr id="691" name="Google Shape;691;p38"/>
            <p:cNvGrpSpPr/>
            <p:nvPr/>
          </p:nvGrpSpPr>
          <p:grpSpPr>
            <a:xfrm>
              <a:off x="5069173" y="1363761"/>
              <a:ext cx="277515" cy="346555"/>
              <a:chOff x="1710900" y="238125"/>
              <a:chExt cx="4179450" cy="5219200"/>
            </a:xfrm>
          </p:grpSpPr>
          <p:sp>
            <p:nvSpPr>
              <p:cNvPr id="692" name="Google Shape;692;p38"/>
              <p:cNvSpPr/>
              <p:nvPr/>
            </p:nvSpPr>
            <p:spPr>
              <a:xfrm>
                <a:off x="1955550" y="4388175"/>
                <a:ext cx="3628975" cy="916650"/>
              </a:xfrm>
              <a:custGeom>
                <a:avLst/>
                <a:gdLst/>
                <a:ahLst/>
                <a:cxnLst/>
                <a:rect l="l" t="t" r="r" b="b"/>
                <a:pathLst>
                  <a:path w="145159" h="36666" extrusionOk="0">
                    <a:moveTo>
                      <a:pt x="145159" y="0"/>
                    </a:moveTo>
                    <a:lnTo>
                      <a:pt x="74602" y="2675"/>
                    </a:lnTo>
                    <a:lnTo>
                      <a:pt x="2186" y="5415"/>
                    </a:lnTo>
                    <a:lnTo>
                      <a:pt x="0" y="29880"/>
                    </a:lnTo>
                    <a:lnTo>
                      <a:pt x="74602" y="33371"/>
                    </a:lnTo>
                    <a:lnTo>
                      <a:pt x="145159" y="36665"/>
                    </a:lnTo>
                    <a:lnTo>
                      <a:pt x="1451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3" name="Google Shape;693;p38"/>
              <p:cNvSpPr/>
              <p:nvPr/>
            </p:nvSpPr>
            <p:spPr>
              <a:xfrm>
                <a:off x="1710900" y="238125"/>
                <a:ext cx="4179450" cy="4608375"/>
              </a:xfrm>
              <a:custGeom>
                <a:avLst/>
                <a:gdLst/>
                <a:ahLst/>
                <a:cxnLst/>
                <a:rect l="l" t="t" r="r" b="b"/>
                <a:pathLst>
                  <a:path w="167178" h="184335" extrusionOk="0">
                    <a:moveTo>
                      <a:pt x="24433" y="0"/>
                    </a:moveTo>
                    <a:cubicBezTo>
                      <a:pt x="22019" y="0"/>
                      <a:pt x="19670" y="359"/>
                      <a:pt x="17387" y="1044"/>
                    </a:cubicBezTo>
                    <a:cubicBezTo>
                      <a:pt x="7144" y="4110"/>
                      <a:pt x="0" y="13733"/>
                      <a:pt x="0" y="24432"/>
                    </a:cubicBezTo>
                    <a:lnTo>
                      <a:pt x="0" y="184335"/>
                    </a:lnTo>
                    <a:lnTo>
                      <a:pt x="17126" y="167992"/>
                    </a:lnTo>
                    <a:lnTo>
                      <a:pt x="84388" y="167014"/>
                    </a:lnTo>
                    <a:lnTo>
                      <a:pt x="154945" y="166002"/>
                    </a:lnTo>
                    <a:lnTo>
                      <a:pt x="167177" y="166002"/>
                    </a:lnTo>
                    <a:lnTo>
                      <a:pt x="1671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4" name="Google Shape;694;p38"/>
              <p:cNvSpPr/>
              <p:nvPr/>
            </p:nvSpPr>
            <p:spPr>
              <a:xfrm>
                <a:off x="3820600" y="238125"/>
                <a:ext cx="2069750" cy="4175350"/>
              </a:xfrm>
              <a:custGeom>
                <a:avLst/>
                <a:gdLst/>
                <a:ahLst/>
                <a:cxnLst/>
                <a:rect l="l" t="t" r="r" b="b"/>
                <a:pathLst>
                  <a:path w="82790" h="167014" extrusionOk="0">
                    <a:moveTo>
                      <a:pt x="0" y="0"/>
                    </a:moveTo>
                    <a:lnTo>
                      <a:pt x="0" y="167014"/>
                    </a:lnTo>
                    <a:lnTo>
                      <a:pt x="70557" y="166002"/>
                    </a:lnTo>
                    <a:lnTo>
                      <a:pt x="82789" y="166002"/>
                    </a:lnTo>
                    <a:lnTo>
                      <a:pt x="827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5" name="Google Shape;695;p38"/>
              <p:cNvSpPr/>
              <p:nvPr/>
            </p:nvSpPr>
            <p:spPr>
              <a:xfrm>
                <a:off x="2903150" y="1613050"/>
                <a:ext cx="1834900" cy="917450"/>
              </a:xfrm>
              <a:custGeom>
                <a:avLst/>
                <a:gdLst/>
                <a:ahLst/>
                <a:cxnLst/>
                <a:rect l="l" t="t" r="r" b="b"/>
                <a:pathLst>
                  <a:path w="73396" h="36698" extrusionOk="0">
                    <a:moveTo>
                      <a:pt x="1" y="0"/>
                    </a:moveTo>
                    <a:lnTo>
                      <a:pt x="1" y="36697"/>
                    </a:lnTo>
                    <a:lnTo>
                      <a:pt x="73395" y="36697"/>
                    </a:lnTo>
                    <a:lnTo>
                      <a:pt x="733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6" name="Google Shape;696;p38"/>
              <p:cNvSpPr/>
              <p:nvPr/>
            </p:nvSpPr>
            <p:spPr>
              <a:xfrm>
                <a:off x="3107025" y="2831400"/>
                <a:ext cx="1427150" cy="305825"/>
              </a:xfrm>
              <a:custGeom>
                <a:avLst/>
                <a:gdLst/>
                <a:ahLst/>
                <a:cxnLst/>
                <a:rect l="l" t="t" r="r" b="b"/>
                <a:pathLst>
                  <a:path w="57086" h="12233" extrusionOk="0">
                    <a:moveTo>
                      <a:pt x="1" y="0"/>
                    </a:moveTo>
                    <a:lnTo>
                      <a:pt x="1" y="12233"/>
                    </a:lnTo>
                    <a:lnTo>
                      <a:pt x="57085" y="12233"/>
                    </a:lnTo>
                    <a:lnTo>
                      <a:pt x="570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7" name="Google Shape;697;p38"/>
              <p:cNvSpPr/>
              <p:nvPr/>
            </p:nvSpPr>
            <p:spPr>
              <a:xfrm>
                <a:off x="1710900" y="4235675"/>
                <a:ext cx="4179450" cy="1221650"/>
              </a:xfrm>
              <a:custGeom>
                <a:avLst/>
                <a:gdLst/>
                <a:ahLst/>
                <a:cxnLst/>
                <a:rect l="l" t="t" r="r" b="b"/>
                <a:pathLst>
                  <a:path w="167178" h="48866" extrusionOk="0">
                    <a:moveTo>
                      <a:pt x="24433" y="1"/>
                    </a:moveTo>
                    <a:cubicBezTo>
                      <a:pt x="22019" y="1"/>
                      <a:pt x="19670" y="327"/>
                      <a:pt x="17387" y="1012"/>
                    </a:cubicBezTo>
                    <a:cubicBezTo>
                      <a:pt x="7144" y="4078"/>
                      <a:pt x="0" y="13734"/>
                      <a:pt x="0" y="24433"/>
                    </a:cubicBezTo>
                    <a:cubicBezTo>
                      <a:pt x="0" y="30957"/>
                      <a:pt x="2512" y="37089"/>
                      <a:pt x="7144" y="41721"/>
                    </a:cubicBezTo>
                    <a:cubicBezTo>
                      <a:pt x="10015" y="44559"/>
                      <a:pt x="13538" y="46680"/>
                      <a:pt x="17387" y="47854"/>
                    </a:cubicBezTo>
                    <a:cubicBezTo>
                      <a:pt x="19670" y="48506"/>
                      <a:pt x="22019" y="48865"/>
                      <a:pt x="24433" y="48865"/>
                    </a:cubicBezTo>
                    <a:lnTo>
                      <a:pt x="167177" y="48865"/>
                    </a:lnTo>
                    <a:lnTo>
                      <a:pt x="167177" y="36633"/>
                    </a:lnTo>
                    <a:lnTo>
                      <a:pt x="24433" y="36633"/>
                    </a:lnTo>
                    <a:cubicBezTo>
                      <a:pt x="23226" y="36633"/>
                      <a:pt x="22052" y="36470"/>
                      <a:pt x="20910" y="36111"/>
                    </a:cubicBezTo>
                    <a:cubicBezTo>
                      <a:pt x="18985" y="35556"/>
                      <a:pt x="17224" y="34480"/>
                      <a:pt x="15788" y="33044"/>
                    </a:cubicBezTo>
                    <a:cubicBezTo>
                      <a:pt x="13472" y="30761"/>
                      <a:pt x="12233" y="27695"/>
                      <a:pt x="12233" y="24433"/>
                    </a:cubicBezTo>
                    <a:cubicBezTo>
                      <a:pt x="12233" y="19083"/>
                      <a:pt x="15788" y="14255"/>
                      <a:pt x="20910" y="12722"/>
                    </a:cubicBezTo>
                    <a:cubicBezTo>
                      <a:pt x="22052" y="12396"/>
                      <a:pt x="23226" y="12233"/>
                      <a:pt x="24433" y="12233"/>
                    </a:cubicBezTo>
                    <a:lnTo>
                      <a:pt x="167177" y="12233"/>
                    </a:lnTo>
                    <a:lnTo>
                      <a:pt x="1671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8" name="Google Shape;698;p38"/>
              <p:cNvSpPr/>
              <p:nvPr/>
            </p:nvSpPr>
            <p:spPr>
              <a:xfrm>
                <a:off x="3820600" y="4388175"/>
                <a:ext cx="1763925" cy="916650"/>
              </a:xfrm>
              <a:custGeom>
                <a:avLst/>
                <a:gdLst/>
                <a:ahLst/>
                <a:cxnLst/>
                <a:rect l="l" t="t" r="r" b="b"/>
                <a:pathLst>
                  <a:path w="70557" h="36666" extrusionOk="0">
                    <a:moveTo>
                      <a:pt x="70557" y="0"/>
                    </a:moveTo>
                    <a:lnTo>
                      <a:pt x="0" y="2675"/>
                    </a:lnTo>
                    <a:lnTo>
                      <a:pt x="0" y="33371"/>
                    </a:lnTo>
                    <a:lnTo>
                      <a:pt x="70557" y="36665"/>
                    </a:lnTo>
                    <a:lnTo>
                      <a:pt x="705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9" name="Google Shape;699;p38"/>
              <p:cNvSpPr/>
              <p:nvPr/>
            </p:nvSpPr>
            <p:spPr>
              <a:xfrm>
                <a:off x="3820600" y="2831400"/>
                <a:ext cx="713575" cy="305825"/>
              </a:xfrm>
              <a:custGeom>
                <a:avLst/>
                <a:gdLst/>
                <a:ahLst/>
                <a:cxnLst/>
                <a:rect l="l" t="t" r="r" b="b"/>
                <a:pathLst>
                  <a:path w="28543" h="12233" extrusionOk="0">
                    <a:moveTo>
                      <a:pt x="0" y="0"/>
                    </a:moveTo>
                    <a:lnTo>
                      <a:pt x="0" y="12233"/>
                    </a:lnTo>
                    <a:lnTo>
                      <a:pt x="28542" y="12233"/>
                    </a:lnTo>
                    <a:lnTo>
                      <a:pt x="285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700" name="Google Shape;700;p38"/>
              <p:cNvSpPr/>
              <p:nvPr/>
            </p:nvSpPr>
            <p:spPr>
              <a:xfrm>
                <a:off x="3820600" y="1613050"/>
                <a:ext cx="917450" cy="917450"/>
              </a:xfrm>
              <a:custGeom>
                <a:avLst/>
                <a:gdLst/>
                <a:ahLst/>
                <a:cxnLst/>
                <a:rect l="l" t="t" r="r" b="b"/>
                <a:pathLst>
                  <a:path w="36698" h="36698" extrusionOk="0">
                    <a:moveTo>
                      <a:pt x="0" y="0"/>
                    </a:moveTo>
                    <a:lnTo>
                      <a:pt x="0" y="36697"/>
                    </a:lnTo>
                    <a:lnTo>
                      <a:pt x="36697" y="36697"/>
                    </a:lnTo>
                    <a:lnTo>
                      <a:pt x="366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701" name="Google Shape;701;p38"/>
              <p:cNvSpPr/>
              <p:nvPr/>
            </p:nvSpPr>
            <p:spPr>
              <a:xfrm>
                <a:off x="3820600" y="4235675"/>
                <a:ext cx="2069750" cy="305850"/>
              </a:xfrm>
              <a:custGeom>
                <a:avLst/>
                <a:gdLst/>
                <a:ahLst/>
                <a:cxnLst/>
                <a:rect l="l" t="t" r="r" b="b"/>
                <a:pathLst>
                  <a:path w="82790" h="12234" extrusionOk="0">
                    <a:moveTo>
                      <a:pt x="0" y="1"/>
                    </a:moveTo>
                    <a:lnTo>
                      <a:pt x="0" y="12233"/>
                    </a:lnTo>
                    <a:lnTo>
                      <a:pt x="82789" y="12233"/>
                    </a:lnTo>
                    <a:lnTo>
                      <a:pt x="827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702" name="Google Shape;702;p38"/>
              <p:cNvSpPr/>
              <p:nvPr/>
            </p:nvSpPr>
            <p:spPr>
              <a:xfrm>
                <a:off x="3820600" y="5151475"/>
                <a:ext cx="2069750" cy="305850"/>
              </a:xfrm>
              <a:custGeom>
                <a:avLst/>
                <a:gdLst/>
                <a:ahLst/>
                <a:cxnLst/>
                <a:rect l="l" t="t" r="r" b="b"/>
                <a:pathLst>
                  <a:path w="82790" h="12234" extrusionOk="0">
                    <a:moveTo>
                      <a:pt x="0" y="1"/>
                    </a:moveTo>
                    <a:lnTo>
                      <a:pt x="0" y="12233"/>
                    </a:lnTo>
                    <a:lnTo>
                      <a:pt x="82789" y="12233"/>
                    </a:lnTo>
                    <a:lnTo>
                      <a:pt x="827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</p:grpSp>
      </p:grpSp>
      <p:sp>
        <p:nvSpPr>
          <p:cNvPr id="703" name="Google Shape;703;p38"/>
          <p:cNvSpPr txBox="1">
            <a:spLocks noGrp="1"/>
          </p:cNvSpPr>
          <p:nvPr>
            <p:ph type="title" idx="2"/>
          </p:nvPr>
        </p:nvSpPr>
        <p:spPr>
          <a:xfrm>
            <a:off x="832825" y="839300"/>
            <a:ext cx="2686800" cy="3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Our</a:t>
            </a:r>
            <a:r>
              <a:rPr lang="en" b="0" dirty="0"/>
              <a:t> Solution</a:t>
            </a:r>
            <a:endParaRPr dirty="0"/>
          </a:p>
        </p:txBody>
      </p:sp>
      <p:sp>
        <p:nvSpPr>
          <p:cNvPr id="704" name="Google Shape;704;p38">
            <a:hlinkClick r:id="rId3" action="ppaction://hlinksldjump"/>
          </p:cNvPr>
          <p:cNvSpPr/>
          <p:nvPr/>
        </p:nvSpPr>
        <p:spPr>
          <a:xfrm>
            <a:off x="6967425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8">
            <a:hlinkClick r:id="rId4" action="ppaction://hlinksldjump"/>
          </p:cNvPr>
          <p:cNvSpPr/>
          <p:nvPr/>
        </p:nvSpPr>
        <p:spPr>
          <a:xfrm rot="10800000">
            <a:off x="5973150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8">
            <a:hlinkClick r:id="rId5" action="ppaction://hlinksldjump"/>
          </p:cNvPr>
          <p:cNvSpPr/>
          <p:nvPr/>
        </p:nvSpPr>
        <p:spPr>
          <a:xfrm>
            <a:off x="6433137" y="808188"/>
            <a:ext cx="344911" cy="293173"/>
          </a:xfrm>
          <a:custGeom>
            <a:avLst/>
            <a:gdLst/>
            <a:ahLst/>
            <a:cxnLst/>
            <a:rect l="l" t="t" r="r" b="b"/>
            <a:pathLst>
              <a:path w="209354" h="177950" extrusionOk="0">
                <a:moveTo>
                  <a:pt x="104696" y="1"/>
                </a:moveTo>
                <a:lnTo>
                  <a:pt x="0" y="94216"/>
                </a:lnTo>
                <a:lnTo>
                  <a:pt x="31405" y="94216"/>
                </a:lnTo>
                <a:lnTo>
                  <a:pt x="31405" y="177949"/>
                </a:lnTo>
                <a:lnTo>
                  <a:pt x="83734" y="177949"/>
                </a:lnTo>
                <a:lnTo>
                  <a:pt x="83734" y="115139"/>
                </a:lnTo>
                <a:lnTo>
                  <a:pt x="125620" y="115139"/>
                </a:lnTo>
                <a:lnTo>
                  <a:pt x="125620" y="177949"/>
                </a:lnTo>
                <a:lnTo>
                  <a:pt x="177949" y="177949"/>
                </a:lnTo>
                <a:lnTo>
                  <a:pt x="177949" y="94216"/>
                </a:lnTo>
                <a:lnTo>
                  <a:pt x="209354" y="94216"/>
                </a:lnTo>
                <a:lnTo>
                  <a:pt x="10469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540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8"/>
          <p:cNvSpPr txBox="1">
            <a:spLocks noGrp="1"/>
          </p:cNvSpPr>
          <p:nvPr>
            <p:ph type="title"/>
          </p:nvPr>
        </p:nvSpPr>
        <p:spPr>
          <a:xfrm>
            <a:off x="1668900" y="2549700"/>
            <a:ext cx="5806200" cy="9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" sz="3200" dirty="0"/>
              <a:t>supervised machine learning problem</a:t>
            </a:r>
            <a:endParaRPr sz="3200" dirty="0"/>
          </a:p>
        </p:txBody>
      </p:sp>
      <p:grpSp>
        <p:nvGrpSpPr>
          <p:cNvPr id="689" name="Google Shape;689;p38"/>
          <p:cNvGrpSpPr/>
          <p:nvPr/>
        </p:nvGrpSpPr>
        <p:grpSpPr>
          <a:xfrm>
            <a:off x="7768551" y="530903"/>
            <a:ext cx="701067" cy="701067"/>
            <a:chOff x="4857331" y="1186503"/>
            <a:chExt cx="701067" cy="701067"/>
          </a:xfrm>
        </p:grpSpPr>
        <p:sp>
          <p:nvSpPr>
            <p:cNvPr id="690" name="Google Shape;690;p38"/>
            <p:cNvSpPr/>
            <p:nvPr/>
          </p:nvSpPr>
          <p:spPr>
            <a:xfrm rot="10800000">
              <a:off x="4857331" y="1186503"/>
              <a:ext cx="701067" cy="701067"/>
            </a:xfrm>
            <a:custGeom>
              <a:avLst/>
              <a:gdLst/>
              <a:ahLst/>
              <a:cxnLst/>
              <a:rect l="l" t="t" r="r" b="b"/>
              <a:pathLst>
                <a:path w="20062" h="20062" extrusionOk="0">
                  <a:moveTo>
                    <a:pt x="10031" y="1"/>
                  </a:moveTo>
                  <a:cubicBezTo>
                    <a:pt x="4499" y="1"/>
                    <a:pt x="0" y="4499"/>
                    <a:pt x="0" y="10031"/>
                  </a:cubicBezTo>
                  <a:cubicBezTo>
                    <a:pt x="0" y="15594"/>
                    <a:pt x="4499" y="20062"/>
                    <a:pt x="10031" y="20062"/>
                  </a:cubicBezTo>
                  <a:cubicBezTo>
                    <a:pt x="15563" y="20062"/>
                    <a:pt x="20061" y="15594"/>
                    <a:pt x="20061" y="10031"/>
                  </a:cubicBezTo>
                  <a:cubicBezTo>
                    <a:pt x="20061" y="4499"/>
                    <a:pt x="15563" y="1"/>
                    <a:pt x="10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grpSp>
          <p:nvGrpSpPr>
            <p:cNvPr id="691" name="Google Shape;691;p38"/>
            <p:cNvGrpSpPr/>
            <p:nvPr/>
          </p:nvGrpSpPr>
          <p:grpSpPr>
            <a:xfrm>
              <a:off x="5069173" y="1363761"/>
              <a:ext cx="277515" cy="346555"/>
              <a:chOff x="1710900" y="238125"/>
              <a:chExt cx="4179450" cy="5219200"/>
            </a:xfrm>
          </p:grpSpPr>
          <p:sp>
            <p:nvSpPr>
              <p:cNvPr id="692" name="Google Shape;692;p38"/>
              <p:cNvSpPr/>
              <p:nvPr/>
            </p:nvSpPr>
            <p:spPr>
              <a:xfrm>
                <a:off x="1955550" y="4388175"/>
                <a:ext cx="3628975" cy="916650"/>
              </a:xfrm>
              <a:custGeom>
                <a:avLst/>
                <a:gdLst/>
                <a:ahLst/>
                <a:cxnLst/>
                <a:rect l="l" t="t" r="r" b="b"/>
                <a:pathLst>
                  <a:path w="145159" h="36666" extrusionOk="0">
                    <a:moveTo>
                      <a:pt x="145159" y="0"/>
                    </a:moveTo>
                    <a:lnTo>
                      <a:pt x="74602" y="2675"/>
                    </a:lnTo>
                    <a:lnTo>
                      <a:pt x="2186" y="5415"/>
                    </a:lnTo>
                    <a:lnTo>
                      <a:pt x="0" y="29880"/>
                    </a:lnTo>
                    <a:lnTo>
                      <a:pt x="74602" y="33371"/>
                    </a:lnTo>
                    <a:lnTo>
                      <a:pt x="145159" y="36665"/>
                    </a:lnTo>
                    <a:lnTo>
                      <a:pt x="1451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3" name="Google Shape;693;p38"/>
              <p:cNvSpPr/>
              <p:nvPr/>
            </p:nvSpPr>
            <p:spPr>
              <a:xfrm>
                <a:off x="1710900" y="238125"/>
                <a:ext cx="4179450" cy="4608375"/>
              </a:xfrm>
              <a:custGeom>
                <a:avLst/>
                <a:gdLst/>
                <a:ahLst/>
                <a:cxnLst/>
                <a:rect l="l" t="t" r="r" b="b"/>
                <a:pathLst>
                  <a:path w="167178" h="184335" extrusionOk="0">
                    <a:moveTo>
                      <a:pt x="24433" y="0"/>
                    </a:moveTo>
                    <a:cubicBezTo>
                      <a:pt x="22019" y="0"/>
                      <a:pt x="19670" y="359"/>
                      <a:pt x="17387" y="1044"/>
                    </a:cubicBezTo>
                    <a:cubicBezTo>
                      <a:pt x="7144" y="4110"/>
                      <a:pt x="0" y="13733"/>
                      <a:pt x="0" y="24432"/>
                    </a:cubicBezTo>
                    <a:lnTo>
                      <a:pt x="0" y="184335"/>
                    </a:lnTo>
                    <a:lnTo>
                      <a:pt x="17126" y="167992"/>
                    </a:lnTo>
                    <a:lnTo>
                      <a:pt x="84388" y="167014"/>
                    </a:lnTo>
                    <a:lnTo>
                      <a:pt x="154945" y="166002"/>
                    </a:lnTo>
                    <a:lnTo>
                      <a:pt x="167177" y="166002"/>
                    </a:lnTo>
                    <a:lnTo>
                      <a:pt x="1671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4" name="Google Shape;694;p38"/>
              <p:cNvSpPr/>
              <p:nvPr/>
            </p:nvSpPr>
            <p:spPr>
              <a:xfrm>
                <a:off x="3820600" y="238125"/>
                <a:ext cx="2069750" cy="4175350"/>
              </a:xfrm>
              <a:custGeom>
                <a:avLst/>
                <a:gdLst/>
                <a:ahLst/>
                <a:cxnLst/>
                <a:rect l="l" t="t" r="r" b="b"/>
                <a:pathLst>
                  <a:path w="82790" h="167014" extrusionOk="0">
                    <a:moveTo>
                      <a:pt x="0" y="0"/>
                    </a:moveTo>
                    <a:lnTo>
                      <a:pt x="0" y="167014"/>
                    </a:lnTo>
                    <a:lnTo>
                      <a:pt x="70557" y="166002"/>
                    </a:lnTo>
                    <a:lnTo>
                      <a:pt x="82789" y="166002"/>
                    </a:lnTo>
                    <a:lnTo>
                      <a:pt x="827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5" name="Google Shape;695;p38"/>
              <p:cNvSpPr/>
              <p:nvPr/>
            </p:nvSpPr>
            <p:spPr>
              <a:xfrm>
                <a:off x="2903150" y="1613050"/>
                <a:ext cx="1834900" cy="917450"/>
              </a:xfrm>
              <a:custGeom>
                <a:avLst/>
                <a:gdLst/>
                <a:ahLst/>
                <a:cxnLst/>
                <a:rect l="l" t="t" r="r" b="b"/>
                <a:pathLst>
                  <a:path w="73396" h="36698" extrusionOk="0">
                    <a:moveTo>
                      <a:pt x="1" y="0"/>
                    </a:moveTo>
                    <a:lnTo>
                      <a:pt x="1" y="36697"/>
                    </a:lnTo>
                    <a:lnTo>
                      <a:pt x="73395" y="36697"/>
                    </a:lnTo>
                    <a:lnTo>
                      <a:pt x="7339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6" name="Google Shape;696;p38"/>
              <p:cNvSpPr/>
              <p:nvPr/>
            </p:nvSpPr>
            <p:spPr>
              <a:xfrm>
                <a:off x="3107025" y="2831400"/>
                <a:ext cx="1427150" cy="305825"/>
              </a:xfrm>
              <a:custGeom>
                <a:avLst/>
                <a:gdLst/>
                <a:ahLst/>
                <a:cxnLst/>
                <a:rect l="l" t="t" r="r" b="b"/>
                <a:pathLst>
                  <a:path w="57086" h="12233" extrusionOk="0">
                    <a:moveTo>
                      <a:pt x="1" y="0"/>
                    </a:moveTo>
                    <a:lnTo>
                      <a:pt x="1" y="12233"/>
                    </a:lnTo>
                    <a:lnTo>
                      <a:pt x="57085" y="12233"/>
                    </a:lnTo>
                    <a:lnTo>
                      <a:pt x="570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7" name="Google Shape;697;p38"/>
              <p:cNvSpPr/>
              <p:nvPr/>
            </p:nvSpPr>
            <p:spPr>
              <a:xfrm>
                <a:off x="1710900" y="4235675"/>
                <a:ext cx="4179450" cy="1221650"/>
              </a:xfrm>
              <a:custGeom>
                <a:avLst/>
                <a:gdLst/>
                <a:ahLst/>
                <a:cxnLst/>
                <a:rect l="l" t="t" r="r" b="b"/>
                <a:pathLst>
                  <a:path w="167178" h="48866" extrusionOk="0">
                    <a:moveTo>
                      <a:pt x="24433" y="1"/>
                    </a:moveTo>
                    <a:cubicBezTo>
                      <a:pt x="22019" y="1"/>
                      <a:pt x="19670" y="327"/>
                      <a:pt x="17387" y="1012"/>
                    </a:cubicBezTo>
                    <a:cubicBezTo>
                      <a:pt x="7144" y="4078"/>
                      <a:pt x="0" y="13734"/>
                      <a:pt x="0" y="24433"/>
                    </a:cubicBezTo>
                    <a:cubicBezTo>
                      <a:pt x="0" y="30957"/>
                      <a:pt x="2512" y="37089"/>
                      <a:pt x="7144" y="41721"/>
                    </a:cubicBezTo>
                    <a:cubicBezTo>
                      <a:pt x="10015" y="44559"/>
                      <a:pt x="13538" y="46680"/>
                      <a:pt x="17387" y="47854"/>
                    </a:cubicBezTo>
                    <a:cubicBezTo>
                      <a:pt x="19670" y="48506"/>
                      <a:pt x="22019" y="48865"/>
                      <a:pt x="24433" y="48865"/>
                    </a:cubicBezTo>
                    <a:lnTo>
                      <a:pt x="167177" y="48865"/>
                    </a:lnTo>
                    <a:lnTo>
                      <a:pt x="167177" y="36633"/>
                    </a:lnTo>
                    <a:lnTo>
                      <a:pt x="24433" y="36633"/>
                    </a:lnTo>
                    <a:cubicBezTo>
                      <a:pt x="23226" y="36633"/>
                      <a:pt x="22052" y="36470"/>
                      <a:pt x="20910" y="36111"/>
                    </a:cubicBezTo>
                    <a:cubicBezTo>
                      <a:pt x="18985" y="35556"/>
                      <a:pt x="17224" y="34480"/>
                      <a:pt x="15788" y="33044"/>
                    </a:cubicBezTo>
                    <a:cubicBezTo>
                      <a:pt x="13472" y="30761"/>
                      <a:pt x="12233" y="27695"/>
                      <a:pt x="12233" y="24433"/>
                    </a:cubicBezTo>
                    <a:cubicBezTo>
                      <a:pt x="12233" y="19083"/>
                      <a:pt x="15788" y="14255"/>
                      <a:pt x="20910" y="12722"/>
                    </a:cubicBezTo>
                    <a:cubicBezTo>
                      <a:pt x="22052" y="12396"/>
                      <a:pt x="23226" y="12233"/>
                      <a:pt x="24433" y="12233"/>
                    </a:cubicBezTo>
                    <a:lnTo>
                      <a:pt x="167177" y="12233"/>
                    </a:lnTo>
                    <a:lnTo>
                      <a:pt x="1671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8" name="Google Shape;698;p38"/>
              <p:cNvSpPr/>
              <p:nvPr/>
            </p:nvSpPr>
            <p:spPr>
              <a:xfrm>
                <a:off x="3820600" y="4388175"/>
                <a:ext cx="1763925" cy="916650"/>
              </a:xfrm>
              <a:custGeom>
                <a:avLst/>
                <a:gdLst/>
                <a:ahLst/>
                <a:cxnLst/>
                <a:rect l="l" t="t" r="r" b="b"/>
                <a:pathLst>
                  <a:path w="70557" h="36666" extrusionOk="0">
                    <a:moveTo>
                      <a:pt x="70557" y="0"/>
                    </a:moveTo>
                    <a:lnTo>
                      <a:pt x="0" y="2675"/>
                    </a:lnTo>
                    <a:lnTo>
                      <a:pt x="0" y="33371"/>
                    </a:lnTo>
                    <a:lnTo>
                      <a:pt x="70557" y="36665"/>
                    </a:lnTo>
                    <a:lnTo>
                      <a:pt x="705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699" name="Google Shape;699;p38"/>
              <p:cNvSpPr/>
              <p:nvPr/>
            </p:nvSpPr>
            <p:spPr>
              <a:xfrm>
                <a:off x="3820600" y="2831400"/>
                <a:ext cx="713575" cy="305825"/>
              </a:xfrm>
              <a:custGeom>
                <a:avLst/>
                <a:gdLst/>
                <a:ahLst/>
                <a:cxnLst/>
                <a:rect l="l" t="t" r="r" b="b"/>
                <a:pathLst>
                  <a:path w="28543" h="12233" extrusionOk="0">
                    <a:moveTo>
                      <a:pt x="0" y="0"/>
                    </a:moveTo>
                    <a:lnTo>
                      <a:pt x="0" y="12233"/>
                    </a:lnTo>
                    <a:lnTo>
                      <a:pt x="28542" y="12233"/>
                    </a:lnTo>
                    <a:lnTo>
                      <a:pt x="285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700" name="Google Shape;700;p38"/>
              <p:cNvSpPr/>
              <p:nvPr/>
            </p:nvSpPr>
            <p:spPr>
              <a:xfrm>
                <a:off x="3820600" y="1613050"/>
                <a:ext cx="917450" cy="917450"/>
              </a:xfrm>
              <a:custGeom>
                <a:avLst/>
                <a:gdLst/>
                <a:ahLst/>
                <a:cxnLst/>
                <a:rect l="l" t="t" r="r" b="b"/>
                <a:pathLst>
                  <a:path w="36698" h="36698" extrusionOk="0">
                    <a:moveTo>
                      <a:pt x="0" y="0"/>
                    </a:moveTo>
                    <a:lnTo>
                      <a:pt x="0" y="36697"/>
                    </a:lnTo>
                    <a:lnTo>
                      <a:pt x="36697" y="36697"/>
                    </a:lnTo>
                    <a:lnTo>
                      <a:pt x="366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701" name="Google Shape;701;p38"/>
              <p:cNvSpPr/>
              <p:nvPr/>
            </p:nvSpPr>
            <p:spPr>
              <a:xfrm>
                <a:off x="3820600" y="4235675"/>
                <a:ext cx="2069750" cy="305850"/>
              </a:xfrm>
              <a:custGeom>
                <a:avLst/>
                <a:gdLst/>
                <a:ahLst/>
                <a:cxnLst/>
                <a:rect l="l" t="t" r="r" b="b"/>
                <a:pathLst>
                  <a:path w="82790" h="12234" extrusionOk="0">
                    <a:moveTo>
                      <a:pt x="0" y="1"/>
                    </a:moveTo>
                    <a:lnTo>
                      <a:pt x="0" y="12233"/>
                    </a:lnTo>
                    <a:lnTo>
                      <a:pt x="82789" y="12233"/>
                    </a:lnTo>
                    <a:lnTo>
                      <a:pt x="827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  <p:sp>
            <p:nvSpPr>
              <p:cNvPr id="702" name="Google Shape;702;p38"/>
              <p:cNvSpPr/>
              <p:nvPr/>
            </p:nvSpPr>
            <p:spPr>
              <a:xfrm>
                <a:off x="3820600" y="5151475"/>
                <a:ext cx="2069750" cy="305850"/>
              </a:xfrm>
              <a:custGeom>
                <a:avLst/>
                <a:gdLst/>
                <a:ahLst/>
                <a:cxnLst/>
                <a:rect l="l" t="t" r="r" b="b"/>
                <a:pathLst>
                  <a:path w="82790" h="12234" extrusionOk="0">
                    <a:moveTo>
                      <a:pt x="0" y="1"/>
                    </a:moveTo>
                    <a:lnTo>
                      <a:pt x="0" y="12233"/>
                    </a:lnTo>
                    <a:lnTo>
                      <a:pt x="82789" y="12233"/>
                    </a:lnTo>
                    <a:lnTo>
                      <a:pt x="827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/>
              </a:p>
            </p:txBody>
          </p:sp>
        </p:grpSp>
      </p:grpSp>
      <p:sp>
        <p:nvSpPr>
          <p:cNvPr id="703" name="Google Shape;703;p38"/>
          <p:cNvSpPr txBox="1">
            <a:spLocks noGrp="1"/>
          </p:cNvSpPr>
          <p:nvPr>
            <p:ph type="title" idx="2"/>
          </p:nvPr>
        </p:nvSpPr>
        <p:spPr>
          <a:xfrm>
            <a:off x="832825" y="839300"/>
            <a:ext cx="2686800" cy="3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Our</a:t>
            </a:r>
            <a:r>
              <a:rPr lang="en" b="0" dirty="0"/>
              <a:t> Solution</a:t>
            </a:r>
            <a:endParaRPr dirty="0"/>
          </a:p>
        </p:txBody>
      </p:sp>
      <p:sp>
        <p:nvSpPr>
          <p:cNvPr id="704" name="Google Shape;704;p38">
            <a:hlinkClick r:id="rId3" action="ppaction://hlinksldjump"/>
          </p:cNvPr>
          <p:cNvSpPr/>
          <p:nvPr/>
        </p:nvSpPr>
        <p:spPr>
          <a:xfrm>
            <a:off x="6967425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8">
            <a:hlinkClick r:id="rId4" action="ppaction://hlinksldjump"/>
          </p:cNvPr>
          <p:cNvSpPr/>
          <p:nvPr/>
        </p:nvSpPr>
        <p:spPr>
          <a:xfrm rot="10800000">
            <a:off x="5973150" y="887133"/>
            <a:ext cx="270600" cy="135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8">
            <a:hlinkClick r:id="rId5" action="ppaction://hlinksldjump"/>
          </p:cNvPr>
          <p:cNvSpPr/>
          <p:nvPr/>
        </p:nvSpPr>
        <p:spPr>
          <a:xfrm>
            <a:off x="6433137" y="808188"/>
            <a:ext cx="344911" cy="293173"/>
          </a:xfrm>
          <a:custGeom>
            <a:avLst/>
            <a:gdLst/>
            <a:ahLst/>
            <a:cxnLst/>
            <a:rect l="l" t="t" r="r" b="b"/>
            <a:pathLst>
              <a:path w="209354" h="177950" extrusionOk="0">
                <a:moveTo>
                  <a:pt x="104696" y="1"/>
                </a:moveTo>
                <a:lnTo>
                  <a:pt x="0" y="94216"/>
                </a:lnTo>
                <a:lnTo>
                  <a:pt x="31405" y="94216"/>
                </a:lnTo>
                <a:lnTo>
                  <a:pt x="31405" y="177949"/>
                </a:lnTo>
                <a:lnTo>
                  <a:pt x="83734" y="177949"/>
                </a:lnTo>
                <a:lnTo>
                  <a:pt x="83734" y="115139"/>
                </a:lnTo>
                <a:lnTo>
                  <a:pt x="125620" y="115139"/>
                </a:lnTo>
                <a:lnTo>
                  <a:pt x="125620" y="177949"/>
                </a:lnTo>
                <a:lnTo>
                  <a:pt x="177949" y="177949"/>
                </a:lnTo>
                <a:lnTo>
                  <a:pt x="177949" y="94216"/>
                </a:lnTo>
                <a:lnTo>
                  <a:pt x="209354" y="94216"/>
                </a:lnTo>
                <a:lnTo>
                  <a:pt x="10469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844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du Challenge Board for Teacher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6FA8DC"/>
      </a:accent1>
      <a:accent2>
        <a:srgbClr val="9FC5E8"/>
      </a:accent2>
      <a:accent3>
        <a:srgbClr val="C27BA0"/>
      </a:accent3>
      <a:accent4>
        <a:srgbClr val="A64D79"/>
      </a:accent4>
      <a:accent5>
        <a:srgbClr val="FFE599"/>
      </a:accent5>
      <a:accent6>
        <a:srgbClr val="FFD966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741</Words>
  <Application>Microsoft Macintosh PowerPoint</Application>
  <PresentationFormat>全屏显示(16:9)</PresentationFormat>
  <Paragraphs>191</Paragraphs>
  <Slides>37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Josefin Sans SemiBold</vt:lpstr>
      <vt:lpstr>Josefin Sans</vt:lpstr>
      <vt:lpstr>DM Sans</vt:lpstr>
      <vt:lpstr>Baloo 2</vt:lpstr>
      <vt:lpstr>Arial</vt:lpstr>
      <vt:lpstr>Comfortaa Medium</vt:lpstr>
      <vt:lpstr>Arvo</vt:lpstr>
      <vt:lpstr>Questrial</vt:lpstr>
      <vt:lpstr>Fira Sans SemiBold</vt:lpstr>
      <vt:lpstr>Josefin Slab SemiBold</vt:lpstr>
      <vt:lpstr>Idu Challenge Board for Teachers by Slidesgo</vt:lpstr>
      <vt:lpstr>Material Literatures NRE Based on   BiLSTM-CNN-CRF </vt:lpstr>
      <vt:lpstr>Content</vt:lpstr>
      <vt:lpstr>Problem Statement</vt:lpstr>
      <vt:lpstr>32,000</vt:lpstr>
      <vt:lpstr>Problem Statement</vt:lpstr>
      <vt:lpstr>advances in machine learning and natural language processing </vt:lpstr>
      <vt:lpstr>Named Entity Recognition </vt:lpstr>
      <vt:lpstr>chemistry-based NER systems extracting inorganic materials </vt:lpstr>
      <vt:lpstr>supervised machine learning problem</vt:lpstr>
      <vt:lpstr>use deep learning models to perform NER tasks on literature in materials science </vt:lpstr>
      <vt:lpstr>Dataset And Preprocessing</vt:lpstr>
      <vt:lpstr>Data Description</vt:lpstr>
      <vt:lpstr>Data Preprocessing</vt:lpstr>
      <vt:lpstr>Data Preprocessing</vt:lpstr>
      <vt:lpstr>Get Standard Input</vt:lpstr>
      <vt:lpstr>Final Data</vt:lpstr>
      <vt:lpstr>Model and Implementation</vt:lpstr>
      <vt:lpstr>Model History</vt:lpstr>
      <vt:lpstr>Model History</vt:lpstr>
      <vt:lpstr>Model Principle</vt:lpstr>
      <vt:lpstr>Model Principle</vt:lpstr>
      <vt:lpstr>Model Principle</vt:lpstr>
      <vt:lpstr>Model Implementation</vt:lpstr>
      <vt:lpstr>Model Performance and Analysis</vt:lpstr>
      <vt:lpstr>past and future features</vt:lpstr>
      <vt:lpstr>Model Performance</vt:lpstr>
      <vt:lpstr>Bert Advantage</vt:lpstr>
      <vt:lpstr>Bert Advantage</vt:lpstr>
      <vt:lpstr>Bert Advantage</vt:lpstr>
      <vt:lpstr>Bert Advantage</vt:lpstr>
      <vt:lpstr> </vt:lpstr>
      <vt:lpstr> </vt:lpstr>
      <vt:lpstr>Why Less Better</vt:lpstr>
      <vt:lpstr>Future and Projection</vt:lpstr>
      <vt:lpstr>Current Limitation</vt:lpstr>
      <vt:lpstr>Future Plan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 Literatures NRE Based on   BiLSTM-CNN-CRF </dc:title>
  <cp:lastModifiedBy>zhaohr18@lzu.edu.cn</cp:lastModifiedBy>
  <cp:revision>9</cp:revision>
  <dcterms:modified xsi:type="dcterms:W3CDTF">2022-03-15T21:03:34Z</dcterms:modified>
</cp:coreProperties>
</file>