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2" r:id="rId5"/>
    <p:sldId id="261" r:id="rId6"/>
    <p:sldId id="258" r:id="rId7"/>
    <p:sldId id="264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FB1649-6FAC-43D6-9A48-388C96900DCF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AT"/>
        </a:p>
      </dgm:t>
    </dgm:pt>
    <dgm:pt modelId="{9C5941EE-A377-42E1-9DDC-01E6B52E8E56}">
      <dgm:prSet phldrT="[Text]"/>
      <dgm:spPr/>
      <dgm:t>
        <a:bodyPr/>
        <a:lstStyle/>
        <a:p>
          <a:r>
            <a:rPr lang="de-DE" dirty="0"/>
            <a:t>Strommessungen des kleinen Solarpanels</a:t>
          </a:r>
          <a:endParaRPr lang="de-AT" dirty="0"/>
        </a:p>
      </dgm:t>
    </dgm:pt>
    <dgm:pt modelId="{FD6CABD5-B21B-4CA5-8804-54847297BE7D}" type="parTrans" cxnId="{4B662535-EE44-441E-9301-390936E204CB}">
      <dgm:prSet/>
      <dgm:spPr/>
      <dgm:t>
        <a:bodyPr/>
        <a:lstStyle/>
        <a:p>
          <a:endParaRPr lang="de-AT"/>
        </a:p>
      </dgm:t>
    </dgm:pt>
    <dgm:pt modelId="{291DB416-4246-4BDD-B52E-C2C0851B68C8}" type="sibTrans" cxnId="{4B662535-EE44-441E-9301-390936E204CB}">
      <dgm:prSet/>
      <dgm:spPr/>
      <dgm:t>
        <a:bodyPr/>
        <a:lstStyle/>
        <a:p>
          <a:endParaRPr lang="de-AT"/>
        </a:p>
      </dgm:t>
    </dgm:pt>
    <dgm:pt modelId="{E9CD97BD-00E8-441C-AEDA-B05C69BE1BC9}">
      <dgm:prSet phldrT="[Text]"/>
      <dgm:spPr/>
      <dgm:t>
        <a:bodyPr/>
        <a:lstStyle/>
        <a:p>
          <a:r>
            <a:rPr lang="de-DE" dirty="0"/>
            <a:t>Lohnt sich die Regelung?</a:t>
          </a:r>
          <a:endParaRPr lang="de-AT" dirty="0"/>
        </a:p>
      </dgm:t>
    </dgm:pt>
    <dgm:pt modelId="{AFEE378B-7E23-4B95-A545-AD01B5C4490A}" type="parTrans" cxnId="{1E13731E-6C07-4F2D-8323-06619C6BB8DA}">
      <dgm:prSet/>
      <dgm:spPr/>
      <dgm:t>
        <a:bodyPr/>
        <a:lstStyle/>
        <a:p>
          <a:endParaRPr lang="de-AT"/>
        </a:p>
      </dgm:t>
    </dgm:pt>
    <dgm:pt modelId="{4BD6A270-D13A-4E56-B70E-05449F278002}" type="sibTrans" cxnId="{1E13731E-6C07-4F2D-8323-06619C6BB8DA}">
      <dgm:prSet/>
      <dgm:spPr/>
      <dgm:t>
        <a:bodyPr/>
        <a:lstStyle/>
        <a:p>
          <a:endParaRPr lang="de-AT"/>
        </a:p>
      </dgm:t>
    </dgm:pt>
    <dgm:pt modelId="{D0804D89-60F6-4BEA-A99F-2E94A00D78D7}">
      <dgm:prSet phldrT="[Text]"/>
      <dgm:spPr/>
      <dgm:t>
        <a:bodyPr/>
        <a:lstStyle/>
        <a:p>
          <a:r>
            <a:rPr lang="de-DE" dirty="0"/>
            <a:t>Höhen-Regelung</a:t>
          </a:r>
          <a:endParaRPr lang="de-AT" dirty="0"/>
        </a:p>
      </dgm:t>
    </dgm:pt>
    <dgm:pt modelId="{59226A94-3272-4AA1-B350-4C936B6C6891}" type="parTrans" cxnId="{C206EE21-3916-4293-B127-E87D78F571EF}">
      <dgm:prSet/>
      <dgm:spPr/>
      <dgm:t>
        <a:bodyPr/>
        <a:lstStyle/>
        <a:p>
          <a:endParaRPr lang="de-AT"/>
        </a:p>
      </dgm:t>
    </dgm:pt>
    <dgm:pt modelId="{7FC642F8-5EFD-4843-AC27-FEF3D5E4CC41}" type="sibTrans" cxnId="{C206EE21-3916-4293-B127-E87D78F571EF}">
      <dgm:prSet/>
      <dgm:spPr/>
      <dgm:t>
        <a:bodyPr/>
        <a:lstStyle/>
        <a:p>
          <a:endParaRPr lang="de-AT"/>
        </a:p>
      </dgm:t>
    </dgm:pt>
    <dgm:pt modelId="{A3DE7DF9-C48D-40D8-966F-69D9757DDE8B}">
      <dgm:prSet phldrT="[Text]"/>
      <dgm:spPr/>
      <dgm:t>
        <a:bodyPr/>
        <a:lstStyle/>
        <a:p>
          <a:r>
            <a:rPr lang="de-DE" dirty="0"/>
            <a:t>Azimut-Regelung</a:t>
          </a:r>
          <a:endParaRPr lang="de-AT" dirty="0"/>
        </a:p>
      </dgm:t>
    </dgm:pt>
    <dgm:pt modelId="{9CEA774D-18E5-49FB-9B4E-AD3043FCA148}" type="parTrans" cxnId="{0220FB41-504A-47B4-9E08-501B2E052F22}">
      <dgm:prSet/>
      <dgm:spPr/>
      <dgm:t>
        <a:bodyPr/>
        <a:lstStyle/>
        <a:p>
          <a:endParaRPr lang="de-AT"/>
        </a:p>
      </dgm:t>
    </dgm:pt>
    <dgm:pt modelId="{3DDE02E5-BE36-4CFC-A400-9074F8E4FF43}" type="sibTrans" cxnId="{0220FB41-504A-47B4-9E08-501B2E052F22}">
      <dgm:prSet/>
      <dgm:spPr/>
      <dgm:t>
        <a:bodyPr/>
        <a:lstStyle/>
        <a:p>
          <a:endParaRPr lang="de-AT"/>
        </a:p>
      </dgm:t>
    </dgm:pt>
    <dgm:pt modelId="{897E7266-000D-469D-844A-7FAC8D50C5BE}">
      <dgm:prSet phldrT="[Text]"/>
      <dgm:spPr/>
      <dgm:t>
        <a:bodyPr/>
        <a:lstStyle/>
        <a:p>
          <a:r>
            <a:rPr lang="de-DE" dirty="0"/>
            <a:t>1h Pause</a:t>
          </a:r>
          <a:endParaRPr lang="de-AT" dirty="0"/>
        </a:p>
      </dgm:t>
    </dgm:pt>
    <dgm:pt modelId="{002CEB59-A34F-4BBA-92F1-DE5510337968}" type="parTrans" cxnId="{C3DE1C28-C566-4745-A6C8-E6E606F0329E}">
      <dgm:prSet/>
      <dgm:spPr/>
      <dgm:t>
        <a:bodyPr/>
        <a:lstStyle/>
        <a:p>
          <a:endParaRPr lang="de-AT"/>
        </a:p>
      </dgm:t>
    </dgm:pt>
    <dgm:pt modelId="{0B83305E-48A6-40CD-8168-BA36208FAE09}" type="sibTrans" cxnId="{C3DE1C28-C566-4745-A6C8-E6E606F0329E}">
      <dgm:prSet/>
      <dgm:spPr/>
      <dgm:t>
        <a:bodyPr/>
        <a:lstStyle/>
        <a:p>
          <a:endParaRPr lang="de-AT"/>
        </a:p>
      </dgm:t>
    </dgm:pt>
    <dgm:pt modelId="{9D7B1FDD-20D8-4FA6-8F17-EDF0B9D19307}" type="pres">
      <dgm:prSet presAssocID="{57FB1649-6FAC-43D6-9A48-388C96900DCF}" presName="cycle" presStyleCnt="0">
        <dgm:presLayoutVars>
          <dgm:dir/>
          <dgm:resizeHandles val="exact"/>
        </dgm:presLayoutVars>
      </dgm:prSet>
      <dgm:spPr/>
    </dgm:pt>
    <dgm:pt modelId="{6B011E13-676E-4519-B247-195450576719}" type="pres">
      <dgm:prSet presAssocID="{E9CD97BD-00E8-441C-AEDA-B05C69BE1BC9}" presName="node" presStyleLbl="node1" presStyleIdx="0" presStyleCnt="4">
        <dgm:presLayoutVars>
          <dgm:bulletEnabled val="1"/>
        </dgm:presLayoutVars>
      </dgm:prSet>
      <dgm:spPr/>
    </dgm:pt>
    <dgm:pt modelId="{2E87B6D6-56D4-4524-8DF9-BFBF13D6FD26}" type="pres">
      <dgm:prSet presAssocID="{E9CD97BD-00E8-441C-AEDA-B05C69BE1BC9}" presName="spNode" presStyleCnt="0"/>
      <dgm:spPr/>
    </dgm:pt>
    <dgm:pt modelId="{1D2B4B72-02E4-4409-B0EB-A2883A157BF4}" type="pres">
      <dgm:prSet presAssocID="{4BD6A270-D13A-4E56-B70E-05449F278002}" presName="sibTrans" presStyleLbl="sibTrans1D1" presStyleIdx="0" presStyleCnt="4"/>
      <dgm:spPr/>
    </dgm:pt>
    <dgm:pt modelId="{316CCEF3-90D2-4459-ADF1-5A6A9652220A}" type="pres">
      <dgm:prSet presAssocID="{D0804D89-60F6-4BEA-A99F-2E94A00D78D7}" presName="node" presStyleLbl="node1" presStyleIdx="1" presStyleCnt="4">
        <dgm:presLayoutVars>
          <dgm:bulletEnabled val="1"/>
        </dgm:presLayoutVars>
      </dgm:prSet>
      <dgm:spPr/>
    </dgm:pt>
    <dgm:pt modelId="{4F3065C8-2B74-46E9-A674-179EC28824AB}" type="pres">
      <dgm:prSet presAssocID="{D0804D89-60F6-4BEA-A99F-2E94A00D78D7}" presName="spNode" presStyleCnt="0"/>
      <dgm:spPr/>
    </dgm:pt>
    <dgm:pt modelId="{9F990FF2-DAB7-4ED9-8727-922E21DF958A}" type="pres">
      <dgm:prSet presAssocID="{7FC642F8-5EFD-4843-AC27-FEF3D5E4CC41}" presName="sibTrans" presStyleLbl="sibTrans1D1" presStyleIdx="1" presStyleCnt="4"/>
      <dgm:spPr/>
    </dgm:pt>
    <dgm:pt modelId="{D04E1799-B036-4FF6-BC66-D5C1143788AC}" type="pres">
      <dgm:prSet presAssocID="{A3DE7DF9-C48D-40D8-966F-69D9757DDE8B}" presName="node" presStyleLbl="node1" presStyleIdx="2" presStyleCnt="4">
        <dgm:presLayoutVars>
          <dgm:bulletEnabled val="1"/>
        </dgm:presLayoutVars>
      </dgm:prSet>
      <dgm:spPr/>
    </dgm:pt>
    <dgm:pt modelId="{462F2C73-DBC1-4695-B828-7965307F983B}" type="pres">
      <dgm:prSet presAssocID="{A3DE7DF9-C48D-40D8-966F-69D9757DDE8B}" presName="spNode" presStyleCnt="0"/>
      <dgm:spPr/>
    </dgm:pt>
    <dgm:pt modelId="{2E57E239-5725-4F60-A2AD-0536FC08EF92}" type="pres">
      <dgm:prSet presAssocID="{3DDE02E5-BE36-4CFC-A400-9074F8E4FF43}" presName="sibTrans" presStyleLbl="sibTrans1D1" presStyleIdx="2" presStyleCnt="4"/>
      <dgm:spPr/>
    </dgm:pt>
    <dgm:pt modelId="{D461910E-F7DE-47FA-953A-B2B8A65D252B}" type="pres">
      <dgm:prSet presAssocID="{897E7266-000D-469D-844A-7FAC8D50C5BE}" presName="node" presStyleLbl="node1" presStyleIdx="3" presStyleCnt="4">
        <dgm:presLayoutVars>
          <dgm:bulletEnabled val="1"/>
        </dgm:presLayoutVars>
      </dgm:prSet>
      <dgm:spPr/>
    </dgm:pt>
    <dgm:pt modelId="{D40786FD-CDF8-434C-9F37-0B17BA08483A}" type="pres">
      <dgm:prSet presAssocID="{897E7266-000D-469D-844A-7FAC8D50C5BE}" presName="spNode" presStyleCnt="0"/>
      <dgm:spPr/>
    </dgm:pt>
    <dgm:pt modelId="{80E18286-E288-453F-8F12-B06591C8C905}" type="pres">
      <dgm:prSet presAssocID="{0B83305E-48A6-40CD-8168-BA36208FAE09}" presName="sibTrans" presStyleLbl="sibTrans1D1" presStyleIdx="3" presStyleCnt="4"/>
      <dgm:spPr/>
    </dgm:pt>
  </dgm:ptLst>
  <dgm:cxnLst>
    <dgm:cxn modelId="{3E22E90A-956E-488A-9FFB-E1B4AFB25512}" type="presOf" srcId="{0B83305E-48A6-40CD-8168-BA36208FAE09}" destId="{80E18286-E288-453F-8F12-B06591C8C905}" srcOrd="0" destOrd="0" presId="urn:microsoft.com/office/officeart/2005/8/layout/cycle5"/>
    <dgm:cxn modelId="{5ECF3C17-2CFA-4152-BF2E-E9DD7DF3FFAC}" type="presOf" srcId="{7FC642F8-5EFD-4843-AC27-FEF3D5E4CC41}" destId="{9F990FF2-DAB7-4ED9-8727-922E21DF958A}" srcOrd="0" destOrd="0" presId="urn:microsoft.com/office/officeart/2005/8/layout/cycle5"/>
    <dgm:cxn modelId="{35EDD41C-6EE8-4487-9AC4-7A66C7465CCC}" type="presOf" srcId="{3DDE02E5-BE36-4CFC-A400-9074F8E4FF43}" destId="{2E57E239-5725-4F60-A2AD-0536FC08EF92}" srcOrd="0" destOrd="0" presId="urn:microsoft.com/office/officeart/2005/8/layout/cycle5"/>
    <dgm:cxn modelId="{1E13731E-6C07-4F2D-8323-06619C6BB8DA}" srcId="{57FB1649-6FAC-43D6-9A48-388C96900DCF}" destId="{E9CD97BD-00E8-441C-AEDA-B05C69BE1BC9}" srcOrd="0" destOrd="0" parTransId="{AFEE378B-7E23-4B95-A545-AD01B5C4490A}" sibTransId="{4BD6A270-D13A-4E56-B70E-05449F278002}"/>
    <dgm:cxn modelId="{C206EE21-3916-4293-B127-E87D78F571EF}" srcId="{57FB1649-6FAC-43D6-9A48-388C96900DCF}" destId="{D0804D89-60F6-4BEA-A99F-2E94A00D78D7}" srcOrd="1" destOrd="0" parTransId="{59226A94-3272-4AA1-B350-4C936B6C6891}" sibTransId="{7FC642F8-5EFD-4843-AC27-FEF3D5E4CC41}"/>
    <dgm:cxn modelId="{C3DE1C28-C566-4745-A6C8-E6E606F0329E}" srcId="{57FB1649-6FAC-43D6-9A48-388C96900DCF}" destId="{897E7266-000D-469D-844A-7FAC8D50C5BE}" srcOrd="3" destOrd="0" parTransId="{002CEB59-A34F-4BBA-92F1-DE5510337968}" sibTransId="{0B83305E-48A6-40CD-8168-BA36208FAE09}"/>
    <dgm:cxn modelId="{4B662535-EE44-441E-9301-390936E204CB}" srcId="{E9CD97BD-00E8-441C-AEDA-B05C69BE1BC9}" destId="{9C5941EE-A377-42E1-9DDC-01E6B52E8E56}" srcOrd="0" destOrd="0" parTransId="{FD6CABD5-B21B-4CA5-8804-54847297BE7D}" sibTransId="{291DB416-4246-4BDD-B52E-C2C0851B68C8}"/>
    <dgm:cxn modelId="{0220FB41-504A-47B4-9E08-501B2E052F22}" srcId="{57FB1649-6FAC-43D6-9A48-388C96900DCF}" destId="{A3DE7DF9-C48D-40D8-966F-69D9757DDE8B}" srcOrd="2" destOrd="0" parTransId="{9CEA774D-18E5-49FB-9B4E-AD3043FCA148}" sibTransId="{3DDE02E5-BE36-4CFC-A400-9074F8E4FF43}"/>
    <dgm:cxn modelId="{99D62288-45DA-4F1A-B6D4-2A7764117CF4}" type="presOf" srcId="{9C5941EE-A377-42E1-9DDC-01E6B52E8E56}" destId="{6B011E13-676E-4519-B247-195450576719}" srcOrd="0" destOrd="1" presId="urn:microsoft.com/office/officeart/2005/8/layout/cycle5"/>
    <dgm:cxn modelId="{F4CF479F-BBB0-410E-9DB5-5F2BC580422E}" type="presOf" srcId="{57FB1649-6FAC-43D6-9A48-388C96900DCF}" destId="{9D7B1FDD-20D8-4FA6-8F17-EDF0B9D19307}" srcOrd="0" destOrd="0" presId="urn:microsoft.com/office/officeart/2005/8/layout/cycle5"/>
    <dgm:cxn modelId="{DA18C9A6-4593-47FD-9459-F9E389C32455}" type="presOf" srcId="{E9CD97BD-00E8-441C-AEDA-B05C69BE1BC9}" destId="{6B011E13-676E-4519-B247-195450576719}" srcOrd="0" destOrd="0" presId="urn:microsoft.com/office/officeart/2005/8/layout/cycle5"/>
    <dgm:cxn modelId="{00A882BB-B107-4AAB-9567-23ACE1C0E23B}" type="presOf" srcId="{D0804D89-60F6-4BEA-A99F-2E94A00D78D7}" destId="{316CCEF3-90D2-4459-ADF1-5A6A9652220A}" srcOrd="0" destOrd="0" presId="urn:microsoft.com/office/officeart/2005/8/layout/cycle5"/>
    <dgm:cxn modelId="{B7B967CD-6B3D-4725-B9E1-68B1FE8EAC87}" type="presOf" srcId="{897E7266-000D-469D-844A-7FAC8D50C5BE}" destId="{D461910E-F7DE-47FA-953A-B2B8A65D252B}" srcOrd="0" destOrd="0" presId="urn:microsoft.com/office/officeart/2005/8/layout/cycle5"/>
    <dgm:cxn modelId="{D165A3D4-17E6-4EE7-A2EE-3AECFA95FFEA}" type="presOf" srcId="{A3DE7DF9-C48D-40D8-966F-69D9757DDE8B}" destId="{D04E1799-B036-4FF6-BC66-D5C1143788AC}" srcOrd="0" destOrd="0" presId="urn:microsoft.com/office/officeart/2005/8/layout/cycle5"/>
    <dgm:cxn modelId="{377499F1-79E1-48BC-8C0E-E35538D5D0D7}" type="presOf" srcId="{4BD6A270-D13A-4E56-B70E-05449F278002}" destId="{1D2B4B72-02E4-4409-B0EB-A2883A157BF4}" srcOrd="0" destOrd="0" presId="urn:microsoft.com/office/officeart/2005/8/layout/cycle5"/>
    <dgm:cxn modelId="{A5D08BC4-D365-4E8C-9BE2-0D9F1A3CCEF2}" type="presParOf" srcId="{9D7B1FDD-20D8-4FA6-8F17-EDF0B9D19307}" destId="{6B011E13-676E-4519-B247-195450576719}" srcOrd="0" destOrd="0" presId="urn:microsoft.com/office/officeart/2005/8/layout/cycle5"/>
    <dgm:cxn modelId="{A215A395-2DC4-4448-85EA-731AE5283D5E}" type="presParOf" srcId="{9D7B1FDD-20D8-4FA6-8F17-EDF0B9D19307}" destId="{2E87B6D6-56D4-4524-8DF9-BFBF13D6FD26}" srcOrd="1" destOrd="0" presId="urn:microsoft.com/office/officeart/2005/8/layout/cycle5"/>
    <dgm:cxn modelId="{00B4D76E-6F0B-459E-B648-1275BEDAD995}" type="presParOf" srcId="{9D7B1FDD-20D8-4FA6-8F17-EDF0B9D19307}" destId="{1D2B4B72-02E4-4409-B0EB-A2883A157BF4}" srcOrd="2" destOrd="0" presId="urn:microsoft.com/office/officeart/2005/8/layout/cycle5"/>
    <dgm:cxn modelId="{97AA11B8-AECB-4AB2-934B-36A93D837C0A}" type="presParOf" srcId="{9D7B1FDD-20D8-4FA6-8F17-EDF0B9D19307}" destId="{316CCEF3-90D2-4459-ADF1-5A6A9652220A}" srcOrd="3" destOrd="0" presId="urn:microsoft.com/office/officeart/2005/8/layout/cycle5"/>
    <dgm:cxn modelId="{8C0C5C14-C99A-4524-AA2C-61F45970FC46}" type="presParOf" srcId="{9D7B1FDD-20D8-4FA6-8F17-EDF0B9D19307}" destId="{4F3065C8-2B74-46E9-A674-179EC28824AB}" srcOrd="4" destOrd="0" presId="urn:microsoft.com/office/officeart/2005/8/layout/cycle5"/>
    <dgm:cxn modelId="{3632E8CD-7119-4581-8870-CFEA36416581}" type="presParOf" srcId="{9D7B1FDD-20D8-4FA6-8F17-EDF0B9D19307}" destId="{9F990FF2-DAB7-4ED9-8727-922E21DF958A}" srcOrd="5" destOrd="0" presId="urn:microsoft.com/office/officeart/2005/8/layout/cycle5"/>
    <dgm:cxn modelId="{F8E5EE65-B844-48B0-81B3-1DCB29CEC34E}" type="presParOf" srcId="{9D7B1FDD-20D8-4FA6-8F17-EDF0B9D19307}" destId="{D04E1799-B036-4FF6-BC66-D5C1143788AC}" srcOrd="6" destOrd="0" presId="urn:microsoft.com/office/officeart/2005/8/layout/cycle5"/>
    <dgm:cxn modelId="{AF290170-B00D-4297-8A93-D4527E374A23}" type="presParOf" srcId="{9D7B1FDD-20D8-4FA6-8F17-EDF0B9D19307}" destId="{462F2C73-DBC1-4695-B828-7965307F983B}" srcOrd="7" destOrd="0" presId="urn:microsoft.com/office/officeart/2005/8/layout/cycle5"/>
    <dgm:cxn modelId="{F048B0D8-EC83-4C07-ADF5-19B63EAA1D9C}" type="presParOf" srcId="{9D7B1FDD-20D8-4FA6-8F17-EDF0B9D19307}" destId="{2E57E239-5725-4F60-A2AD-0536FC08EF92}" srcOrd="8" destOrd="0" presId="urn:microsoft.com/office/officeart/2005/8/layout/cycle5"/>
    <dgm:cxn modelId="{D6829CA1-A298-4A99-9AE7-D473ADD679CF}" type="presParOf" srcId="{9D7B1FDD-20D8-4FA6-8F17-EDF0B9D19307}" destId="{D461910E-F7DE-47FA-953A-B2B8A65D252B}" srcOrd="9" destOrd="0" presId="urn:microsoft.com/office/officeart/2005/8/layout/cycle5"/>
    <dgm:cxn modelId="{1DC94BC4-2B5D-47CE-9ECA-5CE98F377FE9}" type="presParOf" srcId="{9D7B1FDD-20D8-4FA6-8F17-EDF0B9D19307}" destId="{D40786FD-CDF8-434C-9F37-0B17BA08483A}" srcOrd="10" destOrd="0" presId="urn:microsoft.com/office/officeart/2005/8/layout/cycle5"/>
    <dgm:cxn modelId="{C9DA1322-B180-45D6-804B-ABB6F4CC496A}" type="presParOf" srcId="{9D7B1FDD-20D8-4FA6-8F17-EDF0B9D19307}" destId="{80E18286-E288-453F-8F12-B06591C8C90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37EF27-0744-4A45-B3D3-EAAD23C50D2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F51E4F23-11EB-4089-861C-B8EBC0BC0DF5}">
      <dgm:prSet phldrT="[Text]"/>
      <dgm:spPr/>
      <dgm:t>
        <a:bodyPr/>
        <a:lstStyle/>
        <a:p>
          <a:r>
            <a:rPr lang="de-DE" dirty="0"/>
            <a:t>Sucht Maximum</a:t>
          </a:r>
          <a:endParaRPr lang="de-AT" dirty="0"/>
        </a:p>
      </dgm:t>
    </dgm:pt>
    <dgm:pt modelId="{4CD7CFF8-9063-477A-8E3C-6E54F20A2D2B}" type="parTrans" cxnId="{46B9FED9-995D-4C0B-8D0A-7FBFF81B7023}">
      <dgm:prSet/>
      <dgm:spPr/>
      <dgm:t>
        <a:bodyPr/>
        <a:lstStyle/>
        <a:p>
          <a:endParaRPr lang="de-AT"/>
        </a:p>
      </dgm:t>
    </dgm:pt>
    <dgm:pt modelId="{D816A5CC-2ED8-4739-83A3-C3218B34A4B8}" type="sibTrans" cxnId="{46B9FED9-995D-4C0B-8D0A-7FBFF81B7023}">
      <dgm:prSet/>
      <dgm:spPr/>
      <dgm:t>
        <a:bodyPr/>
        <a:lstStyle/>
        <a:p>
          <a:endParaRPr lang="de-AT"/>
        </a:p>
      </dgm:t>
    </dgm:pt>
    <dgm:pt modelId="{525827EF-6B23-41A1-A18A-79B8AF98E984}">
      <dgm:prSet phldrT="[Text]"/>
      <dgm:spPr/>
      <dgm:t>
        <a:bodyPr/>
        <a:lstStyle/>
        <a:p>
          <a:r>
            <a:rPr lang="de-DE" dirty="0"/>
            <a:t>Pro 0.1s eine Messung </a:t>
          </a:r>
          <a:endParaRPr lang="de-AT" dirty="0"/>
        </a:p>
      </dgm:t>
    </dgm:pt>
    <dgm:pt modelId="{1B01C949-C84D-49AE-88F3-7C3514CEB09C}" type="parTrans" cxnId="{599ADABF-A833-4B62-BD70-5ED75037BAEF}">
      <dgm:prSet/>
      <dgm:spPr/>
      <dgm:t>
        <a:bodyPr/>
        <a:lstStyle/>
        <a:p>
          <a:endParaRPr lang="de-AT"/>
        </a:p>
      </dgm:t>
    </dgm:pt>
    <dgm:pt modelId="{3BCFDD69-C64E-4B4F-A97F-999C15E3D708}" type="sibTrans" cxnId="{599ADABF-A833-4B62-BD70-5ED75037BAEF}">
      <dgm:prSet/>
      <dgm:spPr/>
      <dgm:t>
        <a:bodyPr/>
        <a:lstStyle/>
        <a:p>
          <a:endParaRPr lang="de-AT"/>
        </a:p>
      </dgm:t>
    </dgm:pt>
    <dgm:pt modelId="{A6B215DA-F984-4F8D-A8EA-0F6EAB3B123D}">
      <dgm:prSet phldrT="[Text]"/>
      <dgm:spPr/>
      <dgm:t>
        <a:bodyPr/>
        <a:lstStyle/>
        <a:p>
          <a:r>
            <a:rPr lang="de-DE" dirty="0"/>
            <a:t>Fährt zur Ausgangposition</a:t>
          </a:r>
          <a:endParaRPr lang="de-AT" dirty="0"/>
        </a:p>
      </dgm:t>
    </dgm:pt>
    <dgm:pt modelId="{9465D6DF-7A7F-4FC5-BF8B-314DD6BC4943}" type="parTrans" cxnId="{FE351EB5-F3EF-48BF-8335-30505A648226}">
      <dgm:prSet/>
      <dgm:spPr/>
      <dgm:t>
        <a:bodyPr/>
        <a:lstStyle/>
        <a:p>
          <a:endParaRPr lang="de-AT"/>
        </a:p>
      </dgm:t>
    </dgm:pt>
    <dgm:pt modelId="{6CB70486-60F7-470D-875A-AD95A8A26AD6}" type="sibTrans" cxnId="{FE351EB5-F3EF-48BF-8335-30505A648226}">
      <dgm:prSet/>
      <dgm:spPr/>
      <dgm:t>
        <a:bodyPr/>
        <a:lstStyle/>
        <a:p>
          <a:endParaRPr lang="de-AT"/>
        </a:p>
      </dgm:t>
    </dgm:pt>
    <dgm:pt modelId="{C31D94BF-BE23-43EC-97AD-C76E5E466F9F}">
      <dgm:prSet phldrT="[Text]"/>
      <dgm:spPr/>
      <dgm:t>
        <a:bodyPr/>
        <a:lstStyle/>
        <a:p>
          <a:r>
            <a:rPr lang="de-DE" dirty="0"/>
            <a:t>Fährt zum Maximum</a:t>
          </a:r>
          <a:endParaRPr lang="de-AT" dirty="0"/>
        </a:p>
      </dgm:t>
    </dgm:pt>
    <dgm:pt modelId="{81367F9C-FC29-4B52-BD0B-E485D96825AD}" type="parTrans" cxnId="{EBF885D2-38FC-4AC0-8AC7-81CE19F545FF}">
      <dgm:prSet/>
      <dgm:spPr/>
      <dgm:t>
        <a:bodyPr/>
        <a:lstStyle/>
        <a:p>
          <a:endParaRPr lang="de-AT"/>
        </a:p>
      </dgm:t>
    </dgm:pt>
    <dgm:pt modelId="{732E114D-5466-44C8-AB42-97DCD8184CCD}" type="sibTrans" cxnId="{EBF885D2-38FC-4AC0-8AC7-81CE19F545FF}">
      <dgm:prSet/>
      <dgm:spPr/>
      <dgm:t>
        <a:bodyPr/>
        <a:lstStyle/>
        <a:p>
          <a:endParaRPr lang="de-AT"/>
        </a:p>
      </dgm:t>
    </dgm:pt>
    <dgm:pt modelId="{E39B7127-F5FA-469E-903C-DC2D8049E0FE}">
      <dgm:prSet phldrT="[Text]"/>
      <dgm:spPr/>
      <dgm:t>
        <a:bodyPr/>
        <a:lstStyle/>
        <a:p>
          <a:r>
            <a:rPr lang="de-DE" dirty="0"/>
            <a:t>Nullpunktposition</a:t>
          </a:r>
          <a:endParaRPr lang="de-AT" dirty="0"/>
        </a:p>
      </dgm:t>
    </dgm:pt>
    <dgm:pt modelId="{03CE8D53-0593-4B9A-B689-3D11B6D8F6B5}" type="parTrans" cxnId="{F2F79C0C-099D-449C-B3BF-C0CBD78EC5A3}">
      <dgm:prSet/>
      <dgm:spPr/>
      <dgm:t>
        <a:bodyPr/>
        <a:lstStyle/>
        <a:p>
          <a:endParaRPr lang="de-AT"/>
        </a:p>
      </dgm:t>
    </dgm:pt>
    <dgm:pt modelId="{24FB5B45-3794-490E-A3F6-818D69ABD81F}" type="sibTrans" cxnId="{F2F79C0C-099D-449C-B3BF-C0CBD78EC5A3}">
      <dgm:prSet/>
      <dgm:spPr/>
      <dgm:t>
        <a:bodyPr/>
        <a:lstStyle/>
        <a:p>
          <a:endParaRPr lang="de-AT"/>
        </a:p>
      </dgm:t>
    </dgm:pt>
    <dgm:pt modelId="{BF5246D4-6DDE-498A-917F-1D88B37EE937}" type="pres">
      <dgm:prSet presAssocID="{F837EF27-0744-4A45-B3D3-EAAD23C50D2C}" presName="Name0" presStyleCnt="0">
        <dgm:presLayoutVars>
          <dgm:dir/>
          <dgm:resizeHandles val="exact"/>
        </dgm:presLayoutVars>
      </dgm:prSet>
      <dgm:spPr/>
    </dgm:pt>
    <dgm:pt modelId="{BDE62B60-B746-4A80-A0A3-029E58FF66CC}" type="pres">
      <dgm:prSet presAssocID="{E39B7127-F5FA-469E-903C-DC2D8049E0FE}" presName="node" presStyleLbl="node1" presStyleIdx="0" presStyleCnt="5" custScaleX="152030">
        <dgm:presLayoutVars>
          <dgm:bulletEnabled val="1"/>
        </dgm:presLayoutVars>
      </dgm:prSet>
      <dgm:spPr/>
    </dgm:pt>
    <dgm:pt modelId="{3B8751DF-3955-4BE9-B2ED-17E9B625DA4F}" type="pres">
      <dgm:prSet presAssocID="{24FB5B45-3794-490E-A3F6-818D69ABD81F}" presName="sibTrans" presStyleLbl="sibTrans2D1" presStyleIdx="0" presStyleCnt="4"/>
      <dgm:spPr/>
    </dgm:pt>
    <dgm:pt modelId="{FF8D17BF-D2D2-4E1B-AA33-3816BE3C3119}" type="pres">
      <dgm:prSet presAssocID="{24FB5B45-3794-490E-A3F6-818D69ABD81F}" presName="connectorText" presStyleLbl="sibTrans2D1" presStyleIdx="0" presStyleCnt="4"/>
      <dgm:spPr/>
    </dgm:pt>
    <dgm:pt modelId="{4BC944A3-5CF2-482A-B1F5-CC61DE187AB2}" type="pres">
      <dgm:prSet presAssocID="{F51E4F23-11EB-4089-861C-B8EBC0BC0DF5}" presName="node" presStyleLbl="node1" presStyleIdx="1" presStyleCnt="5" custScaleX="174489">
        <dgm:presLayoutVars>
          <dgm:bulletEnabled val="1"/>
        </dgm:presLayoutVars>
      </dgm:prSet>
      <dgm:spPr/>
    </dgm:pt>
    <dgm:pt modelId="{4E486792-EA1D-4BB8-9694-EBEA31F8FACC}" type="pres">
      <dgm:prSet presAssocID="{D816A5CC-2ED8-4739-83A3-C3218B34A4B8}" presName="sibTrans" presStyleLbl="sibTrans2D1" presStyleIdx="1" presStyleCnt="4"/>
      <dgm:spPr/>
    </dgm:pt>
    <dgm:pt modelId="{BADF8AE5-DCCC-4566-85A6-233DFE9CB48F}" type="pres">
      <dgm:prSet presAssocID="{D816A5CC-2ED8-4739-83A3-C3218B34A4B8}" presName="connectorText" presStyleLbl="sibTrans2D1" presStyleIdx="1" presStyleCnt="4"/>
      <dgm:spPr/>
    </dgm:pt>
    <dgm:pt modelId="{BF666D56-96B2-44F7-956B-692D6B897E20}" type="pres">
      <dgm:prSet presAssocID="{525827EF-6B23-41A1-A18A-79B8AF98E984}" presName="node" presStyleLbl="node1" presStyleIdx="2" presStyleCnt="5" custScaleX="179414">
        <dgm:presLayoutVars>
          <dgm:bulletEnabled val="1"/>
        </dgm:presLayoutVars>
      </dgm:prSet>
      <dgm:spPr/>
    </dgm:pt>
    <dgm:pt modelId="{64EF717C-2D57-409E-B6F8-CEF32C12352A}" type="pres">
      <dgm:prSet presAssocID="{3BCFDD69-C64E-4B4F-A97F-999C15E3D708}" presName="sibTrans" presStyleLbl="sibTrans2D1" presStyleIdx="2" presStyleCnt="4"/>
      <dgm:spPr/>
    </dgm:pt>
    <dgm:pt modelId="{2477E5B7-ECD0-4FD1-B2BC-B6531B8F1FA7}" type="pres">
      <dgm:prSet presAssocID="{3BCFDD69-C64E-4B4F-A97F-999C15E3D708}" presName="connectorText" presStyleLbl="sibTrans2D1" presStyleIdx="2" presStyleCnt="4"/>
      <dgm:spPr/>
    </dgm:pt>
    <dgm:pt modelId="{889CE37A-05C0-45DD-9047-3454F666262E}" type="pres">
      <dgm:prSet presAssocID="{A6B215DA-F984-4F8D-A8EA-0F6EAB3B123D}" presName="node" presStyleLbl="node1" presStyleIdx="3" presStyleCnt="5" custScaleX="176939">
        <dgm:presLayoutVars>
          <dgm:bulletEnabled val="1"/>
        </dgm:presLayoutVars>
      </dgm:prSet>
      <dgm:spPr/>
    </dgm:pt>
    <dgm:pt modelId="{CE370844-C198-479B-AB35-F3A72838DAE6}" type="pres">
      <dgm:prSet presAssocID="{6CB70486-60F7-470D-875A-AD95A8A26AD6}" presName="sibTrans" presStyleLbl="sibTrans2D1" presStyleIdx="3" presStyleCnt="4"/>
      <dgm:spPr/>
    </dgm:pt>
    <dgm:pt modelId="{4E386663-59A0-4E4F-A5FD-2EDE77960214}" type="pres">
      <dgm:prSet presAssocID="{6CB70486-60F7-470D-875A-AD95A8A26AD6}" presName="connectorText" presStyleLbl="sibTrans2D1" presStyleIdx="3" presStyleCnt="4"/>
      <dgm:spPr/>
    </dgm:pt>
    <dgm:pt modelId="{A944482E-B352-4829-BEFD-90BB8795319D}" type="pres">
      <dgm:prSet presAssocID="{C31D94BF-BE23-43EC-97AD-C76E5E466F9F}" presName="node" presStyleLbl="node1" presStyleIdx="4" presStyleCnt="5" custScaleX="161759">
        <dgm:presLayoutVars>
          <dgm:bulletEnabled val="1"/>
        </dgm:presLayoutVars>
      </dgm:prSet>
      <dgm:spPr/>
    </dgm:pt>
  </dgm:ptLst>
  <dgm:cxnLst>
    <dgm:cxn modelId="{F2F79C0C-099D-449C-B3BF-C0CBD78EC5A3}" srcId="{F837EF27-0744-4A45-B3D3-EAAD23C50D2C}" destId="{E39B7127-F5FA-469E-903C-DC2D8049E0FE}" srcOrd="0" destOrd="0" parTransId="{03CE8D53-0593-4B9A-B689-3D11B6D8F6B5}" sibTransId="{24FB5B45-3794-490E-A3F6-818D69ABD81F}"/>
    <dgm:cxn modelId="{B505C214-7BB6-47E8-A848-84316F5D3F1C}" type="presOf" srcId="{E39B7127-F5FA-469E-903C-DC2D8049E0FE}" destId="{BDE62B60-B746-4A80-A0A3-029E58FF66CC}" srcOrd="0" destOrd="0" presId="urn:microsoft.com/office/officeart/2005/8/layout/process1"/>
    <dgm:cxn modelId="{CCECD014-BDD0-4FDE-8060-7B68A4472B40}" type="presOf" srcId="{6CB70486-60F7-470D-875A-AD95A8A26AD6}" destId="{CE370844-C198-479B-AB35-F3A72838DAE6}" srcOrd="0" destOrd="0" presId="urn:microsoft.com/office/officeart/2005/8/layout/process1"/>
    <dgm:cxn modelId="{DA408226-5645-44D0-91CF-29CEB4B77FEE}" type="presOf" srcId="{24FB5B45-3794-490E-A3F6-818D69ABD81F}" destId="{FF8D17BF-D2D2-4E1B-AA33-3816BE3C3119}" srcOrd="1" destOrd="0" presId="urn:microsoft.com/office/officeart/2005/8/layout/process1"/>
    <dgm:cxn modelId="{1A367A2B-2C25-49EF-A492-0C6E235B1DDD}" type="presOf" srcId="{24FB5B45-3794-490E-A3F6-818D69ABD81F}" destId="{3B8751DF-3955-4BE9-B2ED-17E9B625DA4F}" srcOrd="0" destOrd="0" presId="urn:microsoft.com/office/officeart/2005/8/layout/process1"/>
    <dgm:cxn modelId="{A8C70867-4D17-46F5-A606-508C2EEC7C52}" type="presOf" srcId="{3BCFDD69-C64E-4B4F-A97F-999C15E3D708}" destId="{64EF717C-2D57-409E-B6F8-CEF32C12352A}" srcOrd="0" destOrd="0" presId="urn:microsoft.com/office/officeart/2005/8/layout/process1"/>
    <dgm:cxn modelId="{7A6B0169-272E-46FF-B15A-4D7F4972C026}" type="presOf" srcId="{6CB70486-60F7-470D-875A-AD95A8A26AD6}" destId="{4E386663-59A0-4E4F-A5FD-2EDE77960214}" srcOrd="1" destOrd="0" presId="urn:microsoft.com/office/officeart/2005/8/layout/process1"/>
    <dgm:cxn modelId="{07761169-8FED-4D70-BB5B-7D2491790D62}" type="presOf" srcId="{525827EF-6B23-41A1-A18A-79B8AF98E984}" destId="{BF666D56-96B2-44F7-956B-692D6B897E20}" srcOrd="0" destOrd="0" presId="urn:microsoft.com/office/officeart/2005/8/layout/process1"/>
    <dgm:cxn modelId="{F0572E6C-79CD-4532-B39E-B87D86869445}" type="presOf" srcId="{D816A5CC-2ED8-4739-83A3-C3218B34A4B8}" destId="{BADF8AE5-DCCC-4566-85A6-233DFE9CB48F}" srcOrd="1" destOrd="0" presId="urn:microsoft.com/office/officeart/2005/8/layout/process1"/>
    <dgm:cxn modelId="{9385E397-D4C8-4F7F-A69A-B8781D2909EA}" type="presOf" srcId="{D816A5CC-2ED8-4739-83A3-C3218B34A4B8}" destId="{4E486792-EA1D-4BB8-9694-EBEA31F8FACC}" srcOrd="0" destOrd="0" presId="urn:microsoft.com/office/officeart/2005/8/layout/process1"/>
    <dgm:cxn modelId="{FE351EB5-F3EF-48BF-8335-30505A648226}" srcId="{F837EF27-0744-4A45-B3D3-EAAD23C50D2C}" destId="{A6B215DA-F984-4F8D-A8EA-0F6EAB3B123D}" srcOrd="3" destOrd="0" parTransId="{9465D6DF-7A7F-4FC5-BF8B-314DD6BC4943}" sibTransId="{6CB70486-60F7-470D-875A-AD95A8A26AD6}"/>
    <dgm:cxn modelId="{599ADABF-A833-4B62-BD70-5ED75037BAEF}" srcId="{F837EF27-0744-4A45-B3D3-EAAD23C50D2C}" destId="{525827EF-6B23-41A1-A18A-79B8AF98E984}" srcOrd="2" destOrd="0" parTransId="{1B01C949-C84D-49AE-88F3-7C3514CEB09C}" sibTransId="{3BCFDD69-C64E-4B4F-A97F-999C15E3D708}"/>
    <dgm:cxn modelId="{2DB509C1-E6C0-4F33-98B0-062946217A5F}" type="presOf" srcId="{C31D94BF-BE23-43EC-97AD-C76E5E466F9F}" destId="{A944482E-B352-4829-BEFD-90BB8795319D}" srcOrd="0" destOrd="0" presId="urn:microsoft.com/office/officeart/2005/8/layout/process1"/>
    <dgm:cxn modelId="{F39A56C9-00CE-4B10-8186-ADA40B7B917F}" type="presOf" srcId="{F51E4F23-11EB-4089-861C-B8EBC0BC0DF5}" destId="{4BC944A3-5CF2-482A-B1F5-CC61DE187AB2}" srcOrd="0" destOrd="0" presId="urn:microsoft.com/office/officeart/2005/8/layout/process1"/>
    <dgm:cxn modelId="{9DE9B0CB-EF19-425C-8026-6A1148712149}" type="presOf" srcId="{F837EF27-0744-4A45-B3D3-EAAD23C50D2C}" destId="{BF5246D4-6DDE-498A-917F-1D88B37EE937}" srcOrd="0" destOrd="0" presId="urn:microsoft.com/office/officeart/2005/8/layout/process1"/>
    <dgm:cxn modelId="{EBF885D2-38FC-4AC0-8AC7-81CE19F545FF}" srcId="{F837EF27-0744-4A45-B3D3-EAAD23C50D2C}" destId="{C31D94BF-BE23-43EC-97AD-C76E5E466F9F}" srcOrd="4" destOrd="0" parTransId="{81367F9C-FC29-4B52-BD0B-E485D96825AD}" sibTransId="{732E114D-5466-44C8-AB42-97DCD8184CCD}"/>
    <dgm:cxn modelId="{46B9FED9-995D-4C0B-8D0A-7FBFF81B7023}" srcId="{F837EF27-0744-4A45-B3D3-EAAD23C50D2C}" destId="{F51E4F23-11EB-4089-861C-B8EBC0BC0DF5}" srcOrd="1" destOrd="0" parTransId="{4CD7CFF8-9063-477A-8E3C-6E54F20A2D2B}" sibTransId="{D816A5CC-2ED8-4739-83A3-C3218B34A4B8}"/>
    <dgm:cxn modelId="{4E7FBADA-6D13-4178-BB4C-B5D186AAD0A7}" type="presOf" srcId="{A6B215DA-F984-4F8D-A8EA-0F6EAB3B123D}" destId="{889CE37A-05C0-45DD-9047-3454F666262E}" srcOrd="0" destOrd="0" presId="urn:microsoft.com/office/officeart/2005/8/layout/process1"/>
    <dgm:cxn modelId="{4458B1EE-ECE7-4B32-9733-E94F5D3633F0}" type="presOf" srcId="{3BCFDD69-C64E-4B4F-A97F-999C15E3D708}" destId="{2477E5B7-ECD0-4FD1-B2BC-B6531B8F1FA7}" srcOrd="1" destOrd="0" presId="urn:microsoft.com/office/officeart/2005/8/layout/process1"/>
    <dgm:cxn modelId="{D3B3B7DE-F250-42DD-AB3B-A9BC093A8779}" type="presParOf" srcId="{BF5246D4-6DDE-498A-917F-1D88B37EE937}" destId="{BDE62B60-B746-4A80-A0A3-029E58FF66CC}" srcOrd="0" destOrd="0" presId="urn:microsoft.com/office/officeart/2005/8/layout/process1"/>
    <dgm:cxn modelId="{41DB1AF4-496E-4229-B31F-6D59777C4138}" type="presParOf" srcId="{BF5246D4-6DDE-498A-917F-1D88B37EE937}" destId="{3B8751DF-3955-4BE9-B2ED-17E9B625DA4F}" srcOrd="1" destOrd="0" presId="urn:microsoft.com/office/officeart/2005/8/layout/process1"/>
    <dgm:cxn modelId="{8FFA8565-11DD-49C8-A6F3-20D68C10EA5F}" type="presParOf" srcId="{3B8751DF-3955-4BE9-B2ED-17E9B625DA4F}" destId="{FF8D17BF-D2D2-4E1B-AA33-3816BE3C3119}" srcOrd="0" destOrd="0" presId="urn:microsoft.com/office/officeart/2005/8/layout/process1"/>
    <dgm:cxn modelId="{48AFB12C-559F-4918-A5DF-348A87C3F675}" type="presParOf" srcId="{BF5246D4-6DDE-498A-917F-1D88B37EE937}" destId="{4BC944A3-5CF2-482A-B1F5-CC61DE187AB2}" srcOrd="2" destOrd="0" presId="urn:microsoft.com/office/officeart/2005/8/layout/process1"/>
    <dgm:cxn modelId="{1155FBE9-9688-41F5-9B00-90702A888D25}" type="presParOf" srcId="{BF5246D4-6DDE-498A-917F-1D88B37EE937}" destId="{4E486792-EA1D-4BB8-9694-EBEA31F8FACC}" srcOrd="3" destOrd="0" presId="urn:microsoft.com/office/officeart/2005/8/layout/process1"/>
    <dgm:cxn modelId="{D64CAE91-B2E9-4019-8C7A-8AB4CF0EC96E}" type="presParOf" srcId="{4E486792-EA1D-4BB8-9694-EBEA31F8FACC}" destId="{BADF8AE5-DCCC-4566-85A6-233DFE9CB48F}" srcOrd="0" destOrd="0" presId="urn:microsoft.com/office/officeart/2005/8/layout/process1"/>
    <dgm:cxn modelId="{E76BD0DA-E11B-4309-8A8D-C4B8D11A7119}" type="presParOf" srcId="{BF5246D4-6DDE-498A-917F-1D88B37EE937}" destId="{BF666D56-96B2-44F7-956B-692D6B897E20}" srcOrd="4" destOrd="0" presId="urn:microsoft.com/office/officeart/2005/8/layout/process1"/>
    <dgm:cxn modelId="{A76BD416-9728-4AFE-8DBC-49D2BA5136F6}" type="presParOf" srcId="{BF5246D4-6DDE-498A-917F-1D88B37EE937}" destId="{64EF717C-2D57-409E-B6F8-CEF32C12352A}" srcOrd="5" destOrd="0" presId="urn:microsoft.com/office/officeart/2005/8/layout/process1"/>
    <dgm:cxn modelId="{738F32AB-3333-4369-9DA5-208BD13C4B91}" type="presParOf" srcId="{64EF717C-2D57-409E-B6F8-CEF32C12352A}" destId="{2477E5B7-ECD0-4FD1-B2BC-B6531B8F1FA7}" srcOrd="0" destOrd="0" presId="urn:microsoft.com/office/officeart/2005/8/layout/process1"/>
    <dgm:cxn modelId="{7E5096E0-50FE-4250-925A-93AC121DE401}" type="presParOf" srcId="{BF5246D4-6DDE-498A-917F-1D88B37EE937}" destId="{889CE37A-05C0-45DD-9047-3454F666262E}" srcOrd="6" destOrd="0" presId="urn:microsoft.com/office/officeart/2005/8/layout/process1"/>
    <dgm:cxn modelId="{25CBB764-A720-4CF6-A7D8-1D31FB652B80}" type="presParOf" srcId="{BF5246D4-6DDE-498A-917F-1D88B37EE937}" destId="{CE370844-C198-479B-AB35-F3A72838DAE6}" srcOrd="7" destOrd="0" presId="urn:microsoft.com/office/officeart/2005/8/layout/process1"/>
    <dgm:cxn modelId="{3524D651-3785-4E03-B2BA-9721B767A9AF}" type="presParOf" srcId="{CE370844-C198-479B-AB35-F3A72838DAE6}" destId="{4E386663-59A0-4E4F-A5FD-2EDE77960214}" srcOrd="0" destOrd="0" presId="urn:microsoft.com/office/officeart/2005/8/layout/process1"/>
    <dgm:cxn modelId="{8AB95BF4-E842-4570-A335-A68888CBF5C0}" type="presParOf" srcId="{BF5246D4-6DDE-498A-917F-1D88B37EE937}" destId="{A944482E-B352-4829-BEFD-90BB8795319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37EF27-0744-4A45-B3D3-EAAD23C50D2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</dgm:pt>
    <dgm:pt modelId="{F51E4F23-11EB-4089-861C-B8EBC0BC0DF5}">
      <dgm:prSet phldrT="[Text]"/>
      <dgm:spPr/>
      <dgm:t>
        <a:bodyPr/>
        <a:lstStyle/>
        <a:p>
          <a:r>
            <a:rPr lang="de-DE" dirty="0"/>
            <a:t>Sucht Maximum</a:t>
          </a:r>
          <a:endParaRPr lang="de-AT" dirty="0"/>
        </a:p>
      </dgm:t>
    </dgm:pt>
    <dgm:pt modelId="{D816A5CC-2ED8-4739-83A3-C3218B34A4B8}" type="sibTrans" cxnId="{46B9FED9-995D-4C0B-8D0A-7FBFF81B7023}">
      <dgm:prSet/>
      <dgm:spPr/>
      <dgm:t>
        <a:bodyPr/>
        <a:lstStyle/>
        <a:p>
          <a:endParaRPr lang="de-AT"/>
        </a:p>
      </dgm:t>
    </dgm:pt>
    <dgm:pt modelId="{4CD7CFF8-9063-477A-8E3C-6E54F20A2D2B}" type="parTrans" cxnId="{46B9FED9-995D-4C0B-8D0A-7FBFF81B7023}">
      <dgm:prSet/>
      <dgm:spPr/>
      <dgm:t>
        <a:bodyPr/>
        <a:lstStyle/>
        <a:p>
          <a:endParaRPr lang="de-AT"/>
        </a:p>
      </dgm:t>
    </dgm:pt>
    <dgm:pt modelId="{C31D94BF-BE23-43EC-97AD-C76E5E466F9F}">
      <dgm:prSet phldrT="[Text]"/>
      <dgm:spPr/>
      <dgm:t>
        <a:bodyPr/>
        <a:lstStyle/>
        <a:p>
          <a:r>
            <a:rPr lang="de-DE" dirty="0"/>
            <a:t>Dreht sich zum Maximum</a:t>
          </a:r>
          <a:endParaRPr lang="de-AT" dirty="0"/>
        </a:p>
      </dgm:t>
    </dgm:pt>
    <dgm:pt modelId="{732E114D-5466-44C8-AB42-97DCD8184CCD}" type="sibTrans" cxnId="{EBF885D2-38FC-4AC0-8AC7-81CE19F545FF}">
      <dgm:prSet/>
      <dgm:spPr/>
      <dgm:t>
        <a:bodyPr/>
        <a:lstStyle/>
        <a:p>
          <a:endParaRPr lang="de-AT"/>
        </a:p>
      </dgm:t>
    </dgm:pt>
    <dgm:pt modelId="{81367F9C-FC29-4B52-BD0B-E485D96825AD}" type="parTrans" cxnId="{EBF885D2-38FC-4AC0-8AC7-81CE19F545FF}">
      <dgm:prSet/>
      <dgm:spPr/>
      <dgm:t>
        <a:bodyPr/>
        <a:lstStyle/>
        <a:p>
          <a:endParaRPr lang="de-AT"/>
        </a:p>
      </dgm:t>
    </dgm:pt>
    <dgm:pt modelId="{A6B215DA-F984-4F8D-A8EA-0F6EAB3B123D}">
      <dgm:prSet phldrT="[Text]"/>
      <dgm:spPr/>
      <dgm:t>
        <a:bodyPr/>
        <a:lstStyle/>
        <a:p>
          <a:r>
            <a:rPr lang="de-DE" dirty="0"/>
            <a:t>Dreht sich zur Ausgangposition</a:t>
          </a:r>
          <a:endParaRPr lang="de-AT" dirty="0"/>
        </a:p>
      </dgm:t>
    </dgm:pt>
    <dgm:pt modelId="{6CB70486-60F7-470D-875A-AD95A8A26AD6}" type="sibTrans" cxnId="{FE351EB5-F3EF-48BF-8335-30505A648226}">
      <dgm:prSet/>
      <dgm:spPr/>
      <dgm:t>
        <a:bodyPr/>
        <a:lstStyle/>
        <a:p>
          <a:endParaRPr lang="de-AT"/>
        </a:p>
      </dgm:t>
    </dgm:pt>
    <dgm:pt modelId="{9465D6DF-7A7F-4FC5-BF8B-314DD6BC4943}" type="parTrans" cxnId="{FE351EB5-F3EF-48BF-8335-30505A648226}">
      <dgm:prSet/>
      <dgm:spPr/>
      <dgm:t>
        <a:bodyPr/>
        <a:lstStyle/>
        <a:p>
          <a:endParaRPr lang="de-AT"/>
        </a:p>
      </dgm:t>
    </dgm:pt>
    <dgm:pt modelId="{525827EF-6B23-41A1-A18A-79B8AF98E984}">
      <dgm:prSet phldrT="[Text]"/>
      <dgm:spPr/>
      <dgm:t>
        <a:bodyPr/>
        <a:lstStyle/>
        <a:p>
          <a:r>
            <a:rPr lang="de-DE" dirty="0"/>
            <a:t>Pro Schritt eine Messung</a:t>
          </a:r>
          <a:endParaRPr lang="de-AT" dirty="0"/>
        </a:p>
      </dgm:t>
    </dgm:pt>
    <dgm:pt modelId="{3BCFDD69-C64E-4B4F-A97F-999C15E3D708}" type="sibTrans" cxnId="{599ADABF-A833-4B62-BD70-5ED75037BAEF}">
      <dgm:prSet/>
      <dgm:spPr/>
      <dgm:t>
        <a:bodyPr/>
        <a:lstStyle/>
        <a:p>
          <a:endParaRPr lang="de-AT"/>
        </a:p>
      </dgm:t>
    </dgm:pt>
    <dgm:pt modelId="{1B01C949-C84D-49AE-88F3-7C3514CEB09C}" type="parTrans" cxnId="{599ADABF-A833-4B62-BD70-5ED75037BAEF}">
      <dgm:prSet/>
      <dgm:spPr/>
      <dgm:t>
        <a:bodyPr/>
        <a:lstStyle/>
        <a:p>
          <a:endParaRPr lang="de-AT"/>
        </a:p>
      </dgm:t>
    </dgm:pt>
    <dgm:pt modelId="{8ECF1207-0645-4C7E-9CE5-5C871E7BF4A0}">
      <dgm:prSet phldrT="[Text]"/>
      <dgm:spPr/>
      <dgm:t>
        <a:bodyPr/>
        <a:lstStyle/>
        <a:p>
          <a:r>
            <a:rPr lang="de-DE" dirty="0"/>
            <a:t>Nullpunktposition</a:t>
          </a:r>
          <a:endParaRPr lang="de-AT" dirty="0"/>
        </a:p>
      </dgm:t>
    </dgm:pt>
    <dgm:pt modelId="{AC129EA4-9873-48ED-9136-580C3A401439}" type="parTrans" cxnId="{7D82989A-6A38-4BD0-9065-8410F15CE929}">
      <dgm:prSet/>
      <dgm:spPr/>
      <dgm:t>
        <a:bodyPr/>
        <a:lstStyle/>
        <a:p>
          <a:endParaRPr lang="de-AT"/>
        </a:p>
      </dgm:t>
    </dgm:pt>
    <dgm:pt modelId="{ADADCCC2-0B96-4527-A6DF-0A3600EBCC67}" type="sibTrans" cxnId="{7D82989A-6A38-4BD0-9065-8410F15CE929}">
      <dgm:prSet/>
      <dgm:spPr/>
      <dgm:t>
        <a:bodyPr/>
        <a:lstStyle/>
        <a:p>
          <a:endParaRPr lang="de-AT"/>
        </a:p>
      </dgm:t>
    </dgm:pt>
    <dgm:pt modelId="{BF5246D4-6DDE-498A-917F-1D88B37EE937}" type="pres">
      <dgm:prSet presAssocID="{F837EF27-0744-4A45-B3D3-EAAD23C50D2C}" presName="Name0" presStyleCnt="0">
        <dgm:presLayoutVars>
          <dgm:dir/>
          <dgm:resizeHandles val="exact"/>
        </dgm:presLayoutVars>
      </dgm:prSet>
      <dgm:spPr/>
    </dgm:pt>
    <dgm:pt modelId="{3B7B846D-EC0A-40DE-958A-C09A1D6C7903}" type="pres">
      <dgm:prSet presAssocID="{8ECF1207-0645-4C7E-9CE5-5C871E7BF4A0}" presName="node" presStyleLbl="node1" presStyleIdx="0" presStyleCnt="5" custScaleX="152030">
        <dgm:presLayoutVars>
          <dgm:bulletEnabled val="1"/>
        </dgm:presLayoutVars>
      </dgm:prSet>
      <dgm:spPr/>
    </dgm:pt>
    <dgm:pt modelId="{66357C07-CE14-439B-844D-A9F10CFCA528}" type="pres">
      <dgm:prSet presAssocID="{ADADCCC2-0B96-4527-A6DF-0A3600EBCC67}" presName="sibTrans" presStyleLbl="sibTrans2D1" presStyleIdx="0" presStyleCnt="4"/>
      <dgm:spPr/>
    </dgm:pt>
    <dgm:pt modelId="{053A3843-C99E-4914-B1E9-828B7566DF17}" type="pres">
      <dgm:prSet presAssocID="{ADADCCC2-0B96-4527-A6DF-0A3600EBCC67}" presName="connectorText" presStyleLbl="sibTrans2D1" presStyleIdx="0" presStyleCnt="4"/>
      <dgm:spPr/>
    </dgm:pt>
    <dgm:pt modelId="{4BC944A3-5CF2-482A-B1F5-CC61DE187AB2}" type="pres">
      <dgm:prSet presAssocID="{F51E4F23-11EB-4089-861C-B8EBC0BC0DF5}" presName="node" presStyleLbl="node1" presStyleIdx="1" presStyleCnt="5" custScaleX="174489">
        <dgm:presLayoutVars>
          <dgm:bulletEnabled val="1"/>
        </dgm:presLayoutVars>
      </dgm:prSet>
      <dgm:spPr/>
    </dgm:pt>
    <dgm:pt modelId="{4E486792-EA1D-4BB8-9694-EBEA31F8FACC}" type="pres">
      <dgm:prSet presAssocID="{D816A5CC-2ED8-4739-83A3-C3218B34A4B8}" presName="sibTrans" presStyleLbl="sibTrans2D1" presStyleIdx="1" presStyleCnt="4"/>
      <dgm:spPr/>
    </dgm:pt>
    <dgm:pt modelId="{BADF8AE5-DCCC-4566-85A6-233DFE9CB48F}" type="pres">
      <dgm:prSet presAssocID="{D816A5CC-2ED8-4739-83A3-C3218B34A4B8}" presName="connectorText" presStyleLbl="sibTrans2D1" presStyleIdx="1" presStyleCnt="4"/>
      <dgm:spPr/>
    </dgm:pt>
    <dgm:pt modelId="{BF666D56-96B2-44F7-956B-692D6B897E20}" type="pres">
      <dgm:prSet presAssocID="{525827EF-6B23-41A1-A18A-79B8AF98E984}" presName="node" presStyleLbl="node1" presStyleIdx="2" presStyleCnt="5" custScaleX="179414">
        <dgm:presLayoutVars>
          <dgm:bulletEnabled val="1"/>
        </dgm:presLayoutVars>
      </dgm:prSet>
      <dgm:spPr/>
    </dgm:pt>
    <dgm:pt modelId="{64EF717C-2D57-409E-B6F8-CEF32C12352A}" type="pres">
      <dgm:prSet presAssocID="{3BCFDD69-C64E-4B4F-A97F-999C15E3D708}" presName="sibTrans" presStyleLbl="sibTrans2D1" presStyleIdx="2" presStyleCnt="4"/>
      <dgm:spPr/>
    </dgm:pt>
    <dgm:pt modelId="{2477E5B7-ECD0-4FD1-B2BC-B6531B8F1FA7}" type="pres">
      <dgm:prSet presAssocID="{3BCFDD69-C64E-4B4F-A97F-999C15E3D708}" presName="connectorText" presStyleLbl="sibTrans2D1" presStyleIdx="2" presStyleCnt="4"/>
      <dgm:spPr/>
    </dgm:pt>
    <dgm:pt modelId="{889CE37A-05C0-45DD-9047-3454F666262E}" type="pres">
      <dgm:prSet presAssocID="{A6B215DA-F984-4F8D-A8EA-0F6EAB3B123D}" presName="node" presStyleLbl="node1" presStyleIdx="3" presStyleCnt="5" custScaleX="176939">
        <dgm:presLayoutVars>
          <dgm:bulletEnabled val="1"/>
        </dgm:presLayoutVars>
      </dgm:prSet>
      <dgm:spPr/>
    </dgm:pt>
    <dgm:pt modelId="{CE370844-C198-479B-AB35-F3A72838DAE6}" type="pres">
      <dgm:prSet presAssocID="{6CB70486-60F7-470D-875A-AD95A8A26AD6}" presName="sibTrans" presStyleLbl="sibTrans2D1" presStyleIdx="3" presStyleCnt="4"/>
      <dgm:spPr/>
    </dgm:pt>
    <dgm:pt modelId="{4E386663-59A0-4E4F-A5FD-2EDE77960214}" type="pres">
      <dgm:prSet presAssocID="{6CB70486-60F7-470D-875A-AD95A8A26AD6}" presName="connectorText" presStyleLbl="sibTrans2D1" presStyleIdx="3" presStyleCnt="4"/>
      <dgm:spPr/>
    </dgm:pt>
    <dgm:pt modelId="{A944482E-B352-4829-BEFD-90BB8795319D}" type="pres">
      <dgm:prSet presAssocID="{C31D94BF-BE23-43EC-97AD-C76E5E466F9F}" presName="node" presStyleLbl="node1" presStyleIdx="4" presStyleCnt="5" custScaleX="161759">
        <dgm:presLayoutVars>
          <dgm:bulletEnabled val="1"/>
        </dgm:presLayoutVars>
      </dgm:prSet>
      <dgm:spPr/>
    </dgm:pt>
  </dgm:ptLst>
  <dgm:cxnLst>
    <dgm:cxn modelId="{CCECD014-BDD0-4FDE-8060-7B68A4472B40}" type="presOf" srcId="{6CB70486-60F7-470D-875A-AD95A8A26AD6}" destId="{CE370844-C198-479B-AB35-F3A72838DAE6}" srcOrd="0" destOrd="0" presId="urn:microsoft.com/office/officeart/2005/8/layout/process1"/>
    <dgm:cxn modelId="{111E1515-9C39-4F45-976B-1654B4DF86B9}" type="presOf" srcId="{ADADCCC2-0B96-4527-A6DF-0A3600EBCC67}" destId="{053A3843-C99E-4914-B1E9-828B7566DF17}" srcOrd="1" destOrd="0" presId="urn:microsoft.com/office/officeart/2005/8/layout/process1"/>
    <dgm:cxn modelId="{A8C70867-4D17-46F5-A606-508C2EEC7C52}" type="presOf" srcId="{3BCFDD69-C64E-4B4F-A97F-999C15E3D708}" destId="{64EF717C-2D57-409E-B6F8-CEF32C12352A}" srcOrd="0" destOrd="0" presId="urn:microsoft.com/office/officeart/2005/8/layout/process1"/>
    <dgm:cxn modelId="{7A6B0169-272E-46FF-B15A-4D7F4972C026}" type="presOf" srcId="{6CB70486-60F7-470D-875A-AD95A8A26AD6}" destId="{4E386663-59A0-4E4F-A5FD-2EDE77960214}" srcOrd="1" destOrd="0" presId="urn:microsoft.com/office/officeart/2005/8/layout/process1"/>
    <dgm:cxn modelId="{07761169-8FED-4D70-BB5B-7D2491790D62}" type="presOf" srcId="{525827EF-6B23-41A1-A18A-79B8AF98E984}" destId="{BF666D56-96B2-44F7-956B-692D6B897E20}" srcOrd="0" destOrd="0" presId="urn:microsoft.com/office/officeart/2005/8/layout/process1"/>
    <dgm:cxn modelId="{F0572E6C-79CD-4532-B39E-B87D86869445}" type="presOf" srcId="{D816A5CC-2ED8-4739-83A3-C3218B34A4B8}" destId="{BADF8AE5-DCCC-4566-85A6-233DFE9CB48F}" srcOrd="1" destOrd="0" presId="urn:microsoft.com/office/officeart/2005/8/layout/process1"/>
    <dgm:cxn modelId="{43216E6C-E1B8-48B8-9C36-542E320F70C8}" type="presOf" srcId="{ADADCCC2-0B96-4527-A6DF-0A3600EBCC67}" destId="{66357C07-CE14-439B-844D-A9F10CFCA528}" srcOrd="0" destOrd="0" presId="urn:microsoft.com/office/officeart/2005/8/layout/process1"/>
    <dgm:cxn modelId="{9385E397-D4C8-4F7F-A69A-B8781D2909EA}" type="presOf" srcId="{D816A5CC-2ED8-4739-83A3-C3218B34A4B8}" destId="{4E486792-EA1D-4BB8-9694-EBEA31F8FACC}" srcOrd="0" destOrd="0" presId="urn:microsoft.com/office/officeart/2005/8/layout/process1"/>
    <dgm:cxn modelId="{7D82989A-6A38-4BD0-9065-8410F15CE929}" srcId="{F837EF27-0744-4A45-B3D3-EAAD23C50D2C}" destId="{8ECF1207-0645-4C7E-9CE5-5C871E7BF4A0}" srcOrd="0" destOrd="0" parTransId="{AC129EA4-9873-48ED-9136-580C3A401439}" sibTransId="{ADADCCC2-0B96-4527-A6DF-0A3600EBCC67}"/>
    <dgm:cxn modelId="{2648FAA5-0F95-45B1-A841-E86D1CAC659C}" type="presOf" srcId="{8ECF1207-0645-4C7E-9CE5-5C871E7BF4A0}" destId="{3B7B846D-EC0A-40DE-958A-C09A1D6C7903}" srcOrd="0" destOrd="0" presId="urn:microsoft.com/office/officeart/2005/8/layout/process1"/>
    <dgm:cxn modelId="{FE351EB5-F3EF-48BF-8335-30505A648226}" srcId="{F837EF27-0744-4A45-B3D3-EAAD23C50D2C}" destId="{A6B215DA-F984-4F8D-A8EA-0F6EAB3B123D}" srcOrd="3" destOrd="0" parTransId="{9465D6DF-7A7F-4FC5-BF8B-314DD6BC4943}" sibTransId="{6CB70486-60F7-470D-875A-AD95A8A26AD6}"/>
    <dgm:cxn modelId="{599ADABF-A833-4B62-BD70-5ED75037BAEF}" srcId="{F837EF27-0744-4A45-B3D3-EAAD23C50D2C}" destId="{525827EF-6B23-41A1-A18A-79B8AF98E984}" srcOrd="2" destOrd="0" parTransId="{1B01C949-C84D-49AE-88F3-7C3514CEB09C}" sibTransId="{3BCFDD69-C64E-4B4F-A97F-999C15E3D708}"/>
    <dgm:cxn modelId="{2DB509C1-E6C0-4F33-98B0-062946217A5F}" type="presOf" srcId="{C31D94BF-BE23-43EC-97AD-C76E5E466F9F}" destId="{A944482E-B352-4829-BEFD-90BB8795319D}" srcOrd="0" destOrd="0" presId="urn:microsoft.com/office/officeart/2005/8/layout/process1"/>
    <dgm:cxn modelId="{F39A56C9-00CE-4B10-8186-ADA40B7B917F}" type="presOf" srcId="{F51E4F23-11EB-4089-861C-B8EBC0BC0DF5}" destId="{4BC944A3-5CF2-482A-B1F5-CC61DE187AB2}" srcOrd="0" destOrd="0" presId="urn:microsoft.com/office/officeart/2005/8/layout/process1"/>
    <dgm:cxn modelId="{9DE9B0CB-EF19-425C-8026-6A1148712149}" type="presOf" srcId="{F837EF27-0744-4A45-B3D3-EAAD23C50D2C}" destId="{BF5246D4-6DDE-498A-917F-1D88B37EE937}" srcOrd="0" destOrd="0" presId="urn:microsoft.com/office/officeart/2005/8/layout/process1"/>
    <dgm:cxn modelId="{EBF885D2-38FC-4AC0-8AC7-81CE19F545FF}" srcId="{F837EF27-0744-4A45-B3D3-EAAD23C50D2C}" destId="{C31D94BF-BE23-43EC-97AD-C76E5E466F9F}" srcOrd="4" destOrd="0" parTransId="{81367F9C-FC29-4B52-BD0B-E485D96825AD}" sibTransId="{732E114D-5466-44C8-AB42-97DCD8184CCD}"/>
    <dgm:cxn modelId="{46B9FED9-995D-4C0B-8D0A-7FBFF81B7023}" srcId="{F837EF27-0744-4A45-B3D3-EAAD23C50D2C}" destId="{F51E4F23-11EB-4089-861C-B8EBC0BC0DF5}" srcOrd="1" destOrd="0" parTransId="{4CD7CFF8-9063-477A-8E3C-6E54F20A2D2B}" sibTransId="{D816A5CC-2ED8-4739-83A3-C3218B34A4B8}"/>
    <dgm:cxn modelId="{4E7FBADA-6D13-4178-BB4C-B5D186AAD0A7}" type="presOf" srcId="{A6B215DA-F984-4F8D-A8EA-0F6EAB3B123D}" destId="{889CE37A-05C0-45DD-9047-3454F666262E}" srcOrd="0" destOrd="0" presId="urn:microsoft.com/office/officeart/2005/8/layout/process1"/>
    <dgm:cxn modelId="{4458B1EE-ECE7-4B32-9733-E94F5D3633F0}" type="presOf" srcId="{3BCFDD69-C64E-4B4F-A97F-999C15E3D708}" destId="{2477E5B7-ECD0-4FD1-B2BC-B6531B8F1FA7}" srcOrd="1" destOrd="0" presId="urn:microsoft.com/office/officeart/2005/8/layout/process1"/>
    <dgm:cxn modelId="{18FA6444-1098-481C-8165-73C1784652E9}" type="presParOf" srcId="{BF5246D4-6DDE-498A-917F-1D88B37EE937}" destId="{3B7B846D-EC0A-40DE-958A-C09A1D6C7903}" srcOrd="0" destOrd="0" presId="urn:microsoft.com/office/officeart/2005/8/layout/process1"/>
    <dgm:cxn modelId="{A8B8E6A8-6EFC-4D23-BB28-1E3546C1E6BC}" type="presParOf" srcId="{BF5246D4-6DDE-498A-917F-1D88B37EE937}" destId="{66357C07-CE14-439B-844D-A9F10CFCA528}" srcOrd="1" destOrd="0" presId="urn:microsoft.com/office/officeart/2005/8/layout/process1"/>
    <dgm:cxn modelId="{3029EF3B-92F7-4B26-A210-8AD33F9906CF}" type="presParOf" srcId="{66357C07-CE14-439B-844D-A9F10CFCA528}" destId="{053A3843-C99E-4914-B1E9-828B7566DF17}" srcOrd="0" destOrd="0" presId="urn:microsoft.com/office/officeart/2005/8/layout/process1"/>
    <dgm:cxn modelId="{48AFB12C-559F-4918-A5DF-348A87C3F675}" type="presParOf" srcId="{BF5246D4-6DDE-498A-917F-1D88B37EE937}" destId="{4BC944A3-5CF2-482A-B1F5-CC61DE187AB2}" srcOrd="2" destOrd="0" presId="urn:microsoft.com/office/officeart/2005/8/layout/process1"/>
    <dgm:cxn modelId="{1155FBE9-9688-41F5-9B00-90702A888D25}" type="presParOf" srcId="{BF5246D4-6DDE-498A-917F-1D88B37EE937}" destId="{4E486792-EA1D-4BB8-9694-EBEA31F8FACC}" srcOrd="3" destOrd="0" presId="urn:microsoft.com/office/officeart/2005/8/layout/process1"/>
    <dgm:cxn modelId="{D64CAE91-B2E9-4019-8C7A-8AB4CF0EC96E}" type="presParOf" srcId="{4E486792-EA1D-4BB8-9694-EBEA31F8FACC}" destId="{BADF8AE5-DCCC-4566-85A6-233DFE9CB48F}" srcOrd="0" destOrd="0" presId="urn:microsoft.com/office/officeart/2005/8/layout/process1"/>
    <dgm:cxn modelId="{E76BD0DA-E11B-4309-8A8D-C4B8D11A7119}" type="presParOf" srcId="{BF5246D4-6DDE-498A-917F-1D88B37EE937}" destId="{BF666D56-96B2-44F7-956B-692D6B897E20}" srcOrd="4" destOrd="0" presId="urn:microsoft.com/office/officeart/2005/8/layout/process1"/>
    <dgm:cxn modelId="{A76BD416-9728-4AFE-8DBC-49D2BA5136F6}" type="presParOf" srcId="{BF5246D4-6DDE-498A-917F-1D88B37EE937}" destId="{64EF717C-2D57-409E-B6F8-CEF32C12352A}" srcOrd="5" destOrd="0" presId="urn:microsoft.com/office/officeart/2005/8/layout/process1"/>
    <dgm:cxn modelId="{738F32AB-3333-4369-9DA5-208BD13C4B91}" type="presParOf" srcId="{64EF717C-2D57-409E-B6F8-CEF32C12352A}" destId="{2477E5B7-ECD0-4FD1-B2BC-B6531B8F1FA7}" srcOrd="0" destOrd="0" presId="urn:microsoft.com/office/officeart/2005/8/layout/process1"/>
    <dgm:cxn modelId="{7E5096E0-50FE-4250-925A-93AC121DE401}" type="presParOf" srcId="{BF5246D4-6DDE-498A-917F-1D88B37EE937}" destId="{889CE37A-05C0-45DD-9047-3454F666262E}" srcOrd="6" destOrd="0" presId="urn:microsoft.com/office/officeart/2005/8/layout/process1"/>
    <dgm:cxn modelId="{25CBB764-A720-4CF6-A7D8-1D31FB652B80}" type="presParOf" srcId="{BF5246D4-6DDE-498A-917F-1D88B37EE937}" destId="{CE370844-C198-479B-AB35-F3A72838DAE6}" srcOrd="7" destOrd="0" presId="urn:microsoft.com/office/officeart/2005/8/layout/process1"/>
    <dgm:cxn modelId="{3524D651-3785-4E03-B2BA-9721B767A9AF}" type="presParOf" srcId="{CE370844-C198-479B-AB35-F3A72838DAE6}" destId="{4E386663-59A0-4E4F-A5FD-2EDE77960214}" srcOrd="0" destOrd="0" presId="urn:microsoft.com/office/officeart/2005/8/layout/process1"/>
    <dgm:cxn modelId="{8AB95BF4-E842-4570-A335-A68888CBF5C0}" type="presParOf" srcId="{BF5246D4-6DDE-498A-917F-1D88B37EE937}" destId="{A944482E-B352-4829-BEFD-90BB8795319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11E13-676E-4519-B247-195450576719}">
      <dsp:nvSpPr>
        <dsp:cNvPr id="0" name=""/>
        <dsp:cNvSpPr/>
      </dsp:nvSpPr>
      <dsp:spPr>
        <a:xfrm>
          <a:off x="4528691" y="212"/>
          <a:ext cx="1458217" cy="9478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Lohnt sich die Regelung?</a:t>
          </a:r>
          <a:endParaRPr lang="de-AT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Strommessungen des kleinen Solarpanels</a:t>
          </a:r>
          <a:endParaRPr lang="de-AT" sz="1000" kern="1200" dirty="0"/>
        </a:p>
      </dsp:txBody>
      <dsp:txXfrm>
        <a:off x="4574961" y="46482"/>
        <a:ext cx="1365677" cy="855301"/>
      </dsp:txXfrm>
    </dsp:sp>
    <dsp:sp modelId="{1D2B4B72-02E4-4409-B0EB-A2883A157BF4}">
      <dsp:nvSpPr>
        <dsp:cNvPr id="0" name=""/>
        <dsp:cNvSpPr/>
      </dsp:nvSpPr>
      <dsp:spPr>
        <a:xfrm>
          <a:off x="3689590" y="474133"/>
          <a:ext cx="3136418" cy="3136418"/>
        </a:xfrm>
        <a:custGeom>
          <a:avLst/>
          <a:gdLst/>
          <a:ahLst/>
          <a:cxnLst/>
          <a:rect l="0" t="0" r="0" b="0"/>
          <a:pathLst>
            <a:path>
              <a:moveTo>
                <a:pt x="2499288" y="306316"/>
              </a:moveTo>
              <a:arcTo wR="1568209" hR="1568209" stAng="18385291" swAng="163635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CCEF3-90D2-4459-ADF1-5A6A9652220A}">
      <dsp:nvSpPr>
        <dsp:cNvPr id="0" name=""/>
        <dsp:cNvSpPr/>
      </dsp:nvSpPr>
      <dsp:spPr>
        <a:xfrm>
          <a:off x="6096900" y="1568421"/>
          <a:ext cx="1458217" cy="9478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Höhen-Regelung</a:t>
          </a:r>
          <a:endParaRPr lang="de-AT" sz="1300" kern="1200" dirty="0"/>
        </a:p>
      </dsp:txBody>
      <dsp:txXfrm>
        <a:off x="6143170" y="1614691"/>
        <a:ext cx="1365677" cy="855301"/>
      </dsp:txXfrm>
    </dsp:sp>
    <dsp:sp modelId="{9F990FF2-DAB7-4ED9-8727-922E21DF958A}">
      <dsp:nvSpPr>
        <dsp:cNvPr id="0" name=""/>
        <dsp:cNvSpPr/>
      </dsp:nvSpPr>
      <dsp:spPr>
        <a:xfrm>
          <a:off x="3689590" y="474133"/>
          <a:ext cx="3136418" cy="3136418"/>
        </a:xfrm>
        <a:custGeom>
          <a:avLst/>
          <a:gdLst/>
          <a:ahLst/>
          <a:cxnLst/>
          <a:rect l="0" t="0" r="0" b="0"/>
          <a:pathLst>
            <a:path>
              <a:moveTo>
                <a:pt x="2974016" y="2263181"/>
              </a:moveTo>
              <a:arcTo wR="1568209" hR="1568209" stAng="1578352" swAng="163635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E1799-B036-4FF6-BC66-D5C1143788AC}">
      <dsp:nvSpPr>
        <dsp:cNvPr id="0" name=""/>
        <dsp:cNvSpPr/>
      </dsp:nvSpPr>
      <dsp:spPr>
        <a:xfrm>
          <a:off x="4528691" y="3136630"/>
          <a:ext cx="1458217" cy="9478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Azimut-Regelung</a:t>
          </a:r>
          <a:endParaRPr lang="de-AT" sz="1300" kern="1200" dirty="0"/>
        </a:p>
      </dsp:txBody>
      <dsp:txXfrm>
        <a:off x="4574961" y="3182900"/>
        <a:ext cx="1365677" cy="855301"/>
      </dsp:txXfrm>
    </dsp:sp>
    <dsp:sp modelId="{2E57E239-5725-4F60-A2AD-0536FC08EF92}">
      <dsp:nvSpPr>
        <dsp:cNvPr id="0" name=""/>
        <dsp:cNvSpPr/>
      </dsp:nvSpPr>
      <dsp:spPr>
        <a:xfrm>
          <a:off x="3689590" y="474133"/>
          <a:ext cx="3136418" cy="3136418"/>
        </a:xfrm>
        <a:custGeom>
          <a:avLst/>
          <a:gdLst/>
          <a:ahLst/>
          <a:cxnLst/>
          <a:rect l="0" t="0" r="0" b="0"/>
          <a:pathLst>
            <a:path>
              <a:moveTo>
                <a:pt x="637130" y="2830101"/>
              </a:moveTo>
              <a:arcTo wR="1568209" hR="1568209" stAng="7585291" swAng="163635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1910E-F7DE-47FA-953A-B2B8A65D252B}">
      <dsp:nvSpPr>
        <dsp:cNvPr id="0" name=""/>
        <dsp:cNvSpPr/>
      </dsp:nvSpPr>
      <dsp:spPr>
        <a:xfrm>
          <a:off x="2960481" y="1568421"/>
          <a:ext cx="1458217" cy="94784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1h Pause</a:t>
          </a:r>
          <a:endParaRPr lang="de-AT" sz="1300" kern="1200" dirty="0"/>
        </a:p>
      </dsp:txBody>
      <dsp:txXfrm>
        <a:off x="3006751" y="1614691"/>
        <a:ext cx="1365677" cy="855301"/>
      </dsp:txXfrm>
    </dsp:sp>
    <dsp:sp modelId="{80E18286-E288-453F-8F12-B06591C8C905}">
      <dsp:nvSpPr>
        <dsp:cNvPr id="0" name=""/>
        <dsp:cNvSpPr/>
      </dsp:nvSpPr>
      <dsp:spPr>
        <a:xfrm>
          <a:off x="3689590" y="474133"/>
          <a:ext cx="3136418" cy="3136418"/>
        </a:xfrm>
        <a:custGeom>
          <a:avLst/>
          <a:gdLst/>
          <a:ahLst/>
          <a:cxnLst/>
          <a:rect l="0" t="0" r="0" b="0"/>
          <a:pathLst>
            <a:path>
              <a:moveTo>
                <a:pt x="162401" y="873237"/>
              </a:moveTo>
              <a:arcTo wR="1568209" hR="1568209" stAng="12378352" swAng="163635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62B60-B746-4A80-A0A3-029E58FF66CC}">
      <dsp:nvSpPr>
        <dsp:cNvPr id="0" name=""/>
        <dsp:cNvSpPr/>
      </dsp:nvSpPr>
      <dsp:spPr>
        <a:xfrm>
          <a:off x="2732" y="593923"/>
          <a:ext cx="1590490" cy="6277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Nullpunktposition</a:t>
          </a:r>
          <a:endParaRPr lang="de-AT" sz="1400" kern="1200" dirty="0"/>
        </a:p>
      </dsp:txBody>
      <dsp:txXfrm>
        <a:off x="21117" y="612308"/>
        <a:ext cx="1553720" cy="590931"/>
      </dsp:txXfrm>
    </dsp:sp>
    <dsp:sp modelId="{3B8751DF-3955-4BE9-B2ED-17E9B625DA4F}">
      <dsp:nvSpPr>
        <dsp:cNvPr id="0" name=""/>
        <dsp:cNvSpPr/>
      </dsp:nvSpPr>
      <dsp:spPr>
        <a:xfrm>
          <a:off x="1697839" y="778049"/>
          <a:ext cx="221787" cy="25944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100" kern="1200"/>
        </a:p>
      </dsp:txBody>
      <dsp:txXfrm>
        <a:off x="1697839" y="829939"/>
        <a:ext cx="155251" cy="155669"/>
      </dsp:txXfrm>
    </dsp:sp>
    <dsp:sp modelId="{4BC944A3-5CF2-482A-B1F5-CC61DE187AB2}">
      <dsp:nvSpPr>
        <dsp:cNvPr id="0" name=""/>
        <dsp:cNvSpPr/>
      </dsp:nvSpPr>
      <dsp:spPr>
        <a:xfrm>
          <a:off x="2011690" y="593923"/>
          <a:ext cx="1825449" cy="6277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Sucht Maximum</a:t>
          </a:r>
          <a:endParaRPr lang="de-AT" sz="1400" kern="1200" dirty="0"/>
        </a:p>
      </dsp:txBody>
      <dsp:txXfrm>
        <a:off x="2030075" y="612308"/>
        <a:ext cx="1788679" cy="590931"/>
      </dsp:txXfrm>
    </dsp:sp>
    <dsp:sp modelId="{4E486792-EA1D-4BB8-9694-EBEA31F8FACC}">
      <dsp:nvSpPr>
        <dsp:cNvPr id="0" name=""/>
        <dsp:cNvSpPr/>
      </dsp:nvSpPr>
      <dsp:spPr>
        <a:xfrm>
          <a:off x="3941756" y="778049"/>
          <a:ext cx="221787" cy="25944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100" kern="1200"/>
        </a:p>
      </dsp:txBody>
      <dsp:txXfrm>
        <a:off x="3941756" y="829939"/>
        <a:ext cx="155251" cy="155669"/>
      </dsp:txXfrm>
    </dsp:sp>
    <dsp:sp modelId="{BF666D56-96B2-44F7-956B-692D6B897E20}">
      <dsp:nvSpPr>
        <dsp:cNvPr id="0" name=""/>
        <dsp:cNvSpPr/>
      </dsp:nvSpPr>
      <dsp:spPr>
        <a:xfrm>
          <a:off x="4255607" y="593923"/>
          <a:ext cx="1876973" cy="6277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Pro 0.1s eine Messung </a:t>
          </a:r>
          <a:endParaRPr lang="de-AT" sz="1400" kern="1200" dirty="0"/>
        </a:p>
      </dsp:txBody>
      <dsp:txXfrm>
        <a:off x="4273992" y="612308"/>
        <a:ext cx="1840203" cy="590931"/>
      </dsp:txXfrm>
    </dsp:sp>
    <dsp:sp modelId="{64EF717C-2D57-409E-B6F8-CEF32C12352A}">
      <dsp:nvSpPr>
        <dsp:cNvPr id="0" name=""/>
        <dsp:cNvSpPr/>
      </dsp:nvSpPr>
      <dsp:spPr>
        <a:xfrm>
          <a:off x="6237196" y="778049"/>
          <a:ext cx="221787" cy="25944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100" kern="1200"/>
        </a:p>
      </dsp:txBody>
      <dsp:txXfrm>
        <a:off x="6237196" y="829939"/>
        <a:ext cx="155251" cy="155669"/>
      </dsp:txXfrm>
    </dsp:sp>
    <dsp:sp modelId="{889CE37A-05C0-45DD-9047-3454F666262E}">
      <dsp:nvSpPr>
        <dsp:cNvPr id="0" name=""/>
        <dsp:cNvSpPr/>
      </dsp:nvSpPr>
      <dsp:spPr>
        <a:xfrm>
          <a:off x="6551047" y="593923"/>
          <a:ext cx="1851080" cy="6277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Fährt zur Ausgangposition</a:t>
          </a:r>
          <a:endParaRPr lang="de-AT" sz="1400" kern="1200" dirty="0"/>
        </a:p>
      </dsp:txBody>
      <dsp:txXfrm>
        <a:off x="6569432" y="612308"/>
        <a:ext cx="1814310" cy="590931"/>
      </dsp:txXfrm>
    </dsp:sp>
    <dsp:sp modelId="{CE370844-C198-479B-AB35-F3A72838DAE6}">
      <dsp:nvSpPr>
        <dsp:cNvPr id="0" name=""/>
        <dsp:cNvSpPr/>
      </dsp:nvSpPr>
      <dsp:spPr>
        <a:xfrm>
          <a:off x="8506744" y="778049"/>
          <a:ext cx="221787" cy="25944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100" kern="1200"/>
        </a:p>
      </dsp:txBody>
      <dsp:txXfrm>
        <a:off x="8506744" y="829939"/>
        <a:ext cx="155251" cy="155669"/>
      </dsp:txXfrm>
    </dsp:sp>
    <dsp:sp modelId="{A944482E-B352-4829-BEFD-90BB8795319D}">
      <dsp:nvSpPr>
        <dsp:cNvPr id="0" name=""/>
        <dsp:cNvSpPr/>
      </dsp:nvSpPr>
      <dsp:spPr>
        <a:xfrm>
          <a:off x="8820595" y="593923"/>
          <a:ext cx="1692272" cy="6277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Fährt zum Maximum</a:t>
          </a:r>
          <a:endParaRPr lang="de-AT" sz="1400" kern="1200" dirty="0"/>
        </a:p>
      </dsp:txBody>
      <dsp:txXfrm>
        <a:off x="8838980" y="612308"/>
        <a:ext cx="1655502" cy="5909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B846D-EC0A-40DE-958A-C09A1D6C7903}">
      <dsp:nvSpPr>
        <dsp:cNvPr id="0" name=""/>
        <dsp:cNvSpPr/>
      </dsp:nvSpPr>
      <dsp:spPr>
        <a:xfrm>
          <a:off x="2732" y="718108"/>
          <a:ext cx="1590490" cy="6277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Nullpunktposition</a:t>
          </a:r>
          <a:endParaRPr lang="de-AT" sz="1400" kern="1200" dirty="0"/>
        </a:p>
      </dsp:txBody>
      <dsp:txXfrm>
        <a:off x="21117" y="736493"/>
        <a:ext cx="1553720" cy="590931"/>
      </dsp:txXfrm>
    </dsp:sp>
    <dsp:sp modelId="{66357C07-CE14-439B-844D-A9F10CFCA528}">
      <dsp:nvSpPr>
        <dsp:cNvPr id="0" name=""/>
        <dsp:cNvSpPr/>
      </dsp:nvSpPr>
      <dsp:spPr>
        <a:xfrm>
          <a:off x="1697839" y="902234"/>
          <a:ext cx="221787" cy="25944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100" kern="1200"/>
        </a:p>
      </dsp:txBody>
      <dsp:txXfrm>
        <a:off x="1697839" y="954124"/>
        <a:ext cx="155251" cy="155669"/>
      </dsp:txXfrm>
    </dsp:sp>
    <dsp:sp modelId="{4BC944A3-5CF2-482A-B1F5-CC61DE187AB2}">
      <dsp:nvSpPr>
        <dsp:cNvPr id="0" name=""/>
        <dsp:cNvSpPr/>
      </dsp:nvSpPr>
      <dsp:spPr>
        <a:xfrm>
          <a:off x="2011690" y="718108"/>
          <a:ext cx="1825449" cy="6277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Sucht Maximum</a:t>
          </a:r>
          <a:endParaRPr lang="de-AT" sz="1400" kern="1200" dirty="0"/>
        </a:p>
      </dsp:txBody>
      <dsp:txXfrm>
        <a:off x="2030075" y="736493"/>
        <a:ext cx="1788679" cy="590931"/>
      </dsp:txXfrm>
    </dsp:sp>
    <dsp:sp modelId="{4E486792-EA1D-4BB8-9694-EBEA31F8FACC}">
      <dsp:nvSpPr>
        <dsp:cNvPr id="0" name=""/>
        <dsp:cNvSpPr/>
      </dsp:nvSpPr>
      <dsp:spPr>
        <a:xfrm>
          <a:off x="3941756" y="902234"/>
          <a:ext cx="221787" cy="25944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100" kern="1200"/>
        </a:p>
      </dsp:txBody>
      <dsp:txXfrm>
        <a:off x="3941756" y="954124"/>
        <a:ext cx="155251" cy="155669"/>
      </dsp:txXfrm>
    </dsp:sp>
    <dsp:sp modelId="{BF666D56-96B2-44F7-956B-692D6B897E20}">
      <dsp:nvSpPr>
        <dsp:cNvPr id="0" name=""/>
        <dsp:cNvSpPr/>
      </dsp:nvSpPr>
      <dsp:spPr>
        <a:xfrm>
          <a:off x="4255607" y="718108"/>
          <a:ext cx="1876973" cy="6277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Pro Schritt eine Messung</a:t>
          </a:r>
          <a:endParaRPr lang="de-AT" sz="1400" kern="1200" dirty="0"/>
        </a:p>
      </dsp:txBody>
      <dsp:txXfrm>
        <a:off x="4273992" y="736493"/>
        <a:ext cx="1840203" cy="590931"/>
      </dsp:txXfrm>
    </dsp:sp>
    <dsp:sp modelId="{64EF717C-2D57-409E-B6F8-CEF32C12352A}">
      <dsp:nvSpPr>
        <dsp:cNvPr id="0" name=""/>
        <dsp:cNvSpPr/>
      </dsp:nvSpPr>
      <dsp:spPr>
        <a:xfrm>
          <a:off x="6237196" y="902234"/>
          <a:ext cx="221787" cy="25944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100" kern="1200"/>
        </a:p>
      </dsp:txBody>
      <dsp:txXfrm>
        <a:off x="6237196" y="954124"/>
        <a:ext cx="155251" cy="155669"/>
      </dsp:txXfrm>
    </dsp:sp>
    <dsp:sp modelId="{889CE37A-05C0-45DD-9047-3454F666262E}">
      <dsp:nvSpPr>
        <dsp:cNvPr id="0" name=""/>
        <dsp:cNvSpPr/>
      </dsp:nvSpPr>
      <dsp:spPr>
        <a:xfrm>
          <a:off x="6551047" y="718108"/>
          <a:ext cx="1851080" cy="6277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Dreht sich zur Ausgangposition</a:t>
          </a:r>
          <a:endParaRPr lang="de-AT" sz="1400" kern="1200" dirty="0"/>
        </a:p>
      </dsp:txBody>
      <dsp:txXfrm>
        <a:off x="6569432" y="736493"/>
        <a:ext cx="1814310" cy="590931"/>
      </dsp:txXfrm>
    </dsp:sp>
    <dsp:sp modelId="{CE370844-C198-479B-AB35-F3A72838DAE6}">
      <dsp:nvSpPr>
        <dsp:cNvPr id="0" name=""/>
        <dsp:cNvSpPr/>
      </dsp:nvSpPr>
      <dsp:spPr>
        <a:xfrm>
          <a:off x="8506744" y="902234"/>
          <a:ext cx="221787" cy="25944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100" kern="1200"/>
        </a:p>
      </dsp:txBody>
      <dsp:txXfrm>
        <a:off x="8506744" y="954124"/>
        <a:ext cx="155251" cy="155669"/>
      </dsp:txXfrm>
    </dsp:sp>
    <dsp:sp modelId="{A944482E-B352-4829-BEFD-90BB8795319D}">
      <dsp:nvSpPr>
        <dsp:cNvPr id="0" name=""/>
        <dsp:cNvSpPr/>
      </dsp:nvSpPr>
      <dsp:spPr>
        <a:xfrm>
          <a:off x="8820595" y="718108"/>
          <a:ext cx="1692272" cy="6277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Dreht sich zum Maximum</a:t>
          </a:r>
          <a:endParaRPr lang="de-AT" sz="1400" kern="1200" dirty="0"/>
        </a:p>
      </dsp:txBody>
      <dsp:txXfrm>
        <a:off x="8838980" y="736493"/>
        <a:ext cx="1655502" cy="590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DA0AA-9F54-4015-BA84-FA31ED90121B}" type="datetimeFigureOut">
              <a:rPr lang="de-AT" smtClean="0"/>
              <a:t>21.06.2022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AB77C-40B6-4306-8B9B-2420465512A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1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AB77C-40B6-4306-8B9B-2420465512AC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121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13A8-35BC-2A5E-8812-CD5B175AB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6F16FF-338F-B26C-98A3-8575E77BC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16C4B-8952-BC33-D81E-057F1776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01F-5F4D-4BFD-9A70-2519E7B0FC9D}" type="datetimeFigureOut">
              <a:rPr lang="de-AT" smtClean="0"/>
              <a:t>21.06.2022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710646-CBF6-892D-755E-DD4BC204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03B4AD-1E15-E8C0-061D-A2D23A47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C8D8-300A-4EE3-AFFD-F18D285828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681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A8958-BE85-D69D-DF2B-CBD5D6BE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14F040-1D46-6143-0837-D33DF45D0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29B363-C541-6C11-D436-E5EBF89A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01F-5F4D-4BFD-9A70-2519E7B0FC9D}" type="datetimeFigureOut">
              <a:rPr lang="de-AT" smtClean="0"/>
              <a:t>21.06.2022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B3285-F1FB-973A-56E0-164EF1DE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240EF3-FAD1-4166-F46B-AE41D639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C8D8-300A-4EE3-AFFD-F18D285828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018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324FC3-368D-83E0-11EC-9EC6E456E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5B62AE-AC0F-6480-7B19-40777145D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115D7-AD97-9F69-79A6-6F029727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01F-5F4D-4BFD-9A70-2519E7B0FC9D}" type="datetimeFigureOut">
              <a:rPr lang="de-AT" smtClean="0"/>
              <a:t>21.06.2022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C66F55-5BD4-9596-6BFC-A3348CC1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AF362D-EDB9-BC4C-9520-03A57884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C8D8-300A-4EE3-AFFD-F18D285828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471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E08A6-C6EF-1E29-1FCC-D9C33FDD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74D859-A3F6-2670-AE96-12ED3BEF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F6A05F-187C-BE2E-43C2-82507BC5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01F-5F4D-4BFD-9A70-2519E7B0FC9D}" type="datetimeFigureOut">
              <a:rPr lang="de-AT" smtClean="0"/>
              <a:t>21.06.2022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17B498-0796-15D8-099A-3009D4D2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1BF55B-401F-AF05-62E9-1E5450F0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C8D8-300A-4EE3-AFFD-F18D285828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777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3A5FB-8FD2-0B45-338D-7678AC0D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0899DB-E08F-2FEB-4BEE-947D18CD8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64D13-71C3-3F25-0CFE-5B42C80A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01F-5F4D-4BFD-9A70-2519E7B0FC9D}" type="datetimeFigureOut">
              <a:rPr lang="de-AT" smtClean="0"/>
              <a:t>21.06.2022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68096A-761D-0FAF-F9C2-2243109E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3E56CE-D66F-EF6A-962B-2F1E19FD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C8D8-300A-4EE3-AFFD-F18D285828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856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953CF-8252-3AAA-E855-9B954DC8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A8EE7A-005D-B90B-71D2-9319024B9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4BEA77-0790-7CEF-98CA-DB005839A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C85E7D-7116-A85C-246D-875384C3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01F-5F4D-4BFD-9A70-2519E7B0FC9D}" type="datetimeFigureOut">
              <a:rPr lang="de-AT" smtClean="0"/>
              <a:t>21.06.2022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092267-8EA8-12B1-1B34-6F02B104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3D0AA1-5911-4ACB-1FAE-01406634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C8D8-300A-4EE3-AFFD-F18D285828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203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171E1-5CE5-66D7-919E-550AC89F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9B960-C788-C7C9-61D8-A3FCFFB8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0873CB-9399-7F96-8BA3-801BFD53B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863350-9848-9084-5C2F-458F5189A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EB9CD2-7F12-EE1D-1230-7E7A3A589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69E556-841A-11A1-7BB6-40451FE2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01F-5F4D-4BFD-9A70-2519E7B0FC9D}" type="datetimeFigureOut">
              <a:rPr lang="de-AT" smtClean="0"/>
              <a:t>21.06.2022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A3A153-4BD2-CB8A-9E76-70C12E1D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0FC7EA2-D456-4116-7827-25739DD4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C8D8-300A-4EE3-AFFD-F18D285828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166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7C173-FE3D-1FC4-B490-326BA6C9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114EFF-FE85-5520-82B9-AE81959A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01F-5F4D-4BFD-9A70-2519E7B0FC9D}" type="datetimeFigureOut">
              <a:rPr lang="de-AT" smtClean="0"/>
              <a:t>21.06.2022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C07B3B-BEC2-977C-DB14-63A39236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638F10-0CB6-E426-BE8D-75C3F515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C8D8-300A-4EE3-AFFD-F18D285828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165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773C2A-F129-7FB1-BAE2-CC1320BA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01F-5F4D-4BFD-9A70-2519E7B0FC9D}" type="datetimeFigureOut">
              <a:rPr lang="de-AT" smtClean="0"/>
              <a:t>21.06.2022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15BF54-83D8-60AD-0F96-0DFCA161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36177A-04A1-7F09-EE1D-FC3AAD6F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C8D8-300A-4EE3-AFFD-F18D285828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244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C55BB-66CB-9ABA-045B-256D7E99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3D50D6-2CBE-201D-9B1B-71764643D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86BD5C-47DB-5821-B984-9DECD748D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41642F-0544-71EF-9165-E6AEBB74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01F-5F4D-4BFD-9A70-2519E7B0FC9D}" type="datetimeFigureOut">
              <a:rPr lang="de-AT" smtClean="0"/>
              <a:t>21.06.2022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B99789-2DE6-E8CA-F262-02484381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5681CF-BB9B-DE3B-C704-D72CDC63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C8D8-300A-4EE3-AFFD-F18D285828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881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FF923-6B95-BC7C-E76C-71BA6820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AAC969-BA1C-097B-A569-53EA43519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52989A-4183-25F6-3D6B-67EBC22F7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F32CC-D92E-5468-ADF8-0D8CE3E0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01F-5F4D-4BFD-9A70-2519E7B0FC9D}" type="datetimeFigureOut">
              <a:rPr lang="de-AT" smtClean="0"/>
              <a:t>21.06.2022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F2DBC5-90A9-197F-AF18-7A6E72C8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08FF2D-50B9-90A3-909E-2E4B361D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0C8D8-300A-4EE3-AFFD-F18D285828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091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FE839C-2E74-CED5-1946-6344E897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B0FD56-3B7B-22E8-805F-D9EF3C65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231748-DA68-25B9-674E-90B1BB79E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901F-5F4D-4BFD-9A70-2519E7B0FC9D}" type="datetimeFigureOut">
              <a:rPr lang="de-AT" smtClean="0"/>
              <a:t>21.06.2022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9A29CB-2F65-B300-6D69-4D6FF7331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162223-370F-0ECD-8B0D-96CD14627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0C8D8-300A-4EE3-AFFD-F18D2858289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118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0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9.png"/><Relationship Id="rId4" Type="http://schemas.openxmlformats.org/officeDocument/2006/relationships/diagramData" Target="../diagrams/data3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C70BF-C7E6-75B2-ED28-B96498D99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Regelung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D9732B-C3D2-1726-4869-491AC1364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SPSP – Smart Photovoltaik Solar Panel</a:t>
            </a:r>
          </a:p>
          <a:p>
            <a:r>
              <a:rPr lang="de-DE" dirty="0"/>
              <a:t>Harry Ye</a:t>
            </a:r>
          </a:p>
          <a:p>
            <a:r>
              <a:rPr lang="de-AT" dirty="0"/>
              <a:t>(Entwurf und Implementierung des Regelungsverfahrens, Test und Inbetriebnahme des Prototyps</a:t>
            </a:r>
            <a:r>
              <a:rPr lang="de-DE" dirty="0"/>
              <a:t>)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367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7600D-9D39-2B29-A2C3-611A4285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Regelkreis</a:t>
            </a:r>
            <a:endParaRPr lang="de-AT" dirty="0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F77C6EFC-A825-C7E0-107D-1E5B6B039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990" y="2256451"/>
            <a:ext cx="9210019" cy="3279228"/>
          </a:xfrm>
        </p:spPr>
      </p:pic>
    </p:spTree>
    <p:extLst>
      <p:ext uri="{BB962C8B-B14F-4D97-AF65-F5344CB8AC3E}">
        <p14:creationId xmlns:p14="http://schemas.microsoft.com/office/powerpoint/2010/main" val="239056838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8F481-355F-5752-017E-132602FD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Regelzyklus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9362653-092E-AAAE-CAB1-5182AAF00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258565"/>
              </p:ext>
            </p:extLst>
          </p:nvPr>
        </p:nvGraphicFramePr>
        <p:xfrm>
          <a:off x="838200" y="1363387"/>
          <a:ext cx="10515600" cy="4084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8A742EFC-004A-A86C-4889-95FD8997E962}"/>
              </a:ext>
            </a:extLst>
          </p:cNvPr>
          <p:cNvSpPr txBox="1"/>
          <p:nvPr/>
        </p:nvSpPr>
        <p:spPr>
          <a:xfrm>
            <a:off x="838200" y="5667090"/>
            <a:ext cx="804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Bis sich um 180° gedreht wurde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Nullpunktposition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5808727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7EBA7-CFF7-D1ED-5B56-06949730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Nullpunktposition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B4098F4-03FF-EF1E-4159-E552C5589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66" y="1906123"/>
            <a:ext cx="4930467" cy="3586857"/>
          </a:xfrm>
        </p:spPr>
      </p:pic>
    </p:spTree>
    <p:extLst>
      <p:ext uri="{BB962C8B-B14F-4D97-AF65-F5344CB8AC3E}">
        <p14:creationId xmlns:p14="http://schemas.microsoft.com/office/powerpoint/2010/main" val="11282276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71114-5979-D8E3-47BA-B425EA50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Höhen-Regelung</a:t>
            </a: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CD56C62-8490-5276-9612-0110F53ED3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04" y="180499"/>
            <a:ext cx="1913391" cy="1694814"/>
          </a:xfrm>
        </p:spPr>
      </p:pic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80E368A8-8CA7-8BEC-2FCF-EFD10AA94C1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59604637"/>
              </p:ext>
            </p:extLst>
          </p:nvPr>
        </p:nvGraphicFramePr>
        <p:xfrm>
          <a:off x="838200" y="1825625"/>
          <a:ext cx="10515600" cy="1815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A5B171D4-A769-EA01-A3DA-2046C192C7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67" y="3257262"/>
            <a:ext cx="2573773" cy="292780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D6E50E9-7A2B-618A-70F3-A9B4093DC3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07" y="3269408"/>
            <a:ext cx="2126586" cy="2915661"/>
          </a:xfrm>
          <a:prstGeom prst="rect">
            <a:avLst/>
          </a:prstGeom>
        </p:spPr>
      </p:pic>
      <p:pic>
        <p:nvPicPr>
          <p:cNvPr id="12" name="Grafik 11" descr="Ein Bild, das Text, Windmühle, Schild enthält.&#10;&#10;Automatisch generierte Beschreibung">
            <a:extLst>
              <a:ext uri="{FF2B5EF4-FFF2-40B4-BE49-F238E27FC236}">
                <a16:creationId xmlns:a16="http://schemas.microsoft.com/office/drawing/2014/main" id="{0E8FF702-A036-2F8B-C5EC-2296F190D9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060" y="3253499"/>
            <a:ext cx="2340755" cy="29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95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4FB48-2959-CC44-0771-BC7EAABA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Azimut-Regelung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5857354-F882-722B-FC79-8AEA60BE5D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809" y="141061"/>
            <a:ext cx="2266380" cy="1773689"/>
          </a:xfrm>
        </p:spPr>
      </p:pic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FE5095A-0A5C-F3B3-FE11-428474896EB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0423329"/>
              </p:ext>
            </p:extLst>
          </p:nvPr>
        </p:nvGraphicFramePr>
        <p:xfrm>
          <a:off x="838200" y="1914751"/>
          <a:ext cx="10515600" cy="2063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2B99D542-6FF6-217D-5A93-8D285350C5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70" y="3428999"/>
            <a:ext cx="2278393" cy="258964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8CE5EE4-B275-D427-A3DB-9A3E6AC9C7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34" y="3428999"/>
            <a:ext cx="1587406" cy="258964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4FCBC9-2610-9390-733E-94594DABE9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11" y="3429000"/>
            <a:ext cx="1872119" cy="261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162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658DF-D85D-A8FF-5D28-31D57E7D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 Kalibrierung </a:t>
            </a:r>
            <a:endParaRPr lang="de-AT" dirty="0"/>
          </a:p>
        </p:txBody>
      </p:sp>
      <p:pic>
        <p:nvPicPr>
          <p:cNvPr id="6" name="Inhaltsplatzhalter 5" descr="Ein Bild, das Text, Windmühle, Schild enthält.&#10;&#10;Automatisch generierte Beschreibung">
            <a:extLst>
              <a:ext uri="{FF2B5EF4-FFF2-40B4-BE49-F238E27FC236}">
                <a16:creationId xmlns:a16="http://schemas.microsoft.com/office/drawing/2014/main" id="{83968B6A-016C-1FFA-B570-D16F5588ED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06" y="1825625"/>
            <a:ext cx="3474388" cy="4351338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0603883-029F-A82A-0541-BC3715E06B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808" y="1690688"/>
            <a:ext cx="3213281" cy="4486275"/>
          </a:xfrm>
        </p:spPr>
      </p:pic>
    </p:spTree>
    <p:extLst>
      <p:ext uri="{BB962C8B-B14F-4D97-AF65-F5344CB8AC3E}">
        <p14:creationId xmlns:p14="http://schemas.microsoft.com/office/powerpoint/2010/main" val="201321756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E29C2B80-1305-4559-A42F-77C4303C7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6692"/>
            <a:ext cx="9144000" cy="1764616"/>
          </a:xfrm>
        </p:spPr>
        <p:txBody>
          <a:bodyPr/>
          <a:lstStyle/>
          <a:p>
            <a:r>
              <a:rPr lang="de-DE" dirty="0"/>
              <a:t>Vielen Dank für Ihre Aufmerksamkeit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654479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29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Regelung</vt:lpstr>
      <vt:lpstr>Regelkreis</vt:lpstr>
      <vt:lpstr>Regelzyklus</vt:lpstr>
      <vt:lpstr>Nullpunktposition</vt:lpstr>
      <vt:lpstr>Höhen-Regelung</vt:lpstr>
      <vt:lpstr>Azimut-Regelung</vt:lpstr>
      <vt:lpstr>Nach Kalibrierung 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Regelung</dc:title>
  <dc:creator>Harry Ziqi Ye</dc:creator>
  <cp:lastModifiedBy>Harry Ziqi Ye</cp:lastModifiedBy>
  <cp:revision>27</cp:revision>
  <dcterms:created xsi:type="dcterms:W3CDTF">2022-05-02T21:40:01Z</dcterms:created>
  <dcterms:modified xsi:type="dcterms:W3CDTF">2022-06-21T15:29:24Z</dcterms:modified>
</cp:coreProperties>
</file>