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28"/>
  </p:normalViewPr>
  <p:slideViewPr>
    <p:cSldViewPr snapToGrid="0">
      <p:cViewPr>
        <p:scale>
          <a:sx n="280" d="100"/>
          <a:sy n="280" d="100"/>
        </p:scale>
        <p:origin x="144" y="-3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A9B9-F7AA-CF1B-DCF4-4CE8BC88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92BF-566C-62E6-EEBE-61A55280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E63C-1B53-B49C-D811-3F979937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E275-460D-AB6A-25FA-3E51CF44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E92A-058B-A042-AD5B-4FF9FFBF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2EB5-28C2-3CED-6417-DCAD9048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9271-BFF1-EB7C-06A5-C4A3E8BB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C9F5-3AC5-C8C9-4581-4DC5DB45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96A9-16CF-C42B-73D7-15A60FB7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63968-A73A-532F-658A-5098A8C8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59173-7A01-2095-5874-1D324D87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EA58-20CA-8593-C422-D6CB4329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6EFE-442B-41AF-9B6A-21ED6458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C6BB3-6F4D-9FE1-C48D-E78BB7F4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344E-46F0-35E0-6FD9-616D1AE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BAD6-17E4-AFB1-06D9-4A60DA2F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3FEC-4EEA-8A12-A2D7-B6C6A03C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01C97-0AD0-2792-023F-D011F77A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DC06C-562C-F378-FB64-25D74591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9ACA7-2671-B503-93B5-49324088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DE98-7E35-5225-DBBE-E10E4432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CA2C-F855-B5B2-04C0-23A9A17D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0D1A-7BF7-D119-652A-D2EF0B93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5282-3437-EFCE-D48C-4DE3FD5A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CA62-6294-C7A0-07E4-E8DFC4DB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4DC-1A27-2D8B-1775-84E7FB7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53FC-F661-DEA1-DD2B-179070B7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C1C8F-2826-0940-170A-DA892508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990F-EE1E-9284-40E1-EB9ECFF5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0BD8D-3595-64A6-5D7D-51140F35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A8AF4-8936-7F73-27AB-95AD32F1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FC4B-CF88-ED90-5367-BBF3E1F3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DB6A7-8B90-E283-010B-BDF3CC3EC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90AC3-83AC-A412-59C8-B5D4040C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103A-8F7C-8B67-6E66-C9B0125C8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54E20-4BB3-01C0-4550-205F37153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2ACA6-0DC8-95B9-AA10-591FD9A5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2C2B7-D69E-8BC3-2526-8D53679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4E831-3B88-3C98-726B-5646A54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05E-9C53-8A65-BC05-D8F5F3F5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E5AB4-2D81-C22D-CB33-C0C76D4C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D22F3-0C25-E321-34B8-BA60CCDA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6BB7-3D80-3827-093D-ECBD1643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F244A-8F44-EEFF-1B82-FDB9470B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F8B3C-8772-25DB-2984-BC5C92C2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1B7FD-1547-5B42-F1BC-C16C4B7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FCB-70D9-F079-2DF5-8C043FC7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199C-67DD-18E4-55C1-4E43769E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6C05-8AA4-34E6-83EF-FC3732A1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46E2-ACA4-A2F2-4E6C-041B113A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F4CB-7910-63AB-F779-971E5F1E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B5937-0012-4F5F-F2DC-E534C248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A1BD-CB50-282E-99B5-D47A46D7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960FF-9DB4-9904-0150-DAD35F593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8655-32DF-5074-E459-12747CA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2499-E903-F958-E29E-502D90DC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C18BA-4C0D-F019-A829-47DDDBD4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C05E-6315-45E9-06E4-D6B423C7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1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9C4A1-8079-96AF-9D04-95522A37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ED52A-AE35-9A1B-AAB4-3A17616FB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32FA-71AC-BF7C-3126-1823A06B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A446-3DC4-E548-B93B-695139C937EB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6A11-3354-80B3-70A9-349D5B9B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E8662-5942-D6CC-5821-083F1C148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6C2-B5D9-EC42-B13C-C440F7F3F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2FF8-11F7-A246-C42D-395F75189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8BA2E-C3BA-94DD-F972-CE403AC14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438-B47B-4910-9378-FB9AA7CE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Activation distribution under different training weight noise 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CBD49ADC-3893-61B7-7C52-F79ACE80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897"/>
            <a:ext cx="4025590" cy="3220472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2295E979-03A4-E6AA-368B-3246143A9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56" y="2071896"/>
            <a:ext cx="4025590" cy="3220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837787-C678-3D69-B43C-EBDDBBA3C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911" y="2071895"/>
            <a:ext cx="4025593" cy="3220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F23CA3-2BCC-4ABB-EA9B-5EF5C3D1FAB7}"/>
              </a:ext>
            </a:extLst>
          </p:cNvPr>
          <p:cNvSpPr txBox="1"/>
          <p:nvPr/>
        </p:nvSpPr>
        <p:spPr>
          <a:xfrm>
            <a:off x="1115121" y="1871840"/>
            <a:ext cx="2135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Weight noise : 0 %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FC849-060C-8B9B-CCBA-12B9B2BB7828}"/>
              </a:ext>
            </a:extLst>
          </p:cNvPr>
          <p:cNvSpPr txBox="1"/>
          <p:nvPr/>
        </p:nvSpPr>
        <p:spPr>
          <a:xfrm>
            <a:off x="4927232" y="1871840"/>
            <a:ext cx="226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Weight noise : 10 %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48B80A-DF11-95A4-D291-A19362591A11}"/>
              </a:ext>
            </a:extLst>
          </p:cNvPr>
          <p:cNvSpPr txBox="1"/>
          <p:nvPr/>
        </p:nvSpPr>
        <p:spPr>
          <a:xfrm>
            <a:off x="8869187" y="1871839"/>
            <a:ext cx="2265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Weight noise : 20 %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654FB-9477-032F-1996-59E0520CB158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974558" y="4475747"/>
            <a:ext cx="637674" cy="10166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5544C8-7E13-8F93-87C1-078270FA8328}"/>
              </a:ext>
            </a:extLst>
          </p:cNvPr>
          <p:cNvSpPr txBox="1"/>
          <p:nvPr/>
        </p:nvSpPr>
        <p:spPr>
          <a:xfrm>
            <a:off x="1612232" y="5292368"/>
            <a:ext cx="504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Residual network decrease activation sparsity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6A8D6-8A13-AFD3-DD97-68BD01F1157D}"/>
              </a:ext>
            </a:extLst>
          </p:cNvPr>
          <p:cNvSpPr txBox="1"/>
          <p:nvPr/>
        </p:nvSpPr>
        <p:spPr>
          <a:xfrm>
            <a:off x="1838981" y="5923163"/>
            <a:ext cx="8441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Weight noise injection during training seems to increase activation sparsity</a:t>
            </a:r>
          </a:p>
        </p:txBody>
      </p:sp>
    </p:spTree>
    <p:extLst>
      <p:ext uri="{BB962C8B-B14F-4D97-AF65-F5344CB8AC3E}">
        <p14:creationId xmlns:p14="http://schemas.microsoft.com/office/powerpoint/2010/main" val="25862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9D53-8D8B-DB28-4E04-6DEC840D9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Activation distribution under different initial bias magnitude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BE2B4-9210-2D37-EC91-E08AD4583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500392"/>
            <a:ext cx="4025590" cy="3220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50EAE-756D-4156-7DEA-33FEBE66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41956" y="1500391"/>
            <a:ext cx="4025590" cy="3220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60EAA-14FD-A046-05A8-F176CD1C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83912" y="1500390"/>
            <a:ext cx="4025591" cy="32204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BC24E7-7DF5-0AAB-A024-4FC228B4F168}"/>
              </a:ext>
            </a:extLst>
          </p:cNvPr>
          <p:cNvSpPr txBox="1"/>
          <p:nvPr/>
        </p:nvSpPr>
        <p:spPr>
          <a:xfrm>
            <a:off x="1115121" y="1300335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init</a:t>
            </a:r>
            <a:r>
              <a:rPr lang="en-US" sz="2000" b="1" dirty="0"/>
              <a:t> bias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9254A-5586-03FB-D1F4-08F3DF7C833A}"/>
              </a:ext>
            </a:extLst>
          </p:cNvPr>
          <p:cNvSpPr txBox="1"/>
          <p:nvPr/>
        </p:nvSpPr>
        <p:spPr>
          <a:xfrm>
            <a:off x="4927232" y="1300335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init</a:t>
            </a:r>
            <a:r>
              <a:rPr lang="en-US" sz="2000" b="1" dirty="0"/>
              <a:t> bias = -0.1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47EF-2097-1998-CD24-A5CC2A3E7131}"/>
              </a:ext>
            </a:extLst>
          </p:cNvPr>
          <p:cNvSpPr txBox="1"/>
          <p:nvPr/>
        </p:nvSpPr>
        <p:spPr>
          <a:xfrm>
            <a:off x="8869187" y="1300334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init</a:t>
            </a:r>
            <a:r>
              <a:rPr lang="en-US" sz="2000" b="1" dirty="0"/>
              <a:t> bias = -0.5</a:t>
            </a:r>
          </a:p>
        </p:txBody>
      </p:sp>
    </p:spTree>
    <p:extLst>
      <p:ext uri="{BB962C8B-B14F-4D97-AF65-F5344CB8AC3E}">
        <p14:creationId xmlns:p14="http://schemas.microsoft.com/office/powerpoint/2010/main" val="387391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58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Activation distribution under different training weight noise </vt:lpstr>
      <vt:lpstr>Activation distribution under different initial bias magnitude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Wei-Chen Chen</dc:creator>
  <cp:lastModifiedBy>Wei-Chen Chen</cp:lastModifiedBy>
  <cp:revision>1</cp:revision>
  <dcterms:created xsi:type="dcterms:W3CDTF">2022-08-25T18:03:22Z</dcterms:created>
  <dcterms:modified xsi:type="dcterms:W3CDTF">2022-08-26T22:30:00Z</dcterms:modified>
</cp:coreProperties>
</file>