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2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E930A-C7F7-416B-AD15-675B422F8C96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608F-E15F-4062-88D8-7269DA704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5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29C-666D-4709-A067-DB763F040D3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68BC-B759-41E0-9754-0782E668C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9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29C-666D-4709-A067-DB763F040D3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68BC-B759-41E0-9754-0782E668C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29C-666D-4709-A067-DB763F040D3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68BC-B759-41E0-9754-0782E668C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3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29C-666D-4709-A067-DB763F040D3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68BC-B759-41E0-9754-0782E668C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6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29C-666D-4709-A067-DB763F040D3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68BC-B759-41E0-9754-0782E668C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6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29C-666D-4709-A067-DB763F040D3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68BC-B759-41E0-9754-0782E668C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5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29C-666D-4709-A067-DB763F040D3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68BC-B759-41E0-9754-0782E668C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8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29C-666D-4709-A067-DB763F040D3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68BC-B759-41E0-9754-0782E668C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09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29C-666D-4709-A067-DB763F040D3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68BC-B759-41E0-9754-0782E668C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4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29C-666D-4709-A067-DB763F040D3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68BC-B759-41E0-9754-0782E668C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5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29C-666D-4709-A067-DB763F040D3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68BC-B759-41E0-9754-0782E668C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4150">
              <a:schemeClr val="bg1">
                <a:lumMod val="85000"/>
              </a:schemeClr>
            </a:gs>
            <a:gs pos="37000">
              <a:schemeClr val="bg1">
                <a:lumMod val="50000"/>
              </a:schemeClr>
            </a:gs>
            <a:gs pos="56000">
              <a:schemeClr val="tx1">
                <a:lumMod val="65000"/>
                <a:lumOff val="35000"/>
              </a:schemeClr>
            </a:gs>
            <a:gs pos="90000">
              <a:schemeClr val="bg2">
                <a:lumMod val="90000"/>
              </a:schemeClr>
            </a:gs>
            <a:gs pos="98000">
              <a:schemeClr val="tx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A29C-666D-4709-A067-DB763F040D3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68BC-B759-41E0-9754-0782E668C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827776" cy="1047179"/>
          </a:xfrm>
        </p:spPr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PROJECT OBJECTIVES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" y="1736662"/>
            <a:ext cx="11509248" cy="388385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500" b="1" dirty="0" smtClean="0"/>
              <a:t>PLATFORM DEVELOPMENT-  </a:t>
            </a:r>
            <a:r>
              <a:rPr lang="en-US" sz="1700" dirty="0" smtClean="0"/>
              <a:t>Creating </a:t>
            </a:r>
            <a:r>
              <a:rPr lang="en-US" sz="1700" b="1" dirty="0" smtClean="0"/>
              <a:t>a user friendly platform </a:t>
            </a:r>
            <a:r>
              <a:rPr lang="en-US" sz="1700" dirty="0" smtClean="0"/>
              <a:t>to facilitate online sales </a:t>
            </a:r>
            <a:r>
              <a:rPr lang="en-US" sz="1700" b="1" dirty="0" smtClean="0"/>
              <a:t>for local vendors</a:t>
            </a:r>
            <a:r>
              <a:rPr lang="en-US" sz="1700" dirty="0"/>
              <a:t> </a:t>
            </a:r>
            <a:r>
              <a:rPr lang="en-US" sz="1700" dirty="0" smtClean="0"/>
              <a:t>(</a:t>
            </a:r>
            <a:r>
              <a:rPr lang="en-US" sz="1700" b="1" dirty="0" err="1" smtClean="0"/>
              <a:t>textles,food,shawls,handicrafts</a:t>
            </a:r>
            <a:r>
              <a:rPr lang="en-US" sz="1700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500" b="1" dirty="0" smtClean="0"/>
              <a:t>VENDOR ONBOARDING- </a:t>
            </a:r>
            <a:r>
              <a:rPr lang="en-US" sz="1700" dirty="0" smtClean="0"/>
              <a:t>will be developing a streamline process </a:t>
            </a:r>
            <a:r>
              <a:rPr lang="en-US" sz="1700" b="1" dirty="0" smtClean="0"/>
              <a:t>for local vendors to register </a:t>
            </a:r>
            <a:r>
              <a:rPr lang="en-US" sz="1700" dirty="0" smtClean="0"/>
              <a:t>, list their product and </a:t>
            </a:r>
            <a:r>
              <a:rPr lang="en-US" sz="1700" b="1" dirty="0" smtClean="0"/>
              <a:t>manage their online stores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500" b="1" dirty="0" smtClean="0"/>
              <a:t>LOCAL LANGUAGE SUPPORT- </a:t>
            </a:r>
            <a:r>
              <a:rPr lang="en-US" sz="1700" dirty="0" smtClean="0"/>
              <a:t>as most local vendors </a:t>
            </a:r>
            <a:r>
              <a:rPr lang="en-US" sz="1700" b="1" dirty="0" smtClean="0"/>
              <a:t>will not be </a:t>
            </a:r>
            <a:r>
              <a:rPr lang="en-US" sz="1700" b="1" dirty="0" err="1" smtClean="0"/>
              <a:t>familier</a:t>
            </a:r>
            <a:r>
              <a:rPr lang="en-US" sz="1700" b="1" dirty="0" smtClean="0"/>
              <a:t> with English </a:t>
            </a:r>
            <a:r>
              <a:rPr lang="en-US" sz="1700" dirty="0" smtClean="0"/>
              <a:t>. Platform will support </a:t>
            </a:r>
            <a:r>
              <a:rPr lang="en-US" sz="1700" b="1" dirty="0" smtClean="0"/>
              <a:t>multiple local languages (</a:t>
            </a:r>
            <a:r>
              <a:rPr lang="en-US" sz="1700" b="1" dirty="0" err="1" smtClean="0"/>
              <a:t>Dogri,Kashmiri</a:t>
            </a:r>
            <a:r>
              <a:rPr lang="en-US" sz="2000" dirty="0" smtClean="0"/>
              <a:t>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800" b="1" dirty="0" smtClean="0"/>
              <a:t>MARKETING AND PROMOTION</a:t>
            </a:r>
            <a:r>
              <a:rPr lang="en-US" sz="2000" b="1" dirty="0" smtClean="0"/>
              <a:t>- </a:t>
            </a:r>
            <a:r>
              <a:rPr lang="en-US" sz="1900" dirty="0" smtClean="0"/>
              <a:t>As we are </a:t>
            </a:r>
            <a:r>
              <a:rPr lang="en-US" sz="1900" b="1" dirty="0" smtClean="0"/>
              <a:t>collaborating with government </a:t>
            </a:r>
            <a:r>
              <a:rPr lang="en-US" sz="1900" dirty="0" smtClean="0"/>
              <a:t>so most of the marketing will be done by the government</a:t>
            </a:r>
          </a:p>
        </p:txBody>
      </p:sp>
    </p:spTree>
    <p:extLst>
      <p:ext uri="{BB962C8B-B14F-4D97-AF65-F5344CB8AC3E}">
        <p14:creationId xmlns:p14="http://schemas.microsoft.com/office/powerpoint/2010/main" val="405331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684" y="2080260"/>
            <a:ext cx="11070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" panose="020B0502040204020203" pitchFamily="34" charset="0"/>
              </a:rPr>
              <a:t>SHOW PROTOTYPE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1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OUTCOME THIS PROJECT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MAKING THIS PROJECT WE AIM TO </a:t>
            </a:r>
            <a:r>
              <a:rPr lang="en-US" sz="1800" b="1" dirty="0" smtClean="0"/>
              <a:t>BOOST ECONOMY </a:t>
            </a:r>
            <a:r>
              <a:rPr lang="en-US" sz="1800" dirty="0" smtClean="0"/>
              <a:t>OF JAMMU AND KASHMIR, </a:t>
            </a:r>
            <a:r>
              <a:rPr lang="en-US" sz="1800" b="1" dirty="0" smtClean="0"/>
              <a:t>PROMOTE LOCAL PRODUCTS </a:t>
            </a:r>
            <a:r>
              <a:rPr lang="en-US" sz="1800" dirty="0" smtClean="0"/>
              <a:t>AND PROVIDE A PLATFORM FOR VENDORS AND CUTOMERS.</a:t>
            </a:r>
          </a:p>
          <a:p>
            <a:endParaRPr lang="en-US" sz="1800" dirty="0"/>
          </a:p>
          <a:p>
            <a:r>
              <a:rPr lang="en-US" sz="1800" dirty="0" smtClean="0"/>
              <a:t>THE MONTHLY </a:t>
            </a:r>
            <a:r>
              <a:rPr lang="en-US" sz="1800" b="1" dirty="0" smtClean="0"/>
              <a:t>UNEMPLOYMENT RATE </a:t>
            </a:r>
            <a:r>
              <a:rPr lang="en-US" sz="1800" dirty="0" smtClean="0"/>
              <a:t>OF JAMMU AND KASHMIR </a:t>
            </a:r>
            <a:r>
              <a:rPr lang="en-US" sz="1800" b="1" dirty="0" smtClean="0"/>
              <a:t>IS INCRISED UPTO 15%.</a:t>
            </a:r>
            <a:r>
              <a:rPr lang="en-US" sz="1800" dirty="0" smtClean="0"/>
              <a:t>WHICH IS HIGHEST IN INDIA. WHICH MEANS UNEMPLOYED PEOPLE ARE SEEN IN KASHMIR</a:t>
            </a:r>
            <a:r>
              <a:rPr lang="en-US" sz="1800" b="1" dirty="0" smtClean="0"/>
              <a:t>.        Businesstoday.in</a:t>
            </a:r>
          </a:p>
          <a:p>
            <a:endParaRPr lang="en-US" sz="1800" b="1" dirty="0"/>
          </a:p>
          <a:p>
            <a:r>
              <a:rPr lang="en-US" sz="1800" b="1" dirty="0" smtClean="0"/>
              <a:t>Despite of having immense art </a:t>
            </a:r>
            <a:r>
              <a:rPr lang="en-US" sz="1800" dirty="0" smtClean="0"/>
              <a:t>in Kashmir local vendors are </a:t>
            </a:r>
            <a:r>
              <a:rPr lang="en-US" sz="1800" b="1" dirty="0" smtClean="0"/>
              <a:t>not having any platform </a:t>
            </a:r>
            <a:r>
              <a:rPr lang="en-US" sz="1800" dirty="0" smtClean="0"/>
              <a:t>to showcase their talent because they are </a:t>
            </a:r>
            <a:r>
              <a:rPr lang="en-US" sz="1800" b="1" dirty="0" smtClean="0"/>
              <a:t>continuously harassed by government officials </a:t>
            </a:r>
            <a:r>
              <a:rPr lang="en-US" sz="1800" dirty="0" smtClean="0"/>
              <a:t>when they work off</a:t>
            </a:r>
          </a:p>
          <a:p>
            <a:endParaRPr lang="en-US" sz="1800" dirty="0"/>
          </a:p>
          <a:p>
            <a:r>
              <a:rPr lang="en-US" sz="1800" dirty="0" smtClean="0"/>
              <a:t>Economy of </a:t>
            </a:r>
            <a:r>
              <a:rPr lang="en-US" sz="1800" dirty="0" err="1" smtClean="0"/>
              <a:t>jammu</a:t>
            </a:r>
            <a:r>
              <a:rPr lang="en-US" sz="1800" dirty="0" smtClean="0"/>
              <a:t> and Kashmir is project </a:t>
            </a:r>
            <a:r>
              <a:rPr lang="en-US" sz="1800" b="1" dirty="0" smtClean="0"/>
              <a:t>to increase 5-6%. In 2023-24</a:t>
            </a:r>
            <a:r>
              <a:rPr lang="en-US" sz="1800" dirty="0" smtClean="0"/>
              <a:t>. But it is sad to say that they are </a:t>
            </a:r>
            <a:r>
              <a:rPr lang="en-US" sz="1800" b="1" dirty="0" smtClean="0"/>
              <a:t>completely relying on Tourism sector. (</a:t>
            </a:r>
            <a:r>
              <a:rPr lang="en-US" sz="1800" b="1" dirty="0" err="1" smtClean="0"/>
              <a:t>Seaonal</a:t>
            </a:r>
            <a:r>
              <a:rPr lang="en-US" sz="1800" b="1" dirty="0" smtClean="0"/>
              <a:t>)</a:t>
            </a:r>
          </a:p>
          <a:p>
            <a:endParaRPr lang="en-US" sz="1800" b="1" dirty="0"/>
          </a:p>
          <a:p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82119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216" y="240665"/>
            <a:ext cx="10515600" cy="372173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are not thinking from SIH perspective. What if we actually </a:t>
            </a:r>
            <a:r>
              <a:rPr lang="en-US" sz="1800" b="1" dirty="0" smtClean="0"/>
              <a:t>collaborated with J&amp;K</a:t>
            </a:r>
            <a:r>
              <a:rPr lang="en-US" sz="1800" dirty="0" smtClean="0"/>
              <a:t>. then the question arises that are we really </a:t>
            </a:r>
            <a:r>
              <a:rPr lang="en-US" sz="1800" b="1" dirty="0" smtClean="0"/>
              <a:t>providing them the solution they need.</a:t>
            </a:r>
          </a:p>
          <a:p>
            <a:endParaRPr lang="en-US" sz="1800" dirty="0"/>
          </a:p>
          <a:p>
            <a:r>
              <a:rPr lang="en-US" sz="1800" dirty="0" smtClean="0"/>
              <a:t>Then we concluded that yes. This app </a:t>
            </a:r>
            <a:r>
              <a:rPr lang="en-US" sz="1800" b="1" dirty="0" smtClean="0"/>
              <a:t>not only will generate employment for local vendors </a:t>
            </a:r>
            <a:r>
              <a:rPr lang="en-US" sz="1800" dirty="0" smtClean="0"/>
              <a:t>but also will generate employment </a:t>
            </a:r>
            <a:r>
              <a:rPr lang="en-US" sz="1800" b="1" dirty="0" err="1" smtClean="0"/>
              <a:t>oppurtinities</a:t>
            </a:r>
            <a:r>
              <a:rPr lang="en-US" sz="1800" b="1" dirty="0" smtClean="0"/>
              <a:t> for delivery agents, customer care.</a:t>
            </a:r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9729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chavengersflow.pdf - Adobe Acrobat Reader (32-bit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1" t="11853" r="18064" b="1111"/>
          <a:stretch/>
        </p:blipFill>
        <p:spPr>
          <a:xfrm>
            <a:off x="-127000" y="0"/>
            <a:ext cx="6146800" cy="67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1426" cy="589679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609" y="194110"/>
            <a:ext cx="3248478" cy="559195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235" y="0"/>
            <a:ext cx="2953162" cy="58015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536" y="5949696"/>
            <a:ext cx="340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hnschrift Light Condensed" panose="020B0502040204020203" pitchFamily="34" charset="0"/>
              </a:rPr>
              <a:t>CUSTOMER POV</a:t>
            </a:r>
            <a:endParaRPr lang="en-IN" sz="3200" dirty="0">
              <a:latin typeface="Bahnschrift Ligh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3792" y="5754624"/>
            <a:ext cx="269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Light Condensed" panose="020B0502040204020203" pitchFamily="34" charset="0"/>
              </a:rPr>
              <a:t>VENDOR POV</a:t>
            </a:r>
            <a:endParaRPr lang="en-IN" sz="3200" dirty="0">
              <a:latin typeface="Bahnschrift Ligh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5648" y="5876544"/>
            <a:ext cx="2816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Light Condensed" panose="020B0502040204020203" pitchFamily="34" charset="0"/>
              </a:rPr>
              <a:t>DELIVERY AGENT</a:t>
            </a:r>
            <a:endParaRPr lang="en-IN" sz="3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8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0"/>
            <a:ext cx="860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will be an </a:t>
            </a:r>
            <a:r>
              <a:rPr lang="en-US" b="1" dirty="0" smtClean="0"/>
              <a:t>admin panel </a:t>
            </a:r>
            <a:r>
              <a:rPr lang="en-US" dirty="0" smtClean="0"/>
              <a:t>who will be having right to </a:t>
            </a:r>
            <a:r>
              <a:rPr lang="en-US" b="1" dirty="0" smtClean="0"/>
              <a:t>block/</a:t>
            </a:r>
            <a:r>
              <a:rPr lang="en-US" b="1" dirty="0" err="1" smtClean="0"/>
              <a:t>unbock</a:t>
            </a:r>
            <a:r>
              <a:rPr lang="en-US" dirty="0" smtClean="0"/>
              <a:t> account of vendors and riders incase of </a:t>
            </a:r>
            <a:r>
              <a:rPr lang="en-US" b="1" dirty="0" smtClean="0"/>
              <a:t>any </a:t>
            </a:r>
            <a:r>
              <a:rPr lang="en-US" b="1" dirty="0" err="1" smtClean="0"/>
              <a:t>fradulant</a:t>
            </a:r>
            <a:r>
              <a:rPr lang="en-US" b="1" dirty="0" smtClean="0"/>
              <a:t> things  </a:t>
            </a:r>
            <a:endParaRPr lang="en-IN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21" y="661861"/>
            <a:ext cx="9316750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1755648"/>
            <a:ext cx="11497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true that our primary objective is to provide platform to local vendors but we are also </a:t>
            </a:r>
            <a:r>
              <a:rPr lang="en-US" b="1" dirty="0" smtClean="0"/>
              <a:t>not compromising on User Interface(UI)</a:t>
            </a:r>
            <a:r>
              <a:rPr lang="en-US" dirty="0" smtClean="0"/>
              <a:t> of app as </a:t>
            </a:r>
            <a:r>
              <a:rPr lang="en-US" b="1" dirty="0" smtClean="0"/>
              <a:t>better UI will attract more user on app</a:t>
            </a:r>
          </a:p>
          <a:p>
            <a:endParaRPr lang="en-US" dirty="0"/>
          </a:p>
          <a:p>
            <a:r>
              <a:rPr lang="en-US" dirty="0" smtClean="0"/>
              <a:t>A better UI will </a:t>
            </a:r>
            <a:r>
              <a:rPr lang="en-US" b="1" dirty="0" smtClean="0"/>
              <a:t>encourage user </a:t>
            </a:r>
            <a:r>
              <a:rPr lang="en-US" dirty="0" smtClean="0"/>
              <a:t>to spend </a:t>
            </a:r>
            <a:r>
              <a:rPr lang="en-US" b="1" dirty="0" smtClean="0"/>
              <a:t>more time on app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will lead </a:t>
            </a:r>
            <a:r>
              <a:rPr lang="en-US" b="1" dirty="0" smtClean="0"/>
              <a:t>to increased user satisfaction </a:t>
            </a:r>
            <a:r>
              <a:rPr lang="en-US" dirty="0" smtClean="0"/>
              <a:t>, engagement </a:t>
            </a:r>
            <a:r>
              <a:rPr lang="en-US" b="1" dirty="0" smtClean="0"/>
              <a:t>an business success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70688"/>
            <a:ext cx="794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gency FB" panose="020B0503020202020204" pitchFamily="34" charset="0"/>
              </a:rPr>
              <a:t>USER EXPERIENCE</a:t>
            </a:r>
            <a:endParaRPr lang="en-IN" sz="36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8128" y="5779008"/>
            <a:ext cx="485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</a:t>
            </a:r>
            <a:r>
              <a:rPr lang="en-US" b="1" dirty="0" err="1" smtClean="0"/>
              <a:t>myntra</a:t>
            </a:r>
            <a:r>
              <a:rPr lang="en-US" dirty="0" smtClean="0"/>
              <a:t> and </a:t>
            </a:r>
            <a:r>
              <a:rPr lang="en-US" b="1" dirty="0" err="1" smtClean="0"/>
              <a:t>ajio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5917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07264"/>
            <a:ext cx="9826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gency FB" panose="020B0503020202020204" pitchFamily="34" charset="0"/>
              </a:rPr>
              <a:t>USP </a:t>
            </a:r>
            <a:r>
              <a:rPr lang="en-US" sz="2800" dirty="0" smtClean="0">
                <a:latin typeface="Agency FB" panose="020B0503020202020204" pitchFamily="34" charset="0"/>
              </a:rPr>
              <a:t>(UNIQUE SELLING POINT)</a:t>
            </a:r>
            <a:endParaRPr lang="en-IN" sz="2800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" y="1231392"/>
            <a:ext cx="1169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USP Is the thing which </a:t>
            </a:r>
            <a:r>
              <a:rPr lang="en-US" b="1" dirty="0" smtClean="0"/>
              <a:t>makes our app different </a:t>
            </a:r>
            <a:r>
              <a:rPr lang="en-US" dirty="0" smtClean="0"/>
              <a:t>from existing app or </a:t>
            </a:r>
            <a:r>
              <a:rPr lang="en-US" b="1" dirty="0" err="1" smtClean="0"/>
              <a:t>competetors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1816608"/>
            <a:ext cx="11594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Connecting communities-  </a:t>
            </a:r>
            <a:r>
              <a:rPr lang="en-US" sz="1600" dirty="0" smtClean="0"/>
              <a:t>In a region which is culturally rich as Jammu And Kashmir, this app will differentiate itself from other by </a:t>
            </a:r>
            <a:r>
              <a:rPr lang="en-US" sz="1600" b="1" dirty="0" smtClean="0"/>
              <a:t>focusing on community </a:t>
            </a:r>
            <a:r>
              <a:rPr lang="en-US" sz="1600" dirty="0" smtClean="0"/>
              <a:t>building an </a:t>
            </a:r>
            <a:r>
              <a:rPr lang="en-US" sz="1600" b="1" dirty="0" smtClean="0"/>
              <a:t>preserving the unique heritage of region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App will feature </a:t>
            </a:r>
            <a:r>
              <a:rPr lang="en-US" sz="1600" b="1" dirty="0" smtClean="0"/>
              <a:t>a dedicated section </a:t>
            </a:r>
            <a:r>
              <a:rPr lang="en-US" sz="1600" dirty="0" smtClean="0"/>
              <a:t>for </a:t>
            </a:r>
            <a:r>
              <a:rPr lang="en-US" sz="1600" b="1" dirty="0" smtClean="0"/>
              <a:t>local artisans </a:t>
            </a:r>
            <a:r>
              <a:rPr lang="en-US" sz="1600" dirty="0" smtClean="0"/>
              <a:t>and craftspeople </a:t>
            </a:r>
            <a:r>
              <a:rPr lang="en-US" sz="1600" b="1" dirty="0" smtClean="0"/>
              <a:t>promoting rich handicrafts </a:t>
            </a:r>
            <a:r>
              <a:rPr lang="en-US" sz="1600" dirty="0" smtClean="0"/>
              <a:t>and </a:t>
            </a:r>
            <a:r>
              <a:rPr lang="en-US" sz="1600" b="1" dirty="0" smtClean="0"/>
              <a:t>traditional</a:t>
            </a:r>
            <a:r>
              <a:rPr lang="en-US" sz="1600" dirty="0" smtClean="0"/>
              <a:t> </a:t>
            </a:r>
            <a:r>
              <a:rPr lang="en-US" sz="1600" b="1" dirty="0" smtClean="0"/>
              <a:t>products</a:t>
            </a:r>
            <a:r>
              <a:rPr lang="en-US" sz="1600" dirty="0" smtClean="0"/>
              <a:t>.</a:t>
            </a:r>
          </a:p>
          <a:p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Local Language support- </a:t>
            </a:r>
            <a:r>
              <a:rPr lang="en-US" sz="1600" dirty="0" smtClean="0"/>
              <a:t>App will be available </a:t>
            </a:r>
            <a:r>
              <a:rPr lang="en-US" sz="1600" b="1" dirty="0" smtClean="0"/>
              <a:t>in local language</a:t>
            </a:r>
            <a:r>
              <a:rPr lang="en-US" sz="1600" dirty="0" smtClean="0"/>
              <a:t>, making </a:t>
            </a:r>
            <a:r>
              <a:rPr lang="en-US" sz="1600" b="1" dirty="0" smtClean="0"/>
              <a:t>it accessible for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Rating System </a:t>
            </a:r>
            <a:r>
              <a:rPr lang="en-US" sz="2000" b="1" dirty="0" smtClean="0"/>
              <a:t>- </a:t>
            </a:r>
            <a:r>
              <a:rPr lang="en-US" sz="1600" dirty="0" smtClean="0"/>
              <a:t> </a:t>
            </a:r>
            <a:r>
              <a:rPr lang="en-US" sz="1600" dirty="0" smtClean="0"/>
              <a:t>We will be adding a section in which </a:t>
            </a:r>
            <a:r>
              <a:rPr lang="en-US" sz="1600" b="1" dirty="0" smtClean="0"/>
              <a:t>users can rate local vendors.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r>
              <a:rPr lang="en-US" sz="1600" b="1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6864" y="4242816"/>
            <a:ext cx="106314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SEPARATE VIDEO SECTION- </a:t>
            </a:r>
            <a:r>
              <a:rPr lang="en-US" dirty="0" smtClean="0"/>
              <a:t>Vendor can also add video of hand crafted products, so that </a:t>
            </a:r>
            <a:r>
              <a:rPr lang="en-US" dirty="0" err="1" smtClean="0"/>
              <a:t>asuraty</a:t>
            </a:r>
            <a:r>
              <a:rPr lang="en-US" dirty="0" smtClean="0"/>
              <a:t> of user will increased towards vendor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22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937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gency FB" panose="020B0503020202020204" pitchFamily="34" charset="0"/>
              </a:rPr>
              <a:t>Future Scope</a:t>
            </a:r>
            <a:endParaRPr lang="en-IN" sz="20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904" y="536448"/>
            <a:ext cx="955852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future we want to spread this app all over India. in which products of Kashmir will be spread all over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We have taken this reference from app called SWEE DESI </a:t>
            </a:r>
            <a:r>
              <a:rPr lang="en-US" dirty="0" err="1" smtClean="0"/>
              <a:t>whch</a:t>
            </a:r>
            <a:r>
              <a:rPr lang="en-US" dirty="0" smtClean="0"/>
              <a:t> was featured in Shark Tank Season 1 </a:t>
            </a:r>
            <a:r>
              <a:rPr lang="en-IN" dirty="0" smtClean="0"/>
              <a:t>.</a:t>
            </a:r>
          </a:p>
          <a:p>
            <a:r>
              <a:rPr lang="en-US" dirty="0" smtClean="0"/>
              <a:t>Which delivered its sweet products all over India. It delivered sweets from Kolkata to Mumbai in less than 24 hours.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Tourism- </a:t>
            </a:r>
            <a:r>
              <a:rPr lang="en-US" sz="1600" dirty="0" smtClean="0"/>
              <a:t>In upcoming future we will be also adding </a:t>
            </a:r>
            <a:r>
              <a:rPr lang="en-US" sz="1600" b="1" dirty="0" smtClean="0"/>
              <a:t>tourism section </a:t>
            </a:r>
            <a:r>
              <a:rPr lang="en-US" sz="1600" dirty="0" smtClean="0"/>
              <a:t>in it so that people visiting Kashmir can </a:t>
            </a:r>
            <a:r>
              <a:rPr lang="en-US" sz="1600" b="1" dirty="0" smtClean="0"/>
              <a:t>directly book  hotels from this app</a:t>
            </a:r>
            <a:r>
              <a:rPr lang="en-US" sz="1600" dirty="0" smtClean="0"/>
              <a:t>. But for </a:t>
            </a:r>
            <a:r>
              <a:rPr lang="en-US" sz="1600" b="1" dirty="0" smtClean="0"/>
              <a:t>now we are sticking </a:t>
            </a:r>
            <a:r>
              <a:rPr lang="en-US" sz="1600" b="1" dirty="0" err="1" smtClean="0"/>
              <a:t>upto</a:t>
            </a:r>
            <a:r>
              <a:rPr lang="en-US" sz="1600" b="1" dirty="0" smtClean="0"/>
              <a:t> local vendors only </a:t>
            </a:r>
            <a:r>
              <a:rPr lang="en-US" sz="1600" dirty="0" smtClean="0"/>
              <a:t>as main goal is to generate employment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3 WAY AUTHENTICATON-  </a:t>
            </a:r>
            <a:r>
              <a:rPr lang="en-US" sz="1600" dirty="0" smtClean="0"/>
              <a:t>We will be adding 3 way authentication to </a:t>
            </a:r>
            <a:r>
              <a:rPr lang="en-US" sz="1600" b="1" dirty="0" smtClean="0"/>
              <a:t>enhance security of app </a:t>
            </a:r>
            <a:r>
              <a:rPr lang="en-US" sz="1600" dirty="0" smtClean="0"/>
              <a:t>(</a:t>
            </a:r>
            <a:r>
              <a:rPr lang="en-US" sz="1600" dirty="0" err="1" smtClean="0"/>
              <a:t>pass,finger,face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AI recommendation system- </a:t>
            </a:r>
            <a:r>
              <a:rPr lang="en-US" sz="1600" dirty="0" smtClean="0"/>
              <a:t>When </a:t>
            </a:r>
            <a:r>
              <a:rPr lang="en-US" sz="1600" b="1" dirty="0" smtClean="0"/>
              <a:t>a new visitor comes to app </a:t>
            </a:r>
            <a:r>
              <a:rPr lang="en-US" sz="1600" dirty="0" smtClean="0"/>
              <a:t>for the first time itself, at that time instance the </a:t>
            </a:r>
            <a:r>
              <a:rPr lang="en-US" sz="1600" b="1" dirty="0" smtClean="0"/>
              <a:t>system </a:t>
            </a:r>
            <a:r>
              <a:rPr lang="en-US" sz="1600" b="1" dirty="0" err="1" smtClean="0"/>
              <a:t>dosent</a:t>
            </a:r>
            <a:r>
              <a:rPr lang="en-US" sz="1600" b="1" dirty="0" smtClean="0"/>
              <a:t> know anything about user</a:t>
            </a:r>
            <a:r>
              <a:rPr lang="en-US" sz="1600" dirty="0" smtClean="0"/>
              <a:t>. But it </a:t>
            </a:r>
            <a:r>
              <a:rPr lang="en-US" sz="1600" b="1" dirty="0" smtClean="0"/>
              <a:t>still introduce the visitor </a:t>
            </a:r>
            <a:r>
              <a:rPr lang="en-US" sz="1600" dirty="0" smtClean="0"/>
              <a:t>to produce which are </a:t>
            </a:r>
            <a:r>
              <a:rPr lang="en-US" sz="1600" b="1" dirty="0" smtClean="0"/>
              <a:t>(top rated , best sellers). </a:t>
            </a:r>
            <a:r>
              <a:rPr lang="en-US" sz="1600" dirty="0" smtClean="0"/>
              <a:t>When something catches his eye is the time system learns more about user intent so it can directly offer </a:t>
            </a:r>
            <a:r>
              <a:rPr lang="en-US" sz="1600" dirty="0" err="1" smtClean="0"/>
              <a:t>similer</a:t>
            </a:r>
            <a:r>
              <a:rPr lang="en-US" sz="1600" dirty="0" smtClean="0"/>
              <a:t> product to user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As user comes after certain time period he </a:t>
            </a:r>
            <a:r>
              <a:rPr lang="en-US" sz="1600" b="1" dirty="0" smtClean="0"/>
              <a:t>gets </a:t>
            </a:r>
            <a:r>
              <a:rPr lang="en-US" sz="1600" b="1" dirty="0" err="1" smtClean="0"/>
              <a:t>personalissed</a:t>
            </a:r>
            <a:r>
              <a:rPr lang="en-US" sz="1600" b="1" dirty="0" smtClean="0"/>
              <a:t> recommendation</a:t>
            </a:r>
            <a:r>
              <a:rPr lang="en-US" sz="1600" dirty="0" smtClean="0"/>
              <a:t>.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will lead for </a:t>
            </a:r>
            <a:r>
              <a:rPr lang="en-US" sz="1600" b="1" dirty="0" smtClean="0"/>
              <a:t>getting satisfying returning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4812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711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Arial</vt:lpstr>
      <vt:lpstr>Bahnschrift Light</vt:lpstr>
      <vt:lpstr>Bahnschrift Light Condensed</vt:lpstr>
      <vt:lpstr>Calibri</vt:lpstr>
      <vt:lpstr>Calibri Light</vt:lpstr>
      <vt:lpstr>Office Theme</vt:lpstr>
      <vt:lpstr>PROJECT OBJECTIVES</vt:lpstr>
      <vt:lpstr>OUTCOME THIS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OBJECTIVES</dc:title>
  <dc:creator>Owner</dc:creator>
  <cp:lastModifiedBy>Owner</cp:lastModifiedBy>
  <cp:revision>18</cp:revision>
  <dcterms:created xsi:type="dcterms:W3CDTF">2023-09-20T12:48:20Z</dcterms:created>
  <dcterms:modified xsi:type="dcterms:W3CDTF">2023-09-20T17:36:53Z</dcterms:modified>
</cp:coreProperties>
</file>