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4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6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4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2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3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2B1C-BDF6-4183-BB9E-58A617BC55A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4425" y="278635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1651574 </a:t>
            </a:r>
            <a:r>
              <a:rPr lang="zh-CN" altLang="en-US" dirty="0" smtClean="0"/>
              <a:t>贾昊霖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48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59" y="1231284"/>
            <a:ext cx="5695238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99" y="1191274"/>
            <a:ext cx="5695238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5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47" y="1331942"/>
            <a:ext cx="5695238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56" y="1172396"/>
            <a:ext cx="5695238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1651574 贾昊霖 1 班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Dzerzhinski</dc:creator>
  <cp:lastModifiedBy>JiaHL</cp:lastModifiedBy>
  <cp:revision>4</cp:revision>
  <dcterms:created xsi:type="dcterms:W3CDTF">2016-12-10T15:17:31Z</dcterms:created>
  <dcterms:modified xsi:type="dcterms:W3CDTF">2017-12-15T05:12:07Z</dcterms:modified>
</cp:coreProperties>
</file>