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2B1C-BDF6-4183-BB9E-58A617BC55AE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1B90-C88A-481C-B0E3-1BB07B110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94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2B1C-BDF6-4183-BB9E-58A617BC55AE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1B90-C88A-481C-B0E3-1BB07B110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36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2B1C-BDF6-4183-BB9E-58A617BC55AE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1B90-C88A-481C-B0E3-1BB07B110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04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2B1C-BDF6-4183-BB9E-58A617BC55AE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1B90-C88A-481C-B0E3-1BB07B110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74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2B1C-BDF6-4183-BB9E-58A617BC55AE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1B90-C88A-481C-B0E3-1BB07B110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72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2B1C-BDF6-4183-BB9E-58A617BC55AE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1B90-C88A-481C-B0E3-1BB07B110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723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2B1C-BDF6-4183-BB9E-58A617BC55AE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1B90-C88A-481C-B0E3-1BB07B110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38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2B1C-BDF6-4183-BB9E-58A617BC55AE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1B90-C88A-481C-B0E3-1BB07B110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94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2B1C-BDF6-4183-BB9E-58A617BC55AE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1B90-C88A-481C-B0E3-1BB07B110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51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2B1C-BDF6-4183-BB9E-58A617BC55AE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1B90-C88A-481C-B0E3-1BB07B110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83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2B1C-BDF6-4183-BB9E-58A617BC55AE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41B90-C88A-481C-B0E3-1BB07B110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3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52B1C-BDF6-4183-BB9E-58A617BC55AE}" type="datetimeFigureOut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41B90-C88A-481C-B0E3-1BB07B110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28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23822" y="2928021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1651574 </a:t>
            </a:r>
            <a:r>
              <a:rPr lang="zh-CN" altLang="en-US" dirty="0" smtClean="0"/>
              <a:t>贾昊霖 </a:t>
            </a:r>
            <a:r>
              <a:rPr lang="en-US" altLang="zh-CN" dirty="0" smtClean="0"/>
              <a:t>1 </a:t>
            </a:r>
            <a:r>
              <a:rPr lang="zh-CN" altLang="en-US" dirty="0" smtClean="0"/>
              <a:t>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448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129" y="1459729"/>
            <a:ext cx="5387370" cy="4351338"/>
          </a:xfrm>
        </p:spPr>
      </p:pic>
    </p:spTree>
    <p:extLst>
      <p:ext uri="{BB962C8B-B14F-4D97-AF65-F5344CB8AC3E}">
        <p14:creationId xmlns:p14="http://schemas.microsoft.com/office/powerpoint/2010/main" val="55446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167" y="1130937"/>
            <a:ext cx="5695238" cy="4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5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381" y="1027906"/>
            <a:ext cx="5695238" cy="4600000"/>
          </a:xfrm>
          <a:prstGeom prst="rect">
            <a:avLst/>
          </a:prstGeom>
        </p:spPr>
      </p:pic>
      <p:cxnSp>
        <p:nvCxnSpPr>
          <p:cNvPr id="22" name="直接箭头连接符 21"/>
          <p:cNvCxnSpPr/>
          <p:nvPr/>
        </p:nvCxnSpPr>
        <p:spPr>
          <a:xfrm flipH="1">
            <a:off x="4893972" y="2768958"/>
            <a:ext cx="2575774" cy="7340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764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3016959" y="834722"/>
            <a:ext cx="5695238" cy="4600000"/>
            <a:chOff x="2798018" y="1184507"/>
            <a:chExt cx="5695238" cy="46000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018" y="1184507"/>
              <a:ext cx="5695238" cy="4600000"/>
            </a:xfrm>
            <a:prstGeom prst="rect">
              <a:avLst/>
            </a:prstGeom>
          </p:spPr>
        </p:pic>
        <p:cxnSp>
          <p:nvCxnSpPr>
            <p:cNvPr id="8" name="直接箭头连接符 7"/>
            <p:cNvCxnSpPr/>
            <p:nvPr/>
          </p:nvCxnSpPr>
          <p:spPr>
            <a:xfrm>
              <a:off x="4572000" y="2871989"/>
              <a:ext cx="2588654" cy="8113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H="1">
              <a:off x="4572000" y="2871988"/>
              <a:ext cx="2588654" cy="8113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7766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</Words>
  <Application>Microsoft Office PowerPoint</Application>
  <PresentationFormat>宽屏</PresentationFormat>
  <Paragraphs>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1651574 贾昊霖 1 班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Dzerzhinski</dc:creator>
  <cp:lastModifiedBy>JiaHL</cp:lastModifiedBy>
  <cp:revision>8</cp:revision>
  <dcterms:created xsi:type="dcterms:W3CDTF">2016-12-10T15:17:31Z</dcterms:created>
  <dcterms:modified xsi:type="dcterms:W3CDTF">2017-12-16T14:59:15Z</dcterms:modified>
</cp:coreProperties>
</file>