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2B1C-BDF6-4183-BB9E-58A617BC55AE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1B90-C88A-481C-B0E3-1BB07B11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94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2B1C-BDF6-4183-BB9E-58A617BC55AE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1B90-C88A-481C-B0E3-1BB07B11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36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2B1C-BDF6-4183-BB9E-58A617BC55AE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1B90-C88A-481C-B0E3-1BB07B11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04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2B1C-BDF6-4183-BB9E-58A617BC55AE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1B90-C88A-481C-B0E3-1BB07B11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74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2B1C-BDF6-4183-BB9E-58A617BC55AE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1B90-C88A-481C-B0E3-1BB07B11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72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2B1C-BDF6-4183-BB9E-58A617BC55AE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1B90-C88A-481C-B0E3-1BB07B11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72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2B1C-BDF6-4183-BB9E-58A617BC55AE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1B90-C88A-481C-B0E3-1BB07B11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38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2B1C-BDF6-4183-BB9E-58A617BC55AE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1B90-C88A-481C-B0E3-1BB07B11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94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2B1C-BDF6-4183-BB9E-58A617BC55AE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1B90-C88A-481C-B0E3-1BB07B11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1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2B1C-BDF6-4183-BB9E-58A617BC55AE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1B90-C88A-481C-B0E3-1BB07B11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83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2B1C-BDF6-4183-BB9E-58A617BC55AE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1B90-C88A-481C-B0E3-1BB07B11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3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52B1C-BDF6-4183-BB9E-58A617BC55AE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41B90-C88A-481C-B0E3-1BB07B11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28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46549" y="2910625"/>
            <a:ext cx="6103513" cy="1201291"/>
          </a:xfrm>
        </p:spPr>
        <p:txBody>
          <a:bodyPr/>
          <a:lstStyle/>
          <a:p>
            <a:r>
              <a:rPr lang="en-US" altLang="zh-CN" dirty="0" smtClean="0"/>
              <a:t>1651574 </a:t>
            </a:r>
            <a:r>
              <a:rPr lang="zh-CN" altLang="en-US" dirty="0" smtClean="0"/>
              <a:t>贾昊霖 </a:t>
            </a:r>
            <a:r>
              <a:rPr lang="en-US" altLang="zh-CN" dirty="0" smtClean="0"/>
              <a:t>1 </a:t>
            </a:r>
            <a:r>
              <a:rPr lang="zh-CN" altLang="en-US" dirty="0" smtClean="0"/>
              <a:t>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48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185" y="1103242"/>
            <a:ext cx="5695238" cy="4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4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715" y="1187315"/>
            <a:ext cx="5695238" cy="460000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 flipV="1">
            <a:off x="5988676" y="4906851"/>
            <a:ext cx="850005" cy="12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838681" y="4668592"/>
            <a:ext cx="1828800" cy="5022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85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478" y="1052467"/>
            <a:ext cx="5695238" cy="4600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709893" y="4533363"/>
            <a:ext cx="1828800" cy="5022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5859888" y="4784501"/>
            <a:ext cx="850005" cy="12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324001" y="1493949"/>
            <a:ext cx="5607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如果上一步可以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进行，这一步才可执行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..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68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256" y="1128239"/>
            <a:ext cx="5695238" cy="460000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 flipV="1">
            <a:off x="6027313" y="4881094"/>
            <a:ext cx="850005" cy="12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864439" y="4617077"/>
            <a:ext cx="1828800" cy="5022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95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</Words>
  <Application>Microsoft Office PowerPoint</Application>
  <PresentationFormat>宽屏</PresentationFormat>
  <Paragraphs>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1651574 贾昊霖 1 班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Dzerzhinski</dc:creator>
  <cp:lastModifiedBy>JiaHL</cp:lastModifiedBy>
  <cp:revision>10</cp:revision>
  <dcterms:created xsi:type="dcterms:W3CDTF">2016-12-10T15:17:31Z</dcterms:created>
  <dcterms:modified xsi:type="dcterms:W3CDTF">2017-12-16T15:13:07Z</dcterms:modified>
</cp:coreProperties>
</file>