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313" r:id="rId2"/>
    <p:sldId id="306" r:id="rId3"/>
    <p:sldId id="308" r:id="rId4"/>
    <p:sldId id="309" r:id="rId5"/>
    <p:sldId id="310" r:id="rId6"/>
    <p:sldId id="311" r:id="rId7"/>
    <p:sldId id="312" r:id="rId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0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399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00284AC-FABD-4693-88BF-215077DAC5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6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688-A86B-4781-A109-812876C85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3F763-CD71-45D3-87AC-7F294637E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96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AADF1-0D89-471C-A1F4-380FC73B1C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9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B484C-59DD-4EB9-8396-C0F5704726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8EA0E-CFD3-4ACA-B83F-FFE247BDB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14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9E6FB-5F28-4621-A490-026F062C92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2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6F3E-7054-411F-8695-416975B510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3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B2F5B-1F8B-4BCE-8FF5-BCDFA19165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6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89CF8-104B-487B-B7E9-0142651CC6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1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FA62F-6F5C-42B7-B30D-4141E081F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EFD5F-0EF3-45AA-9E4B-CDDCFB1A46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41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2E4F92-D2A1-4AB4-84FB-583A74EB54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2632443" y="3068960"/>
            <a:ext cx="41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1651574 </a:t>
            </a:r>
            <a:r>
              <a:rPr lang="zh-CN" altLang="en-US" dirty="0" smtClean="0"/>
              <a:t>贾昊霖 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59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itchFamily="2" charset="-122"/>
              </a:rPr>
              <a:t>写出下列程序的运行结果</a:t>
            </a:r>
          </a:p>
          <a:p>
            <a:pPr algn="l"/>
            <a:r>
              <a:rPr lang="en-US" altLang="zh-CN" sz="2800" b="1" dirty="0" err="1" smtClean="0">
                <a:latin typeface="宋体" pitchFamily="2" charset="-122"/>
              </a:rPr>
              <a:t>int</a:t>
            </a:r>
            <a:r>
              <a:rPr lang="en-US" altLang="zh-CN" sz="2800" b="1" dirty="0" smtClean="0">
                <a:latin typeface="宋体" pitchFamily="2" charset="-122"/>
              </a:rPr>
              <a:t> main</a:t>
            </a:r>
            <a:r>
              <a:rPr lang="en-US" altLang="zh-CN" sz="2800" b="1" dirty="0">
                <a:latin typeface="宋体" pitchFamily="2" charset="-122"/>
              </a:rPr>
              <a:t>()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{  char *c[]={"John learn C++ language",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           "Be </a:t>
            </a:r>
            <a:r>
              <a:rPr lang="en-US" altLang="zh-CN" sz="2800" b="1" dirty="0" err="1">
                <a:latin typeface="宋体" pitchFamily="2" charset="-122"/>
              </a:rPr>
              <a:t>well!","You","Not</a:t>
            </a:r>
            <a:r>
              <a:rPr lang="en-US" altLang="zh-CN" sz="2800" b="1" dirty="0">
                <a:latin typeface="宋体" pitchFamily="2" charset="-122"/>
              </a:rPr>
              <a:t> very"};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char **p[]={c+3, c+2, c+1, c};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char ***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=p;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(**++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(*--*++pp+4);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[-2]+3);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[-1][-1]+2);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</a:t>
            </a:r>
            <a:r>
              <a:rPr lang="en-US" altLang="zh-CN" sz="2800" b="1" dirty="0" err="1">
                <a:latin typeface="宋体" pitchFamily="2" charset="-122"/>
              </a:rPr>
              <a:t>endl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return 0;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79744"/>
              </p:ext>
            </p:extLst>
          </p:nvPr>
        </p:nvGraphicFramePr>
        <p:xfrm>
          <a:off x="251520" y="188640"/>
          <a:ext cx="1152128" cy="262468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J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2001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h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n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(</a:t>
                      </a:r>
                      <a:r>
                        <a:rPr lang="zh-CN" altLang="en-US" sz="1500" baseline="0" dirty="0" smtClean="0"/>
                        <a:t>空</a:t>
                      </a:r>
                      <a:r>
                        <a:rPr lang="en-US" altLang="zh-CN" sz="1500" baseline="0" dirty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l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…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…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28282"/>
              </p:ext>
            </p:extLst>
          </p:nvPr>
        </p:nvGraphicFramePr>
        <p:xfrm>
          <a:off x="1547664" y="188640"/>
          <a:ext cx="1152128" cy="33663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B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3001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e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smtClean="0"/>
                        <a:t>(</a:t>
                      </a:r>
                      <a:r>
                        <a:rPr lang="zh-CN" altLang="en-US" sz="1500" baseline="0" smtClean="0"/>
                        <a:t>空</a:t>
                      </a:r>
                      <a:r>
                        <a:rPr lang="en-US" altLang="zh-CN" sz="1500" baseline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W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e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l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3006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l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3007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!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\0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8201"/>
              </p:ext>
            </p:extLst>
          </p:nvPr>
        </p:nvGraphicFramePr>
        <p:xfrm>
          <a:off x="2915816" y="188640"/>
          <a:ext cx="1152128" cy="156257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Y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4001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u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'\0'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46236"/>
              </p:ext>
            </p:extLst>
          </p:nvPr>
        </p:nvGraphicFramePr>
        <p:xfrm>
          <a:off x="4355976" y="188640"/>
          <a:ext cx="1152128" cy="33663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N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5001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t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smtClean="0"/>
                        <a:t>(</a:t>
                      </a:r>
                      <a:r>
                        <a:rPr lang="zh-CN" altLang="en-US" sz="1500" baseline="0" smtClean="0"/>
                        <a:t>空</a:t>
                      </a:r>
                      <a:r>
                        <a:rPr lang="en-US" altLang="zh-CN" sz="1500" baseline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v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e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5006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r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5007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y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\0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30791"/>
              </p:ext>
            </p:extLst>
          </p:nvPr>
        </p:nvGraphicFramePr>
        <p:xfrm>
          <a:off x="6948264" y="260648"/>
          <a:ext cx="1152128" cy="15121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6004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6012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444208" y="188640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74734"/>
              </p:ext>
            </p:extLst>
          </p:nvPr>
        </p:nvGraphicFramePr>
        <p:xfrm>
          <a:off x="6948264" y="2050445"/>
          <a:ext cx="1152128" cy="15121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6012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6104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6008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6004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6112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71317" y="371899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pp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79165" y="195381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p: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78845"/>
              </p:ext>
            </p:extLst>
          </p:nvPr>
        </p:nvGraphicFramePr>
        <p:xfrm>
          <a:off x="6932198" y="3861048"/>
          <a:ext cx="1152128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6200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6104</a:t>
                      </a:r>
                      <a:endParaRPr lang="zh-CN" altLang="en-US" sz="15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91680" y="4266371"/>
            <a:ext cx="3877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宋体" pitchFamily="2" charset="-122"/>
              </a:rPr>
              <a:t>cout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&lt;&lt; (**++pp);</a:t>
            </a:r>
            <a:endParaRPr lang="en-US" altLang="zh-CN" dirty="0" smtClean="0"/>
          </a:p>
          <a:p>
            <a:r>
              <a:rPr lang="en-US" altLang="zh-CN" dirty="0" smtClean="0"/>
              <a:t>pp</a:t>
            </a:r>
            <a:r>
              <a:rPr lang="en-US" altLang="zh-CN" dirty="0" smtClean="0"/>
              <a:t>++,</a:t>
            </a:r>
            <a:r>
              <a:rPr lang="zh-CN" altLang="en-US" dirty="0"/>
              <a:t>然后</a:t>
            </a:r>
            <a:r>
              <a:rPr lang="zh-CN" altLang="en-US" dirty="0" smtClean="0"/>
              <a:t>取**，输出：</a:t>
            </a:r>
            <a:r>
              <a:rPr lang="en-US" altLang="zh-CN" dirty="0" smtClean="0"/>
              <a:t>You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 bwMode="auto">
          <a:xfrm flipH="1" flipV="1">
            <a:off x="7308304" y="2708920"/>
            <a:ext cx="43204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H="1" flipV="1">
            <a:off x="7308304" y="1268760"/>
            <a:ext cx="43204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3347864" y="404664"/>
            <a:ext cx="4608512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9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98174"/>
              </p:ext>
            </p:extLst>
          </p:nvPr>
        </p:nvGraphicFramePr>
        <p:xfrm>
          <a:off x="251520" y="188640"/>
          <a:ext cx="1152128" cy="262468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J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2001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h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n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smtClean="0"/>
                        <a:t>(</a:t>
                      </a:r>
                      <a:r>
                        <a:rPr lang="zh-CN" altLang="en-US" sz="1500" baseline="0" smtClean="0"/>
                        <a:t>空</a:t>
                      </a:r>
                      <a:r>
                        <a:rPr lang="en-US" altLang="zh-CN" sz="1500" baseline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l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…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…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70886"/>
              </p:ext>
            </p:extLst>
          </p:nvPr>
        </p:nvGraphicFramePr>
        <p:xfrm>
          <a:off x="1547664" y="188640"/>
          <a:ext cx="1152128" cy="33663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B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3001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e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smtClean="0"/>
                        <a:t>(</a:t>
                      </a:r>
                      <a:r>
                        <a:rPr lang="zh-CN" altLang="en-US" sz="1500" baseline="0" smtClean="0"/>
                        <a:t>空</a:t>
                      </a:r>
                      <a:r>
                        <a:rPr lang="en-US" altLang="zh-CN" sz="1500" baseline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W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e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l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3006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l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3007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\0</a:t>
                      </a:r>
                      <a:endParaRPr lang="en-US" altLang="zh-CN" sz="15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81156"/>
              </p:ext>
            </p:extLst>
          </p:nvPr>
        </p:nvGraphicFramePr>
        <p:xfrm>
          <a:off x="2915816" y="188640"/>
          <a:ext cx="1152128" cy="156257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Y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4001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u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'\0'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18751"/>
              </p:ext>
            </p:extLst>
          </p:nvPr>
        </p:nvGraphicFramePr>
        <p:xfrm>
          <a:off x="4355976" y="188640"/>
          <a:ext cx="1152128" cy="33663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N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5001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t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smtClean="0"/>
                        <a:t>(</a:t>
                      </a:r>
                      <a:r>
                        <a:rPr lang="zh-CN" altLang="en-US" sz="1500" baseline="0" smtClean="0"/>
                        <a:t>空</a:t>
                      </a:r>
                      <a:r>
                        <a:rPr lang="en-US" altLang="zh-CN" sz="1500" baseline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v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e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5006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r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5007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y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\0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17260"/>
              </p:ext>
            </p:extLst>
          </p:nvPr>
        </p:nvGraphicFramePr>
        <p:xfrm>
          <a:off x="6948264" y="260648"/>
          <a:ext cx="1152128" cy="15121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6004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6012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444208" y="188640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48391"/>
              </p:ext>
            </p:extLst>
          </p:nvPr>
        </p:nvGraphicFramePr>
        <p:xfrm>
          <a:off x="6948264" y="2060848"/>
          <a:ext cx="1152128" cy="15121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6012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6104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6008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6112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71317" y="371899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pp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79165" y="195381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p: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29797"/>
              </p:ext>
            </p:extLst>
          </p:nvPr>
        </p:nvGraphicFramePr>
        <p:xfrm>
          <a:off x="6932198" y="3861048"/>
          <a:ext cx="1152128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6200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6108</a:t>
                      </a:r>
                      <a:endParaRPr lang="zh-CN" altLang="en-US" sz="15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3608" y="4532220"/>
            <a:ext cx="5383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宋体" pitchFamily="2" charset="-122"/>
              </a:rPr>
              <a:t>cout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&lt;&lt; (*--*++pp+4);</a:t>
            </a:r>
          </a:p>
          <a:p>
            <a:r>
              <a:rPr lang="en-US" altLang="zh-CN" dirty="0" smtClean="0"/>
              <a:t>++pp</a:t>
            </a:r>
            <a:r>
              <a:rPr lang="en-US" altLang="zh-CN" dirty="0" smtClean="0"/>
              <a:t>,</a:t>
            </a:r>
            <a:r>
              <a:rPr lang="zh-CN" altLang="en-US" dirty="0" smtClean="0"/>
              <a:t> 取</a:t>
            </a:r>
            <a:r>
              <a:rPr lang="zh-CN" altLang="en-US" dirty="0" smtClean="0"/>
              <a:t>*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--</a:t>
            </a:r>
            <a:r>
              <a:rPr lang="zh-CN" altLang="en-US" dirty="0" smtClean="0"/>
              <a:t>，取</a:t>
            </a:r>
            <a:r>
              <a:rPr lang="zh-CN" altLang="en-US" dirty="0" smtClean="0"/>
              <a:t>*</a:t>
            </a:r>
            <a:r>
              <a:rPr lang="zh-CN" altLang="en-US" dirty="0" smtClean="0"/>
              <a:t>，地址</a:t>
            </a:r>
            <a:r>
              <a:rPr lang="en-US" altLang="zh-CN" dirty="0" smtClean="0"/>
              <a:t>+4</a:t>
            </a:r>
          </a:p>
          <a:p>
            <a:r>
              <a:rPr lang="zh-CN" altLang="en-US" dirty="0" smtClean="0"/>
              <a:t>效果：输出</a:t>
            </a:r>
            <a:r>
              <a:rPr lang="zh-CN" altLang="en-US" dirty="0"/>
              <a:t>（</a:t>
            </a:r>
            <a:r>
              <a:rPr lang="zh-CN" altLang="en-US" dirty="0" smtClean="0"/>
              <a:t>空格</a:t>
            </a:r>
            <a:r>
              <a:rPr lang="zh-CN" altLang="en-US" dirty="0"/>
              <a:t>）</a:t>
            </a:r>
            <a:r>
              <a:rPr lang="en-US" altLang="zh-CN" dirty="0" smtClean="0"/>
              <a:t>learn C++ language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 bwMode="auto">
          <a:xfrm flipH="1" flipV="1">
            <a:off x="7380312" y="3068960"/>
            <a:ext cx="36004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H="1" flipV="1">
            <a:off x="7380312" y="476672"/>
            <a:ext cx="288032" cy="2376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683568" y="476672"/>
            <a:ext cx="6984776" cy="1477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717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41950"/>
              </p:ext>
            </p:extLst>
          </p:nvPr>
        </p:nvGraphicFramePr>
        <p:xfrm>
          <a:off x="251520" y="188640"/>
          <a:ext cx="1152128" cy="225384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J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2001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h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n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smtClean="0"/>
                        <a:t>(</a:t>
                      </a:r>
                      <a:r>
                        <a:rPr lang="zh-CN" altLang="en-US" sz="1500" baseline="0" smtClean="0"/>
                        <a:t>空</a:t>
                      </a:r>
                      <a:r>
                        <a:rPr lang="en-US" altLang="zh-CN" sz="1500" baseline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l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93280"/>
              </p:ext>
            </p:extLst>
          </p:nvPr>
        </p:nvGraphicFramePr>
        <p:xfrm>
          <a:off x="1547664" y="188640"/>
          <a:ext cx="1152128" cy="33663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B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3001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e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smtClean="0"/>
                        <a:t>(</a:t>
                      </a:r>
                      <a:r>
                        <a:rPr lang="zh-CN" altLang="en-US" sz="1500" baseline="0" smtClean="0"/>
                        <a:t>空</a:t>
                      </a:r>
                      <a:r>
                        <a:rPr lang="en-US" altLang="zh-CN" sz="1500" baseline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W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e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l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3006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l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3007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!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\0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61038"/>
              </p:ext>
            </p:extLst>
          </p:nvPr>
        </p:nvGraphicFramePr>
        <p:xfrm>
          <a:off x="2915816" y="188640"/>
          <a:ext cx="1152128" cy="156257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Y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4001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u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'\0'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79431"/>
              </p:ext>
            </p:extLst>
          </p:nvPr>
        </p:nvGraphicFramePr>
        <p:xfrm>
          <a:off x="4355976" y="188640"/>
          <a:ext cx="1152128" cy="33663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N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5001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t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smtClean="0"/>
                        <a:t>(</a:t>
                      </a:r>
                      <a:r>
                        <a:rPr lang="zh-CN" altLang="en-US" sz="1500" baseline="0" smtClean="0"/>
                        <a:t>空</a:t>
                      </a:r>
                      <a:r>
                        <a:rPr lang="en-US" altLang="zh-CN" sz="1500" baseline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v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e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5006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r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5007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y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\0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76331"/>
              </p:ext>
            </p:extLst>
          </p:nvPr>
        </p:nvGraphicFramePr>
        <p:xfrm>
          <a:off x="6948264" y="260648"/>
          <a:ext cx="1152128" cy="15121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6004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6012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444208" y="188640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73173"/>
              </p:ext>
            </p:extLst>
          </p:nvPr>
        </p:nvGraphicFramePr>
        <p:xfrm>
          <a:off x="6948264" y="2060848"/>
          <a:ext cx="1152128" cy="15121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6012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6104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6008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6112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71317" y="371899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pp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79165" y="195381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p: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63196"/>
              </p:ext>
            </p:extLst>
          </p:nvPr>
        </p:nvGraphicFramePr>
        <p:xfrm>
          <a:off x="6932198" y="3861048"/>
          <a:ext cx="1152128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6200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6108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87624" y="4344183"/>
            <a:ext cx="5077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宋体" pitchFamily="2" charset="-122"/>
              </a:rPr>
              <a:t>cout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&lt;&lt; (*pp[-2]+3);</a:t>
            </a:r>
          </a:p>
          <a:p>
            <a:r>
              <a:rPr lang="en-US" altLang="zh-CN" dirty="0" smtClean="0"/>
              <a:t>pp</a:t>
            </a:r>
            <a:r>
              <a:rPr lang="zh-CN" altLang="en-US" dirty="0" smtClean="0"/>
              <a:t>取值，地址</a:t>
            </a:r>
            <a:r>
              <a:rPr lang="en-US" altLang="zh-CN" dirty="0" smtClean="0"/>
              <a:t>-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，取值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然后地址</a:t>
            </a:r>
            <a:r>
              <a:rPr lang="en-US" altLang="zh-CN" dirty="0" smtClean="0"/>
              <a:t>+3</a:t>
            </a:r>
          </a:p>
          <a:p>
            <a:r>
              <a:rPr lang="zh-CN" altLang="en-US" dirty="0" smtClean="0"/>
              <a:t>效果：输出 （空格）</a:t>
            </a:r>
            <a:r>
              <a:rPr lang="en-US" altLang="zh-CN" dirty="0" smtClean="0"/>
              <a:t>very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flipH="1" flipV="1">
            <a:off x="7308304" y="3068960"/>
            <a:ext cx="432048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H="1" flipV="1">
            <a:off x="7308304" y="1628800"/>
            <a:ext cx="36004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4860032" y="1412776"/>
            <a:ext cx="2808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8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14390"/>
              </p:ext>
            </p:extLst>
          </p:nvPr>
        </p:nvGraphicFramePr>
        <p:xfrm>
          <a:off x="251520" y="188640"/>
          <a:ext cx="1152128" cy="225384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J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2001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h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n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smtClean="0"/>
                        <a:t>(</a:t>
                      </a:r>
                      <a:r>
                        <a:rPr lang="zh-CN" altLang="en-US" sz="1500" baseline="0" smtClean="0"/>
                        <a:t>空</a:t>
                      </a:r>
                      <a:r>
                        <a:rPr lang="en-US" altLang="zh-CN" sz="1500" baseline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l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06987"/>
              </p:ext>
            </p:extLst>
          </p:nvPr>
        </p:nvGraphicFramePr>
        <p:xfrm>
          <a:off x="1547664" y="188640"/>
          <a:ext cx="1152128" cy="33663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3000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B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baseline="0" dirty="0" smtClean="0"/>
                        <a:t>3001</a:t>
                      </a:r>
                      <a:endParaRPr lang="zh-CN" altLang="en-US" sz="15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e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3002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smtClean="0"/>
                        <a:t>(</a:t>
                      </a:r>
                      <a:r>
                        <a:rPr lang="zh-CN" altLang="en-US" sz="1500" kern="1200" baseline="0" smtClean="0"/>
                        <a:t>空</a:t>
                      </a:r>
                      <a:r>
                        <a:rPr lang="en-US" altLang="zh-CN" sz="1500" kern="1200" baseline="0" smtClean="0"/>
                        <a:t>)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3003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W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3004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e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3005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l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3006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l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3007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!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3008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kern="1200" baseline="0" dirty="0" smtClean="0"/>
                        <a:t>\0</a:t>
                      </a:r>
                      <a:endParaRPr lang="zh-CN" alt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01892"/>
              </p:ext>
            </p:extLst>
          </p:nvPr>
        </p:nvGraphicFramePr>
        <p:xfrm>
          <a:off x="2915816" y="188640"/>
          <a:ext cx="1152128" cy="156257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Y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4001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u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'\0'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70269"/>
              </p:ext>
            </p:extLst>
          </p:nvPr>
        </p:nvGraphicFramePr>
        <p:xfrm>
          <a:off x="4355976" y="188640"/>
          <a:ext cx="1152128" cy="33663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N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5001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o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t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5003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smtClean="0"/>
                        <a:t>(</a:t>
                      </a:r>
                      <a:r>
                        <a:rPr lang="zh-CN" altLang="en-US" sz="1500" baseline="0" smtClean="0"/>
                        <a:t>空</a:t>
                      </a:r>
                      <a:r>
                        <a:rPr lang="en-US" altLang="zh-CN" sz="1500" baseline="0" smtClean="0"/>
                        <a:t>)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5004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v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5005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e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5006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r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5007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y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\0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23612"/>
              </p:ext>
            </p:extLst>
          </p:nvPr>
        </p:nvGraphicFramePr>
        <p:xfrm>
          <a:off x="6948264" y="260648"/>
          <a:ext cx="1152128" cy="15121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2000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6004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3000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4000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6012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5000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444208" y="188640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48770"/>
              </p:ext>
            </p:extLst>
          </p:nvPr>
        </p:nvGraphicFramePr>
        <p:xfrm>
          <a:off x="6948264" y="2060848"/>
          <a:ext cx="1152128" cy="151216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6012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 smtClean="0"/>
                        <a:t>6104</a:t>
                      </a:r>
                      <a:endParaRPr lang="zh-CN" alt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6008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6108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6112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6000</a:t>
                      </a:r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71317" y="371899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pp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79165" y="195381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p: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56623"/>
              </p:ext>
            </p:extLst>
          </p:nvPr>
        </p:nvGraphicFramePr>
        <p:xfrm>
          <a:off x="6932198" y="3861048"/>
          <a:ext cx="1152128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6200</a:t>
                      </a:r>
                      <a:endParaRPr lang="zh-CN" alt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/>
                        <a:t>6108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3568" y="4884001"/>
            <a:ext cx="5025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宋体" pitchFamily="2" charset="-122"/>
              </a:rPr>
              <a:t>cout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&lt;&lt; (pp[-1][-1]+2);</a:t>
            </a:r>
          </a:p>
          <a:p>
            <a:r>
              <a:rPr lang="en-US" altLang="zh-CN" dirty="0" smtClean="0"/>
              <a:t>pp</a:t>
            </a:r>
            <a:r>
              <a:rPr lang="zh-CN" altLang="en-US" dirty="0" smtClean="0"/>
              <a:t>取值</a:t>
            </a:r>
            <a:r>
              <a:rPr lang="en-US" altLang="zh-CN" dirty="0" smtClean="0"/>
              <a:t>-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，地址</a:t>
            </a:r>
            <a:r>
              <a:rPr lang="zh-CN" altLang="en-US" dirty="0" smtClean="0"/>
              <a:t>取值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然后地址</a:t>
            </a:r>
            <a:r>
              <a:rPr lang="en-US" altLang="zh-CN" dirty="0" smtClean="0"/>
              <a:t>+2</a:t>
            </a:r>
          </a:p>
          <a:p>
            <a:r>
              <a:rPr lang="zh-CN" altLang="en-US" dirty="0" smtClean="0"/>
              <a:t>效果：输出 （空格）</a:t>
            </a:r>
            <a:r>
              <a:rPr lang="en-US" altLang="zh-CN" dirty="0" smtClean="0"/>
              <a:t>well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flipH="1" flipV="1">
            <a:off x="7308304" y="3068960"/>
            <a:ext cx="432048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H="1" flipV="1">
            <a:off x="7380312" y="1235544"/>
            <a:ext cx="360040" cy="1290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2555776" y="815432"/>
            <a:ext cx="5112568" cy="237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87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1680" y="1844824"/>
            <a:ext cx="65527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latin typeface="宋体" pitchFamily="2" charset="-122"/>
              </a:rPr>
              <a:t>You </a:t>
            </a:r>
            <a:r>
              <a:rPr lang="en-US" altLang="zh-CN" sz="6600" b="1" dirty="0" smtClean="0">
                <a:latin typeface="宋体" pitchFamily="2" charset="-122"/>
              </a:rPr>
              <a:t>learn C++ language very well!\n</a:t>
            </a:r>
          </a:p>
        </p:txBody>
      </p:sp>
    </p:spTree>
    <p:extLst>
      <p:ext uri="{BB962C8B-B14F-4D97-AF65-F5344CB8AC3E}">
        <p14:creationId xmlns:p14="http://schemas.microsoft.com/office/powerpoint/2010/main" val="28268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574</Words>
  <Application>Microsoft Office PowerPoint</Application>
  <PresentationFormat>全屏显示(4:3)</PresentationFormat>
  <Paragraphs>338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user_201</dc:creator>
  <cp:lastModifiedBy>JiaHL</cp:lastModifiedBy>
  <cp:revision>236</cp:revision>
  <cp:lastPrinted>2013-11-09T15:27:12Z</cp:lastPrinted>
  <dcterms:created xsi:type="dcterms:W3CDTF">1998-01-30T03:26:05Z</dcterms:created>
  <dcterms:modified xsi:type="dcterms:W3CDTF">2017-12-31T06:34:54Z</dcterms:modified>
</cp:coreProperties>
</file>