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4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37B05-55F4-46FC-9D7A-762EA5EF3847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7CB52-85E6-4F7B-B0B9-1EC5DF20E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011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37B05-55F4-46FC-9D7A-762EA5EF3847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7CB52-85E6-4F7B-B0B9-1EC5DF20E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01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37B05-55F4-46FC-9D7A-762EA5EF3847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7CB52-85E6-4F7B-B0B9-1EC5DF20E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220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37B05-55F4-46FC-9D7A-762EA5EF3847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7CB52-85E6-4F7B-B0B9-1EC5DF20E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527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37B05-55F4-46FC-9D7A-762EA5EF3847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7CB52-85E6-4F7B-B0B9-1EC5DF20E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09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37B05-55F4-46FC-9D7A-762EA5EF3847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7CB52-85E6-4F7B-B0B9-1EC5DF20E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475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37B05-55F4-46FC-9D7A-762EA5EF3847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7CB52-85E6-4F7B-B0B9-1EC5DF20E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357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37B05-55F4-46FC-9D7A-762EA5EF3847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7CB52-85E6-4F7B-B0B9-1EC5DF20E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789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37B05-55F4-46FC-9D7A-762EA5EF3847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7CB52-85E6-4F7B-B0B9-1EC5DF20E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58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37B05-55F4-46FC-9D7A-762EA5EF3847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7CB52-85E6-4F7B-B0B9-1EC5DF20E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96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37B05-55F4-46FC-9D7A-762EA5EF3847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7CB52-85E6-4F7B-B0B9-1EC5DF20E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03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37B05-55F4-46FC-9D7A-762EA5EF3847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7CB52-85E6-4F7B-B0B9-1EC5DF20E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905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1651574 </a:t>
            </a:r>
            <a:r>
              <a:rPr lang="zh-CN" altLang="en-US" dirty="0" smtClean="0"/>
              <a:t>贾昊霖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2481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60" y="85969"/>
            <a:ext cx="5532599" cy="662235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750655" y="1836752"/>
            <a:ext cx="50812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i="0" dirty="0" smtClean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main(</a:t>
            </a:r>
            <a:r>
              <a:rPr lang="en-US" altLang="zh-CN" b="0" i="0" dirty="0" err="1" smtClean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lang="en-US" altLang="zh-CN" b="0" i="0" dirty="0" smtClean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0" i="0" dirty="0" err="1" smtClean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argc</a:t>
            </a:r>
            <a:r>
              <a:rPr lang="en-US" altLang="zh-CN" b="0" i="0" dirty="0" smtClean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char *</a:t>
            </a:r>
            <a:r>
              <a:rPr lang="en-US" altLang="zh-CN" b="0" i="0" dirty="0" err="1" smtClean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argv</a:t>
            </a:r>
            <a:r>
              <a:rPr lang="en-US" altLang="zh-CN" b="0" i="0" dirty="0" smtClean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[])</a:t>
            </a:r>
            <a:r>
              <a:rPr lang="zh-CN" altLang="en-US" b="0" i="0" dirty="0" smtClean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中的两个参数</a:t>
            </a:r>
            <a:r>
              <a:rPr lang="en-US" altLang="zh-CN" b="0" i="0" dirty="0" smtClean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en-US" altLang="zh-CN" b="0" i="0" dirty="0" err="1" smtClean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argc</a:t>
            </a:r>
            <a:r>
              <a:rPr lang="zh-CN" altLang="en-US" b="0" i="0" dirty="0" smtClean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表示参数个数，*</a:t>
            </a:r>
            <a:r>
              <a:rPr lang="en-US" altLang="zh-CN" b="0" i="0" dirty="0" err="1" smtClean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argv</a:t>
            </a:r>
            <a:r>
              <a:rPr lang="zh-CN" altLang="en-US" b="0" i="0" dirty="0" smtClean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则是具体的参数</a:t>
            </a:r>
            <a:r>
              <a:rPr lang="en-US" altLang="zh-CN" b="0" i="0" dirty="0" smtClean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</a:p>
          <a:p>
            <a:r>
              <a:rPr lang="zh-CN" altLang="en-US" b="0" i="0" dirty="0" smtClean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默认情况下，</a:t>
            </a:r>
            <a:r>
              <a:rPr lang="en-US" altLang="zh-CN" b="0" i="0" dirty="0" smtClean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project</a:t>
            </a:r>
            <a:r>
              <a:rPr lang="zh-CN" altLang="en-US" b="0" i="0" dirty="0" smtClean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本身是作为第一个参数的</a:t>
            </a:r>
            <a:r>
              <a:rPr lang="en-US" altLang="zh-CN" b="0" i="0" dirty="0" smtClean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b="0" i="0" dirty="0" smtClean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比如，我的应用输出是</a:t>
            </a:r>
            <a:r>
              <a:rPr lang="en-US" altLang="zh-CN" b="0" i="0" dirty="0" smtClean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test.exe</a:t>
            </a:r>
            <a:r>
              <a:rPr lang="zh-CN" altLang="en-US" b="0" i="0" dirty="0" smtClean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，则</a:t>
            </a:r>
            <a:r>
              <a:rPr lang="en-US" altLang="zh-CN" b="0" i="0" dirty="0" err="1" smtClean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argv</a:t>
            </a:r>
            <a:r>
              <a:rPr lang="en-US" altLang="zh-CN" b="0" i="0" dirty="0" smtClean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[0]</a:t>
            </a:r>
            <a:r>
              <a:rPr lang="zh-CN" altLang="en-US" b="0" i="0" dirty="0" smtClean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对应的值为</a:t>
            </a:r>
            <a:r>
              <a:rPr lang="en-US" altLang="zh-CN" b="0" i="0" dirty="0" smtClean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test.exe</a:t>
            </a:r>
            <a:r>
              <a:rPr lang="zh-CN" altLang="en-US" b="0" i="0" dirty="0" smtClean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的绝对路径</a:t>
            </a:r>
            <a:r>
              <a:rPr lang="en-US" altLang="zh-CN" b="0" i="0" dirty="0" smtClean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-D:\program files\vs2017\</a:t>
            </a:r>
            <a:r>
              <a:rPr lang="en-US" altLang="zh-CN" b="0" i="0" dirty="0" err="1" smtClean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vctest</a:t>
            </a:r>
            <a:r>
              <a:rPr lang="en-US" altLang="zh-CN" b="0" i="0" dirty="0" smtClean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\debug\test.exe)</a:t>
            </a:r>
            <a:r>
              <a:rPr lang="zh-CN" altLang="en-US" b="0" i="0" dirty="0" smtClean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，即默认情况下</a:t>
            </a:r>
            <a:r>
              <a:rPr lang="en-US" altLang="zh-CN" b="0" i="0" dirty="0" err="1" smtClean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argc</a:t>
            </a:r>
            <a:r>
              <a:rPr lang="zh-CN" altLang="en-US" b="0" i="0" dirty="0" smtClean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的值为</a:t>
            </a:r>
            <a:r>
              <a:rPr lang="en-US" altLang="zh-CN" b="0" i="0" dirty="0" smtClean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1(</a:t>
            </a:r>
            <a:r>
              <a:rPr lang="zh-CN" altLang="en-US" b="0" i="0" dirty="0" smtClean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该值无需手动改变</a:t>
            </a:r>
            <a:r>
              <a:rPr lang="en-US" altLang="zh-CN" b="0" i="0" dirty="0" smtClean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),</a:t>
            </a:r>
            <a:r>
              <a:rPr lang="zh-CN" altLang="en-US" b="0" i="0" dirty="0" smtClean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如果需设定其他参数，可以通过如下配置</a:t>
            </a:r>
            <a:r>
              <a:rPr lang="en-US" altLang="zh-CN" b="0" i="0" dirty="0" smtClean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83134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67" y="439890"/>
            <a:ext cx="7986452" cy="57078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611263" y="2416664"/>
            <a:ext cx="291017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i="0" dirty="0" smtClean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&lt;1&gt;</a:t>
            </a:r>
            <a:r>
              <a:rPr lang="zh-CN" altLang="en-US" b="0" i="0" dirty="0" smtClean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选择</a:t>
            </a:r>
            <a:r>
              <a:rPr lang="en-US" altLang="zh-CN" b="0" i="0" dirty="0" smtClean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PROJECT—&gt;Properties—&gt;Configuration Properties—&gt;Debugging—&gt;Command Arguments</a:t>
            </a:r>
          </a:p>
        </p:txBody>
      </p:sp>
    </p:spTree>
    <p:extLst>
      <p:ext uri="{BB962C8B-B14F-4D97-AF65-F5344CB8AC3E}">
        <p14:creationId xmlns:p14="http://schemas.microsoft.com/office/powerpoint/2010/main" val="3796382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699513" y="2313534"/>
            <a:ext cx="286777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i="0" dirty="0" smtClean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&lt;2&gt;</a:t>
            </a:r>
            <a:r>
              <a:rPr lang="zh-CN" altLang="en-US" b="0" i="0" dirty="0" smtClean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b="0" i="0" dirty="0" smtClean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Command Arguments</a:t>
            </a:r>
            <a:r>
              <a:rPr lang="zh-CN" altLang="en-US" b="0" i="0" dirty="0" smtClean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中添加参数，假设要设定</a:t>
            </a:r>
            <a:r>
              <a:rPr lang="en-US" altLang="zh-CN" b="0" i="0" dirty="0" smtClean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</a:p>
          <a:p>
            <a:r>
              <a:rPr lang="en-US" altLang="zh-CN" b="0" i="0" dirty="0" err="1" smtClean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argv</a:t>
            </a:r>
            <a:r>
              <a:rPr lang="en-US" altLang="zh-CN" b="0" i="0" dirty="0" smtClean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[1]=1651574</a:t>
            </a:r>
          </a:p>
          <a:p>
            <a:r>
              <a:rPr lang="en-US" altLang="zh-CN" b="0" i="0" dirty="0" err="1" smtClean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argv</a:t>
            </a:r>
            <a:r>
              <a:rPr lang="en-US" altLang="zh-CN" b="0" i="0" dirty="0" smtClean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[2]=1651573</a:t>
            </a:r>
          </a:p>
          <a:p>
            <a:r>
              <a:rPr lang="zh-CN" altLang="en-US" b="0" i="0" dirty="0" smtClean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那么输入值</a:t>
            </a:r>
            <a:r>
              <a:rPr lang="en-US" altLang="zh-CN" b="0" i="0" dirty="0" smtClean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</a:p>
          <a:p>
            <a:r>
              <a:rPr lang="en-US" altLang="zh-CN" b="0" i="0" dirty="0" smtClean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1651574 1651573</a:t>
            </a:r>
          </a:p>
          <a:p>
            <a:r>
              <a:rPr lang="zh-CN" altLang="en-US" b="0" i="0" dirty="0" smtClean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即可</a:t>
            </a:r>
            <a:r>
              <a:rPr lang="en-US" altLang="zh-CN" b="0" i="0" dirty="0" smtClean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b="0" i="0" dirty="0" smtClean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两个值之间空格隔开</a:t>
            </a:r>
            <a:r>
              <a:rPr lang="en-US" altLang="zh-CN" b="0" i="0" dirty="0" smtClean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b="0" i="0" dirty="0" smtClean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然后保存即可。运行之后可发现参数值已经改变</a:t>
            </a:r>
            <a:r>
              <a:rPr lang="en-US" altLang="zh-CN" b="0" i="0" dirty="0" smtClean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endParaRPr lang="en-US" altLang="zh-CN" b="0" i="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590" y="1475261"/>
            <a:ext cx="5997460" cy="83827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072" y="3172653"/>
            <a:ext cx="3604572" cy="192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46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175</Words>
  <Application>Microsoft Office PowerPoint</Application>
  <PresentationFormat>宽屏</PresentationFormat>
  <Paragraphs>10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Microsoft YaHei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JiaHL</dc:creator>
  <cp:lastModifiedBy>JiaHL</cp:lastModifiedBy>
  <cp:revision>2</cp:revision>
  <dcterms:created xsi:type="dcterms:W3CDTF">2018-04-03T11:01:39Z</dcterms:created>
  <dcterms:modified xsi:type="dcterms:W3CDTF">2018-04-03T11:10:05Z</dcterms:modified>
</cp:coreProperties>
</file>