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7" r:id="rId3"/>
    <p:sldId id="258" r:id="rId4"/>
    <p:sldId id="256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5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719"/>
  </p:normalViewPr>
  <p:slideViewPr>
    <p:cSldViewPr snapToGrid="0">
      <p:cViewPr varScale="1">
        <p:scale>
          <a:sx n="111" d="100"/>
          <a:sy n="111" d="100"/>
        </p:scale>
        <p:origin x="24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40978-68F7-CA4F-A331-2A8A5B83C097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08A08-4A38-994F-8D5B-F7D3ED8EB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85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8A08-4A38-994F-8D5B-F7D3ED8EB69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1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3A9C-AF15-B917-F274-576414C2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1756E-1E98-43D0-EB78-4F93AF54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EE31-DA4E-6AAB-C9EC-DBB61197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A7089-B75A-3EE1-339F-7A23D491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5F672-AC6C-69BB-E811-2F4265A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4E95-BA28-96DE-A743-20C6B203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30E44-0964-CDF9-59CC-789F6275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80959-E63C-148C-2BC1-7F60F22E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2FFE-3417-77B2-BBD3-EE6E304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73DDC-51D4-145F-C5F2-853B0B4D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0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725A9A-C4FC-8BB5-30BF-0E869107C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6CCC7-DD03-02B3-E6BC-3015095C3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E4CCF-A517-3C42-600C-B53D9111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22AE-470F-6DA4-9E8F-B0F704BF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DBFFC-BE35-B7EB-2762-B5882AC8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95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E558-2B71-BEC0-CF87-EAE0CAB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72A47-5C3E-9634-32F5-4931CECB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EF23F-B905-F014-F2E1-CA38A73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AC8AC-AC14-03FC-9A55-BA912526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E6AF6-130E-C7E7-5EAE-A4EC332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5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999DB-F993-3160-5E8E-5AA0BCF5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A59A7-8D6F-A5E7-57A8-972E7AC5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B38FB-9545-8CC5-715A-3CEF7CE8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2547D-2CAB-4EA1-70DC-1AFC75B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C327D-6502-0187-2B32-E908F9C4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6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B1BC-0B80-3CC2-1523-0DA546ED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D698C-2097-3482-DFC0-86059136B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CFD43-2115-5AE8-8630-D6A747F55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FB245-1EF0-970E-BE01-6080EB8C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E7453-CECA-8C29-5809-C3B40318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2F6AC-5E79-6DB1-6670-511B0C0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10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FD2A-C424-6BC4-9CCD-6ECD777B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7F81F-D2EB-5EA8-19B3-ABF1470D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093B-785B-1D6F-A4B4-D0E935F2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18BA7D-7097-5ADB-82E2-4A9A67BF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3745C4-30A0-F2FD-1621-96B972F0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B28DD-2694-F519-C3F3-B97C61A4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074113-A07B-EEF6-0C61-4C8E1CE0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0742B0-A775-5935-B548-4602F1C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45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DC83-7D6B-5868-DF45-8CB235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BE2D8-9AA2-71D7-41B2-458A6914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FAD003-1AA1-F752-A8D5-B4EA06CF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CCD9F-5BCB-0B94-092D-81C956F2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5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ED6F8-732F-B064-384C-0E0DC00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09F4F-7954-2DF6-F32F-4E8C5D7F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0EF6D-91C3-5C28-D2A0-DBB0A7F6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3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C9586-ED1A-830D-54A1-ABD0A57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64251-DDBC-956A-3A4E-FD01E4F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96687-AC96-4C00-A4EE-4CEAED3F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28573-5029-E5E9-A1AA-934BDF1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5E27B-45C1-3902-6887-20255FE0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F90AC-05C4-618F-5291-35A6C0D5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C0FBD-4A2A-669A-37C7-079E840B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8B1A3-FE7B-0332-CD99-0B303FF5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1DF1F-DE17-C057-34AA-557B510D7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31224-66C1-84E3-6FC7-F824D98C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2D7E3-6AD8-BE06-ECFA-F0143449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73504-8781-2BFB-BCE0-B48B6734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91137-9A77-61D8-C52C-3B760E44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4528D-EC5C-D487-2C92-A4C8C560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5D3E7-DAD1-C47A-43EA-FF3394F2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2FF4-4698-C448-A833-F72B06E69A81}" type="datetimeFigureOut">
              <a:rPr kumimoji="1" lang="ko-Kore-KR" altLang="en-US" smtClean="0"/>
              <a:t>2023. 8. 22.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A216-C439-6D42-9156-C6D92B7DC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4E54-3CD7-0629-7290-E288CE812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3CBB-5F7D-D247-B550-25E4315043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24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4E663-2E96-6851-DF54-274D6A172DA1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Environment</a:t>
            </a:r>
            <a:endParaRPr kumimoji="1" lang="ko-Kore-KR" altLang="en-US" sz="3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B55794-31C8-F018-ED99-E525A4FB6CF4}"/>
              </a:ext>
            </a:extLst>
          </p:cNvPr>
          <p:cNvGrpSpPr/>
          <p:nvPr/>
        </p:nvGrpSpPr>
        <p:grpSpPr>
          <a:xfrm>
            <a:off x="4234872" y="2112818"/>
            <a:ext cx="3957782" cy="2632364"/>
            <a:chOff x="4484254" y="1625600"/>
            <a:chExt cx="3338947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FABC4A-E3F9-B0C4-4923-D6559D5B0C51}"/>
                </a:ext>
              </a:extLst>
            </p:cNvPr>
            <p:cNvSpPr txBox="1"/>
            <p:nvPr/>
          </p:nvSpPr>
          <p:spPr>
            <a:xfrm>
              <a:off x="4484254" y="1625600"/>
              <a:ext cx="3223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/>
                <a:t>Python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/>
                <a:t>Flask    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/>
                <a:t>Flask-restful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/>
                <a:t>Request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/>
                <a:t>Pandas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dirty="0" err="1"/>
                <a:t>Plotly</a:t>
              </a:r>
              <a:endParaRPr kumimoji="1" lang="en-US" altLang="ko-Kore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12451A-7C05-28C8-D9ED-938F995B6977}"/>
                </a:ext>
              </a:extLst>
            </p:cNvPr>
            <p:cNvSpPr txBox="1"/>
            <p:nvPr/>
          </p:nvSpPr>
          <p:spPr>
            <a:xfrm>
              <a:off x="6405419" y="1625600"/>
              <a:ext cx="141778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400" dirty="0"/>
                <a:t>: 3.11.4</a:t>
              </a:r>
            </a:p>
            <a:p>
              <a:r>
                <a:rPr kumimoji="1" lang="en-US" altLang="ko-Kore-KR" sz="2400" dirty="0"/>
                <a:t>: 2.3.2</a:t>
              </a:r>
            </a:p>
            <a:p>
              <a:r>
                <a:rPr kumimoji="1" lang="en-US" altLang="ko-Kore-KR" sz="2400" dirty="0"/>
                <a:t>: 0.3.10</a:t>
              </a:r>
            </a:p>
            <a:p>
              <a:r>
                <a:rPr kumimoji="1" lang="en-US" altLang="ko-Kore-KR" sz="2400" dirty="0"/>
                <a:t>: 2.31.0</a:t>
              </a:r>
            </a:p>
            <a:p>
              <a:r>
                <a:rPr kumimoji="1" lang="en-US" altLang="ko-Kore-KR" sz="2400" dirty="0"/>
                <a:t>: 2.0.3</a:t>
              </a:r>
            </a:p>
            <a:p>
              <a:r>
                <a:rPr kumimoji="1" lang="en-US" altLang="ko-Kore-KR" sz="2400" dirty="0"/>
                <a:t>: 5.16.1</a:t>
              </a:r>
              <a:endParaRPr kumimoji="1" lang="en-US" altLang="ko-Kore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169F52-AD94-2B69-C877-E490F81E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47" y="1064689"/>
            <a:ext cx="1397000" cy="58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FEB6F-5215-EBCE-FBB4-391D5F41D388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Back End API </a:t>
            </a:r>
            <a:r>
              <a:rPr kumimoji="1" lang="ko-Kore-KR" altLang="en-US" sz="3000" b="1" dirty="0"/>
              <a:t>문서</a:t>
            </a:r>
          </a:p>
        </p:txBody>
      </p:sp>
      <p:pic>
        <p:nvPicPr>
          <p:cNvPr id="6" name="그림 5" descr="텍스트, 소프트웨어, 웹 페이지, 스크린샷이(가) 표시된 사진&#10;&#10;자동 생성된 설명">
            <a:extLst>
              <a:ext uri="{FF2B5EF4-FFF2-40B4-BE49-F238E27FC236}">
                <a16:creationId xmlns:a16="http://schemas.microsoft.com/office/drawing/2014/main" id="{4C280278-612B-FC6B-B482-E99F2D08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47800"/>
            <a:ext cx="7772400" cy="4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6F1B3E-C371-1E30-B4C1-BFF30A29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74" y="911701"/>
            <a:ext cx="1397000" cy="58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FEB6F-5215-EBCE-FBB4-391D5F41D388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Back End API </a:t>
            </a:r>
            <a:r>
              <a:rPr kumimoji="1" lang="ko-Kore-KR" altLang="en-US" sz="3000" b="1" dirty="0"/>
              <a:t>문서</a:t>
            </a: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31104F7-4058-C6E8-AC86-52F857FA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19547"/>
            <a:ext cx="7772400" cy="51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FEB6F-5215-EBCE-FBB4-391D5F41D388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Back End API </a:t>
            </a:r>
            <a:r>
              <a:rPr kumimoji="1" lang="ko-Kore-KR" altLang="en-US" sz="3000" b="1" dirty="0"/>
              <a:t>문서</a:t>
            </a:r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15360D9-7478-7B91-90E7-4DCED493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68" y="914216"/>
            <a:ext cx="7772400" cy="51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4E663-2E96-6851-DF54-274D6A172DA1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b="1" dirty="0"/>
              <a:t>한계점</a:t>
            </a:r>
            <a:endParaRPr kumimoji="1" lang="ko-Kore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A50FC-29C7-25A7-95DE-7153E443E88C}"/>
              </a:ext>
            </a:extLst>
          </p:cNvPr>
          <p:cNvSpPr txBox="1"/>
          <p:nvPr/>
        </p:nvSpPr>
        <p:spPr>
          <a:xfrm>
            <a:off x="2600036" y="2413337"/>
            <a:ext cx="69919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2400" b="1" dirty="0"/>
              <a:t>DB</a:t>
            </a:r>
            <a:r>
              <a:rPr kumimoji="1" lang="ko-KR" altLang="en-US" sz="2400" b="1" dirty="0"/>
              <a:t>의 부재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현재는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파일을 단순 저장하는 구조로 시스템 구현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/>
              <a:t>서비스 범위의 한계점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관리 시스템의 부재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시나리오 폴더와 결과 폴더가 하나만 존재함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4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7A8071F-8191-2C28-ECA6-C1ACE63ACBFF}"/>
              </a:ext>
            </a:extLst>
          </p:cNvPr>
          <p:cNvSpPr/>
          <p:nvPr/>
        </p:nvSpPr>
        <p:spPr>
          <a:xfrm>
            <a:off x="914399" y="3110346"/>
            <a:ext cx="1496291" cy="637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</a:t>
            </a:r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</a:t>
            </a:r>
            <a:endParaRPr kumimoji="1" lang="ko-Kore-KR" altLang="en-US" dirty="0"/>
          </a:p>
        </p:txBody>
      </p:sp>
      <p:sp>
        <p:nvSpPr>
          <p:cNvPr id="6" name="평행 사변형[P] 5">
            <a:extLst>
              <a:ext uri="{FF2B5EF4-FFF2-40B4-BE49-F238E27FC236}">
                <a16:creationId xmlns:a16="http://schemas.microsoft.com/office/drawing/2014/main" id="{095012F6-378A-E13B-EA15-ABD30A821325}"/>
              </a:ext>
            </a:extLst>
          </p:cNvPr>
          <p:cNvSpPr/>
          <p:nvPr/>
        </p:nvSpPr>
        <p:spPr>
          <a:xfrm>
            <a:off x="2955637" y="3150754"/>
            <a:ext cx="1801090" cy="55649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입력</a:t>
            </a:r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9468E-9FF9-B4EA-400C-07014BFE0093}"/>
              </a:ext>
            </a:extLst>
          </p:cNvPr>
          <p:cNvSpPr/>
          <p:nvPr/>
        </p:nvSpPr>
        <p:spPr>
          <a:xfrm>
            <a:off x="5163126" y="3747655"/>
            <a:ext cx="1607128" cy="6188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입력된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파일이 </a:t>
            </a:r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이면 리턴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91FF7-FD05-C548-9637-CEF636AA641F}"/>
              </a:ext>
            </a:extLst>
          </p:cNvPr>
          <p:cNvSpPr/>
          <p:nvPr/>
        </p:nvSpPr>
        <p:spPr>
          <a:xfrm>
            <a:off x="5163126" y="2531918"/>
            <a:ext cx="1607128" cy="6188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서버에 파일 전송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69B6CE-687D-32A4-FAB9-7F43F7954555}"/>
              </a:ext>
            </a:extLst>
          </p:cNvPr>
          <p:cNvSpPr/>
          <p:nvPr/>
        </p:nvSpPr>
        <p:spPr>
          <a:xfrm>
            <a:off x="7310581" y="2262911"/>
            <a:ext cx="1607128" cy="11660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</a:t>
            </a:r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Table,</a:t>
            </a:r>
          </a:p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or INPUT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 선택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750B09-8614-673D-EA09-CDB2D5DBD068}"/>
              </a:ext>
            </a:extLst>
          </p:cNvPr>
          <p:cNvSpPr/>
          <p:nvPr/>
        </p:nvSpPr>
        <p:spPr>
          <a:xfrm>
            <a:off x="9324108" y="2611581"/>
            <a:ext cx="1607128" cy="4595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7C8156-3215-59C8-D492-8BF45034F38C}"/>
              </a:ext>
            </a:extLst>
          </p:cNvPr>
          <p:cNvCxnSpPr>
            <a:stCxn id="4" idx="3"/>
            <a:endCxn id="6" idx="5"/>
          </p:cNvCxnSpPr>
          <p:nvPr/>
        </p:nvCxnSpPr>
        <p:spPr>
          <a:xfrm flipV="1">
            <a:off x="2410690" y="3429000"/>
            <a:ext cx="614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88E25-C16B-05BA-6279-B55459816FD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52673" y="3449205"/>
            <a:ext cx="510453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B4AE73-9AE5-DB7D-A972-3A4334DAEFA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652673" y="2841336"/>
            <a:ext cx="510453" cy="6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C9F470-31AF-AF36-7EE5-29213EA70A3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70254" y="2841335"/>
            <a:ext cx="540327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FD7D83-DC1E-049B-C453-7DA5262439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17709" y="2834983"/>
            <a:ext cx="406399" cy="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E6DC2161-1BD4-747A-FDE9-5E2A1E34F2D5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 flipH="1">
            <a:off x="3505200" y="1905001"/>
            <a:ext cx="618836" cy="4304145"/>
          </a:xfrm>
          <a:prstGeom prst="bentConnector3">
            <a:avLst>
              <a:gd name="adj1" fmla="val -36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2EF44B6E-2E38-0C77-F557-DB967A15E5C5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5400000">
            <a:off x="5556827" y="-823191"/>
            <a:ext cx="676565" cy="8465127"/>
          </a:xfrm>
          <a:prstGeom prst="bentConnector3">
            <a:avLst>
              <a:gd name="adj1" fmla="val 364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A5284-BB6A-44E4-A0FE-1E80C4EAAAC0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Front End Flow Chat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7634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7A8071F-8191-2C28-ECA6-C1ACE63ACBFF}"/>
              </a:ext>
            </a:extLst>
          </p:cNvPr>
          <p:cNvSpPr/>
          <p:nvPr/>
        </p:nvSpPr>
        <p:spPr>
          <a:xfrm>
            <a:off x="217056" y="2860963"/>
            <a:ext cx="1496291" cy="11360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URL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들어옴</a:t>
            </a:r>
            <a:endParaRPr kumimoji="1" lang="ko-Kore-KR" altLang="en-US" dirty="0"/>
          </a:p>
        </p:txBody>
      </p:sp>
      <p:sp>
        <p:nvSpPr>
          <p:cNvPr id="6" name="평행 사변형[P] 5">
            <a:extLst>
              <a:ext uri="{FF2B5EF4-FFF2-40B4-BE49-F238E27FC236}">
                <a16:creationId xmlns:a16="http://schemas.microsoft.com/office/drawing/2014/main" id="{095012F6-378A-E13B-EA15-ABD30A821325}"/>
              </a:ext>
            </a:extLst>
          </p:cNvPr>
          <p:cNvSpPr/>
          <p:nvPr/>
        </p:nvSpPr>
        <p:spPr>
          <a:xfrm>
            <a:off x="2253674" y="3150754"/>
            <a:ext cx="1801090" cy="55649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저장</a:t>
            </a:r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91FF7-FD05-C548-9637-CEF636AA641F}"/>
              </a:ext>
            </a:extLst>
          </p:cNvPr>
          <p:cNvSpPr/>
          <p:nvPr/>
        </p:nvSpPr>
        <p:spPr>
          <a:xfrm>
            <a:off x="4461163" y="2262911"/>
            <a:ext cx="1607128" cy="887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URL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들어옴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750B09-8614-673D-EA09-CDB2D5DBD068}"/>
              </a:ext>
            </a:extLst>
          </p:cNvPr>
          <p:cNvSpPr/>
          <p:nvPr/>
        </p:nvSpPr>
        <p:spPr>
          <a:xfrm>
            <a:off x="10074707" y="2139662"/>
            <a:ext cx="1801090" cy="1309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출력된</a:t>
            </a:r>
            <a:r>
              <a:rPr kumimoji="1" lang="ko-KR" altLang="en-US" dirty="0">
                <a:solidFill>
                  <a:schemeClr val="tx1"/>
                </a:solidFill>
              </a:rPr>
              <a:t> 데이터를 가공 후 데이터 송신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7C8156-3215-59C8-D492-8BF45034F38C}"/>
              </a:ext>
            </a:extLst>
          </p:cNvPr>
          <p:cNvCxnSpPr>
            <a:cxnSpLocks/>
            <a:stCxn id="4" idx="3"/>
            <a:endCxn id="6" idx="5"/>
          </p:cNvCxnSpPr>
          <p:nvPr/>
        </p:nvCxnSpPr>
        <p:spPr>
          <a:xfrm>
            <a:off x="1713347" y="3429000"/>
            <a:ext cx="60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88E25-C16B-05BA-6279-B55459816FD2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6164045" y="3989249"/>
            <a:ext cx="503975" cy="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B4AE73-9AE5-DB7D-A972-3A4334DAEFA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950710" y="2706833"/>
            <a:ext cx="510453" cy="74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C9F470-31AF-AF36-7EE5-29213EA70A3A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6068291" y="2841335"/>
            <a:ext cx="1194233" cy="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평행 사변형[P] 14">
            <a:extLst>
              <a:ext uri="{FF2B5EF4-FFF2-40B4-BE49-F238E27FC236}">
                <a16:creationId xmlns:a16="http://schemas.microsoft.com/office/drawing/2014/main" id="{FEF7E2D4-4760-A187-1261-F7FC73B7772B}"/>
              </a:ext>
            </a:extLst>
          </p:cNvPr>
          <p:cNvSpPr/>
          <p:nvPr/>
        </p:nvSpPr>
        <p:spPr>
          <a:xfrm>
            <a:off x="7192963" y="2572034"/>
            <a:ext cx="1801090" cy="55649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데이터 출력</a:t>
            </a:r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3B3E5D-CE40-A034-D0F7-2182BBEDE1D2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924492" y="2837868"/>
            <a:ext cx="1150215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9468E-9FF9-B4EA-400C-07014BFE0093}"/>
              </a:ext>
            </a:extLst>
          </p:cNvPr>
          <p:cNvSpPr/>
          <p:nvPr/>
        </p:nvSpPr>
        <p:spPr>
          <a:xfrm>
            <a:off x="6668020" y="3563509"/>
            <a:ext cx="1674867" cy="851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Ou</a:t>
            </a:r>
            <a:r>
              <a:rPr kumimoji="1" lang="en-US" altLang="ko-KR" dirty="0">
                <a:solidFill>
                  <a:schemeClr val="tx1"/>
                </a:solidFill>
              </a:rPr>
              <a:t>t</a:t>
            </a:r>
            <a:r>
              <a:rPr kumimoji="1" lang="en-US" altLang="ko-Kore-KR" dirty="0">
                <a:solidFill>
                  <a:schemeClr val="tx1"/>
                </a:solidFill>
              </a:rPr>
              <a:t>put URL</a:t>
            </a:r>
            <a:r>
              <a:rPr kumimoji="1" lang="ko-Kore-KR" altLang="en-US" dirty="0">
                <a:solidFill>
                  <a:schemeClr val="tx1"/>
                </a:solidFill>
              </a:rPr>
              <a:t>에서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Get</a:t>
            </a:r>
            <a:r>
              <a:rPr kumimoji="1" lang="ko-KR" altLang="en-US" dirty="0">
                <a:solidFill>
                  <a:schemeClr val="tx1"/>
                </a:solidFill>
              </a:rPr>
              <a:t>요청이 들어옴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평행 사변형[P] 16">
            <a:extLst>
              <a:ext uri="{FF2B5EF4-FFF2-40B4-BE49-F238E27FC236}">
                <a16:creationId xmlns:a16="http://schemas.microsoft.com/office/drawing/2014/main" id="{B0D91EC9-1B2E-BFF7-6700-A2097A443E6F}"/>
              </a:ext>
            </a:extLst>
          </p:cNvPr>
          <p:cNvSpPr/>
          <p:nvPr/>
        </p:nvSpPr>
        <p:spPr>
          <a:xfrm>
            <a:off x="8807301" y="3714170"/>
            <a:ext cx="1877004" cy="55649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데이터 출력</a:t>
            </a:r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9E5A97-D722-42B9-CE61-123FC8397984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>
            <a:off x="3985203" y="3429000"/>
            <a:ext cx="503975" cy="56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40769-2D08-DFBF-F927-32EBF41BE596}"/>
              </a:ext>
            </a:extLst>
          </p:cNvPr>
          <p:cNvSpPr/>
          <p:nvPr/>
        </p:nvSpPr>
        <p:spPr>
          <a:xfrm>
            <a:off x="4489178" y="3566676"/>
            <a:ext cx="1674867" cy="851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시뮬레이션 작동 후 결과 저장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41BE08-4602-AD38-145F-E3DD1B9B5D2C}"/>
              </a:ext>
            </a:extLst>
          </p:cNvPr>
          <p:cNvCxnSpPr>
            <a:cxnSpLocks/>
            <a:stCxn id="7" idx="3"/>
            <a:endCxn id="17" idx="5"/>
          </p:cNvCxnSpPr>
          <p:nvPr/>
        </p:nvCxnSpPr>
        <p:spPr>
          <a:xfrm>
            <a:off x="8342887" y="3989249"/>
            <a:ext cx="533975" cy="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786402E-A867-293C-C9BF-AA251E4EA34E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flipV="1">
            <a:off x="10614744" y="3449205"/>
            <a:ext cx="360508" cy="543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9F2F7E-8C85-8163-5434-03463E6E4971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Back End Flow Chat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9216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567AA7-450B-27C3-3A5B-CE938360F879}"/>
              </a:ext>
            </a:extLst>
          </p:cNvPr>
          <p:cNvSpPr/>
          <p:nvPr/>
        </p:nvSpPr>
        <p:spPr>
          <a:xfrm>
            <a:off x="2639726" y="637308"/>
            <a:ext cx="2822175" cy="544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90C54-3933-DDD4-162E-E6BBE02D0781}"/>
              </a:ext>
            </a:extLst>
          </p:cNvPr>
          <p:cNvSpPr/>
          <p:nvPr/>
        </p:nvSpPr>
        <p:spPr>
          <a:xfrm>
            <a:off x="10030691" y="637308"/>
            <a:ext cx="1543573" cy="5449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EA33C-3E04-B3ED-C6D9-76792E3BB7EA}"/>
              </a:ext>
            </a:extLst>
          </p:cNvPr>
          <p:cNvSpPr txBox="1"/>
          <p:nvPr/>
        </p:nvSpPr>
        <p:spPr>
          <a:xfrm>
            <a:off x="10352374" y="905003"/>
            <a:ext cx="9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User 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29BD1-DD72-46E8-CC0F-40622605C758}"/>
              </a:ext>
            </a:extLst>
          </p:cNvPr>
          <p:cNvSpPr/>
          <p:nvPr/>
        </p:nvSpPr>
        <p:spPr>
          <a:xfrm>
            <a:off x="6527414" y="637308"/>
            <a:ext cx="2503352" cy="54494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6C8F6-06CA-E8F3-74A2-67B3A3675515}"/>
              </a:ext>
            </a:extLst>
          </p:cNvPr>
          <p:cNvSpPr txBox="1"/>
          <p:nvPr/>
        </p:nvSpPr>
        <p:spPr>
          <a:xfrm>
            <a:off x="7309735" y="932551"/>
            <a:ext cx="114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 end</a:t>
            </a:r>
            <a:br>
              <a:rPr kumimoji="1" lang="en-US" altLang="ko-Kore-KR" dirty="0"/>
            </a:br>
            <a:r>
              <a:rPr kumimoji="1" lang="en-US" altLang="ko-Kore-KR" dirty="0"/>
              <a:t>server 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94E1-A998-3537-B3C4-8B543BE069A4}"/>
              </a:ext>
            </a:extLst>
          </p:cNvPr>
          <p:cNvSpPr txBox="1"/>
          <p:nvPr/>
        </p:nvSpPr>
        <p:spPr>
          <a:xfrm>
            <a:off x="3477163" y="932551"/>
            <a:ext cx="114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 end</a:t>
            </a:r>
            <a:br>
              <a:rPr kumimoji="1" lang="en-US" altLang="ko-Kore-KR" dirty="0"/>
            </a:br>
            <a:r>
              <a:rPr kumimoji="1" lang="en-US" altLang="ko-Kore-KR" dirty="0"/>
              <a:t>server 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50A45-60B6-5071-B8F7-DD2A11458F96}"/>
              </a:ext>
            </a:extLst>
          </p:cNvPr>
          <p:cNvSpPr/>
          <p:nvPr/>
        </p:nvSpPr>
        <p:spPr>
          <a:xfrm>
            <a:off x="413710" y="637308"/>
            <a:ext cx="2226016" cy="5449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A0761-F3EF-3DFD-1517-333DCD1B946E}"/>
              </a:ext>
            </a:extLst>
          </p:cNvPr>
          <p:cNvSpPr txBox="1"/>
          <p:nvPr/>
        </p:nvSpPr>
        <p:spPr>
          <a:xfrm>
            <a:off x="953068" y="951169"/>
            <a:ext cx="11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D9899A-920B-25A0-CE7C-2761D5F376E3}"/>
              </a:ext>
            </a:extLst>
          </p:cNvPr>
          <p:cNvGrpSpPr/>
          <p:nvPr/>
        </p:nvGrpSpPr>
        <p:grpSpPr>
          <a:xfrm>
            <a:off x="9030764" y="1874759"/>
            <a:ext cx="999927" cy="314258"/>
            <a:chOff x="9030764" y="1089669"/>
            <a:chExt cx="999927" cy="31425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8B7EDB0-D028-3BC9-450E-A50B60E0D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AB5A1E2-E930-8D58-99A4-B12841AB4458}"/>
                </a:ext>
              </a:extLst>
            </p:cNvPr>
            <p:cNvSpPr/>
            <p:nvPr/>
          </p:nvSpPr>
          <p:spPr>
            <a:xfrm>
              <a:off x="9030764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1. URL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요청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CBF3C7-4135-3165-B01D-EEBDA34936B1}"/>
              </a:ext>
            </a:extLst>
          </p:cNvPr>
          <p:cNvGrpSpPr/>
          <p:nvPr/>
        </p:nvGrpSpPr>
        <p:grpSpPr>
          <a:xfrm>
            <a:off x="9030765" y="2442574"/>
            <a:ext cx="999925" cy="319099"/>
            <a:chOff x="9030765" y="1657484"/>
            <a:chExt cx="999925" cy="31909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485CC20-AA22-B278-E9F3-12326DDFEA31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A3AB674E-091F-5535-197C-193B9DEF359D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2. View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76FA33-9E7A-C6FF-35A6-167CA9400BE7}"/>
              </a:ext>
            </a:extLst>
          </p:cNvPr>
          <p:cNvGrpSpPr/>
          <p:nvPr/>
        </p:nvGrpSpPr>
        <p:grpSpPr>
          <a:xfrm>
            <a:off x="9030764" y="3038560"/>
            <a:ext cx="999925" cy="314258"/>
            <a:chOff x="9030766" y="1089669"/>
            <a:chExt cx="999925" cy="314258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93CC987-3BE3-CE2E-9BBB-3B4571E5E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2FA74711-7343-6F6F-760F-5829A7C7622C}"/>
                </a:ext>
              </a:extLst>
            </p:cNvPr>
            <p:cNvSpPr/>
            <p:nvPr/>
          </p:nvSpPr>
          <p:spPr>
            <a:xfrm>
              <a:off x="9030766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3. Event </a:t>
              </a:r>
              <a:r>
                <a:rPr kumimoji="1" lang="ko-Kore-KR" altLang="en-US" sz="1100" dirty="0">
                  <a:solidFill>
                    <a:schemeClr val="tx1"/>
                  </a:solidFill>
                </a:rPr>
                <a:t>발생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DB99AAD-A0CF-9925-A58E-51DE71CD132D}"/>
              </a:ext>
            </a:extLst>
          </p:cNvPr>
          <p:cNvGrpSpPr/>
          <p:nvPr/>
        </p:nvGrpSpPr>
        <p:grpSpPr>
          <a:xfrm>
            <a:off x="5461456" y="2299332"/>
            <a:ext cx="1065514" cy="314258"/>
            <a:chOff x="9030766" y="1089669"/>
            <a:chExt cx="1065514" cy="314258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56CEE2C-B5D1-34A6-85A5-5AF77564C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1065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5EAE6F45-CC63-E485-221E-CDF5298ED99D}"/>
                </a:ext>
              </a:extLst>
            </p:cNvPr>
            <p:cNvSpPr/>
            <p:nvPr/>
          </p:nvSpPr>
          <p:spPr>
            <a:xfrm>
              <a:off x="9030766" y="1089669"/>
              <a:ext cx="1065512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5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. Data </a:t>
              </a:r>
              <a:r>
                <a:rPr kumimoji="1" lang="ko-Kore-KR" altLang="en-US" sz="1100" dirty="0">
                  <a:solidFill>
                    <a:schemeClr val="tx1"/>
                  </a:solidFill>
                </a:rPr>
                <a:t>요청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02B8CC3-ECFE-A751-F913-1D2F0670B414}"/>
              </a:ext>
            </a:extLst>
          </p:cNvPr>
          <p:cNvSpPr txBox="1"/>
          <p:nvPr/>
        </p:nvSpPr>
        <p:spPr>
          <a:xfrm>
            <a:off x="7309293" y="2549249"/>
            <a:ext cx="1147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Event</a:t>
            </a:r>
            <a:r>
              <a:rPr kumimoji="1" lang="ko-Kore-KR" altLang="en-US" sz="1100" dirty="0"/>
              <a:t>에</a:t>
            </a:r>
            <a:r>
              <a:rPr kumimoji="1" lang="ko-KR" altLang="en-US" sz="1100" dirty="0"/>
              <a:t> 해당하는 기능을 실행</a:t>
            </a:r>
            <a:endParaRPr kumimoji="1" lang="ko-Kore-KR" altLang="en-US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083F4B-6EB2-5FE3-E42D-01DBB4EBA53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8456593" y="2849331"/>
            <a:ext cx="574170" cy="32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D9EF3AD-1945-150C-B919-9CDD4366BA3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526523" y="2442574"/>
            <a:ext cx="782770" cy="4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EDE4F0-7BF5-B5BF-F815-647639D07736}"/>
              </a:ext>
            </a:extLst>
          </p:cNvPr>
          <p:cNvGrpSpPr/>
          <p:nvPr/>
        </p:nvGrpSpPr>
        <p:grpSpPr>
          <a:xfrm>
            <a:off x="1978140" y="2179673"/>
            <a:ext cx="3415896" cy="1093072"/>
            <a:chOff x="1978140" y="1625494"/>
            <a:chExt cx="3415896" cy="10930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BA5014-51CF-38CF-502E-0AA3F14AB00A}"/>
                </a:ext>
              </a:extLst>
            </p:cNvPr>
            <p:cNvSpPr txBox="1"/>
            <p:nvPr/>
          </p:nvSpPr>
          <p:spPr>
            <a:xfrm>
              <a:off x="3421605" y="1625494"/>
              <a:ext cx="1147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6.</a:t>
              </a:r>
              <a:r>
                <a:rPr kumimoji="1" lang="ko-KR" altLang="en-US" sz="1100" dirty="0"/>
                <a:t> 요청한 형태에 따라서 </a:t>
              </a:r>
              <a:r>
                <a:rPr kumimoji="1" lang="en-US" altLang="ko-KR" sz="1100" dirty="0"/>
                <a:t>DB</a:t>
              </a:r>
              <a:r>
                <a:rPr kumimoji="1" lang="ko-KR" altLang="en-US" sz="1100" dirty="0"/>
                <a:t>에 데이터 요청</a:t>
              </a:r>
              <a:endParaRPr kumimoji="1" lang="ko-Kore-KR" altLang="en-US" sz="11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CAD69A8-3356-DFD1-E55B-8259AFE8EF64}"/>
                </a:ext>
              </a:extLst>
            </p:cNvPr>
            <p:cNvCxnSpPr>
              <a:cxnSpLocks/>
              <a:stCxn id="47" idx="1"/>
              <a:endCxn id="54" idx="3"/>
            </p:cNvCxnSpPr>
            <p:nvPr/>
          </p:nvCxnSpPr>
          <p:spPr>
            <a:xfrm flipH="1">
              <a:off x="1978140" y="2010215"/>
              <a:ext cx="1443465" cy="708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0944ABF-EEB7-EC90-36BE-290C99AECAB9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4568905" y="1888395"/>
              <a:ext cx="825131" cy="1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F62570-0D04-67E5-D070-5B598EEB6292}"/>
              </a:ext>
            </a:extLst>
          </p:cNvPr>
          <p:cNvSpPr txBox="1"/>
          <p:nvPr/>
        </p:nvSpPr>
        <p:spPr>
          <a:xfrm>
            <a:off x="830840" y="3057301"/>
            <a:ext cx="114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요청한 </a:t>
            </a:r>
            <a:r>
              <a:rPr kumimoji="1" lang="en-US" altLang="ko-KR" sz="1100" dirty="0"/>
              <a:t>Data</a:t>
            </a:r>
            <a:r>
              <a:rPr kumimoji="1" lang="ko-KR" altLang="en-US" sz="1100" dirty="0"/>
              <a:t> 송신</a:t>
            </a:r>
            <a:endParaRPr kumimoji="1" lang="ko-Kore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4197D65-6C19-98CE-746F-CFBDCE191290}"/>
              </a:ext>
            </a:extLst>
          </p:cNvPr>
          <p:cNvCxnSpPr>
            <a:cxnSpLocks/>
          </p:cNvCxnSpPr>
          <p:nvPr/>
        </p:nvCxnSpPr>
        <p:spPr>
          <a:xfrm>
            <a:off x="1977693" y="3272744"/>
            <a:ext cx="1405489" cy="73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373990-D472-9988-F174-2926561F1C33}"/>
              </a:ext>
            </a:extLst>
          </p:cNvPr>
          <p:cNvSpPr txBox="1"/>
          <p:nvPr/>
        </p:nvSpPr>
        <p:spPr>
          <a:xfrm>
            <a:off x="3403628" y="3708588"/>
            <a:ext cx="1147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요청에 따라 </a:t>
            </a:r>
            <a:r>
              <a:rPr kumimoji="1" lang="en-US" altLang="ko-KR" sz="1100" dirty="0"/>
              <a:t>Data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가공 후 송신</a:t>
            </a:r>
            <a:endParaRPr kumimoji="1" lang="ko-Kore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BE28423-6B2E-4FA7-E910-39F1AD2FB204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550928" y="3620655"/>
            <a:ext cx="910528" cy="38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4F2F9D3-F119-15D0-FDA7-BD82E91A4298}"/>
              </a:ext>
            </a:extLst>
          </p:cNvPr>
          <p:cNvGrpSpPr/>
          <p:nvPr/>
        </p:nvGrpSpPr>
        <p:grpSpPr>
          <a:xfrm>
            <a:off x="5461456" y="3492661"/>
            <a:ext cx="1065512" cy="319099"/>
            <a:chOff x="9030765" y="1657484"/>
            <a:chExt cx="999925" cy="319099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E7F1C4A-E318-32FF-C49B-DE07150ACA01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473BC64F-381A-B005-3C8D-47F0238A86F3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9. Data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AB78079-88AA-F6BA-97F0-C79AF812892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526523" y="3620655"/>
            <a:ext cx="782323" cy="56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2B49B94-8BBE-B184-5105-88C0F1601281}"/>
              </a:ext>
            </a:extLst>
          </p:cNvPr>
          <p:cNvSpPr txBox="1"/>
          <p:nvPr/>
        </p:nvSpPr>
        <p:spPr>
          <a:xfrm>
            <a:off x="7308846" y="3800790"/>
            <a:ext cx="114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Event</a:t>
            </a:r>
            <a:r>
              <a:rPr kumimoji="1" lang="ko-Kore-KR" altLang="en-US" sz="1100" dirty="0"/>
              <a:t>에</a:t>
            </a:r>
            <a:r>
              <a:rPr kumimoji="1" lang="ko-KR" altLang="en-US" sz="1100" dirty="0"/>
              <a:t> 해당하는 </a:t>
            </a:r>
            <a:r>
              <a:rPr kumimoji="1" lang="en-US" altLang="ko-KR" sz="1100" dirty="0"/>
              <a:t>Data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뷰에 넣음</a:t>
            </a:r>
            <a:endParaRPr kumimoji="1" lang="ko-Kore-KR" altLang="en-US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7FC4E9-C68F-23D6-9D14-ADDF85924578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8456146" y="3708588"/>
            <a:ext cx="574617" cy="47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48A4F8E-5D54-49FB-B497-CA1850165A66}"/>
              </a:ext>
            </a:extLst>
          </p:cNvPr>
          <p:cNvGrpSpPr/>
          <p:nvPr/>
        </p:nvGrpSpPr>
        <p:grpSpPr>
          <a:xfrm>
            <a:off x="9030763" y="3590209"/>
            <a:ext cx="999925" cy="319099"/>
            <a:chOff x="9030765" y="1657484"/>
            <a:chExt cx="999925" cy="319099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E6568BF-8EED-14B7-CF2D-95168B0E1948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ECE2C640-3A0C-37FE-542F-21150D3A0701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11. View </a:t>
              </a:r>
              <a:r>
                <a:rPr kumimoji="1" lang="ko-KR" altLang="en-US" sz="1050" dirty="0">
                  <a:solidFill>
                    <a:schemeClr val="tx1"/>
                  </a:solidFill>
                </a:rPr>
                <a:t>리턴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6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94EE041-522A-70AB-17A4-644DCD0E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46" y="1839545"/>
            <a:ext cx="7772400" cy="3731604"/>
          </a:xfrm>
          <a:prstGeom prst="rect">
            <a:avLst/>
          </a:prstGeom>
        </p:spPr>
      </p:pic>
      <p:sp>
        <p:nvSpPr>
          <p:cNvPr id="4" name="설명선 1[L] 3">
            <a:extLst>
              <a:ext uri="{FF2B5EF4-FFF2-40B4-BE49-F238E27FC236}">
                <a16:creationId xmlns:a16="http://schemas.microsoft.com/office/drawing/2014/main" id="{45E770B6-D555-CF5C-473C-EE5AFC318126}"/>
              </a:ext>
            </a:extLst>
          </p:cNvPr>
          <p:cNvSpPr/>
          <p:nvPr/>
        </p:nvSpPr>
        <p:spPr>
          <a:xfrm>
            <a:off x="4822719" y="1097098"/>
            <a:ext cx="1367065" cy="452176"/>
          </a:xfrm>
          <a:prstGeom prst="borderCallout1">
            <a:avLst>
              <a:gd name="adj1" fmla="val 52145"/>
              <a:gd name="adj2" fmla="val 232"/>
              <a:gd name="adj3" fmla="val 201573"/>
              <a:gd name="adj4" fmla="val -224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 버튼</a:t>
            </a:r>
            <a:endParaRPr kumimoji="1" lang="ko-Kore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DAD6BD-9381-5B4E-B3B1-7068180D36EF}"/>
              </a:ext>
            </a:extLst>
          </p:cNvPr>
          <p:cNvSpPr/>
          <p:nvPr/>
        </p:nvSpPr>
        <p:spPr>
          <a:xfrm>
            <a:off x="4260501" y="2019720"/>
            <a:ext cx="793820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AA4DAA-E04B-D282-C8DF-62A6035D2332}"/>
              </a:ext>
            </a:extLst>
          </p:cNvPr>
          <p:cNvSpPr/>
          <p:nvPr/>
        </p:nvSpPr>
        <p:spPr>
          <a:xfrm>
            <a:off x="7137681" y="2049866"/>
            <a:ext cx="689985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4E37D-6241-6E32-A0FD-B37CDDF58912}"/>
              </a:ext>
            </a:extLst>
          </p:cNvPr>
          <p:cNvSpPr/>
          <p:nvPr/>
        </p:nvSpPr>
        <p:spPr>
          <a:xfrm>
            <a:off x="2339454" y="2564005"/>
            <a:ext cx="574568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DD97D-7C19-2B13-88B7-EAAC10701197}"/>
              </a:ext>
            </a:extLst>
          </p:cNvPr>
          <p:cNvSpPr/>
          <p:nvPr/>
        </p:nvSpPr>
        <p:spPr>
          <a:xfrm>
            <a:off x="2339454" y="4000950"/>
            <a:ext cx="443939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F107AF-178C-E8F9-AD3A-63695AC02689}"/>
              </a:ext>
            </a:extLst>
          </p:cNvPr>
          <p:cNvSpPr/>
          <p:nvPr/>
        </p:nvSpPr>
        <p:spPr>
          <a:xfrm>
            <a:off x="2339454" y="4506433"/>
            <a:ext cx="1107131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65B6B-8E97-6BA0-AD46-67EE6E6FD658}"/>
              </a:ext>
            </a:extLst>
          </p:cNvPr>
          <p:cNvSpPr/>
          <p:nvPr/>
        </p:nvSpPr>
        <p:spPr>
          <a:xfrm>
            <a:off x="2339453" y="5011916"/>
            <a:ext cx="1177470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설명선 1[L] 16">
            <a:extLst>
              <a:ext uri="{FF2B5EF4-FFF2-40B4-BE49-F238E27FC236}">
                <a16:creationId xmlns:a16="http://schemas.microsoft.com/office/drawing/2014/main" id="{8E415000-F81E-B3DC-69D5-691467973DBD}"/>
              </a:ext>
            </a:extLst>
          </p:cNvPr>
          <p:cNvSpPr/>
          <p:nvPr/>
        </p:nvSpPr>
        <p:spPr>
          <a:xfrm>
            <a:off x="7784123" y="1137290"/>
            <a:ext cx="1367065" cy="452176"/>
          </a:xfrm>
          <a:prstGeom prst="borderCallout1">
            <a:avLst>
              <a:gd name="adj1" fmla="val 52145"/>
              <a:gd name="adj2" fmla="val 232"/>
              <a:gd name="adj3" fmla="val 201573"/>
              <a:gd name="adj4" fmla="val -224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upload </a:t>
            </a:r>
            <a:r>
              <a:rPr kumimoji="1" lang="ko-KR" altLang="en-US" sz="1500" dirty="0">
                <a:solidFill>
                  <a:schemeClr val="tx1"/>
                </a:solidFill>
              </a:rPr>
              <a:t>버튼</a:t>
            </a:r>
            <a:endParaRPr kumimoji="1" lang="ko-Kore-KR" altLang="en-US" sz="1500" dirty="0"/>
          </a:p>
        </p:txBody>
      </p:sp>
      <p:sp>
        <p:nvSpPr>
          <p:cNvPr id="18" name="설명선 1[L] 17">
            <a:extLst>
              <a:ext uri="{FF2B5EF4-FFF2-40B4-BE49-F238E27FC236}">
                <a16:creationId xmlns:a16="http://schemas.microsoft.com/office/drawing/2014/main" id="{8D505FAB-B0C7-D23C-55CC-FB91567474C0}"/>
              </a:ext>
            </a:extLst>
          </p:cNvPr>
          <p:cNvSpPr/>
          <p:nvPr/>
        </p:nvSpPr>
        <p:spPr>
          <a:xfrm>
            <a:off x="2763052" y="1628497"/>
            <a:ext cx="1497449" cy="452176"/>
          </a:xfrm>
          <a:prstGeom prst="borderCallout1">
            <a:avLst>
              <a:gd name="adj1" fmla="val 52145"/>
              <a:gd name="adj2" fmla="val 232"/>
              <a:gd name="adj3" fmla="val 201573"/>
              <a:gd name="adj4" fmla="val -224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초기화 버튼</a:t>
            </a:r>
            <a:endParaRPr kumimoji="1" lang="ko-Kore-KR" altLang="en-US" sz="1500" dirty="0"/>
          </a:p>
        </p:txBody>
      </p:sp>
      <p:sp>
        <p:nvSpPr>
          <p:cNvPr id="19" name="설명선 1[L] 18">
            <a:extLst>
              <a:ext uri="{FF2B5EF4-FFF2-40B4-BE49-F238E27FC236}">
                <a16:creationId xmlns:a16="http://schemas.microsoft.com/office/drawing/2014/main" id="{286CBDCE-C6DA-1E6B-2B73-3C8D01C1C7CD}"/>
              </a:ext>
            </a:extLst>
          </p:cNvPr>
          <p:cNvSpPr/>
          <p:nvPr/>
        </p:nvSpPr>
        <p:spPr>
          <a:xfrm>
            <a:off x="160774" y="2976824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68239"/>
              <a:gd name="adj4" fmla="val 147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만 삭제하는 버튼</a:t>
            </a:r>
            <a:endParaRPr kumimoji="1" lang="ko-Kore-KR" altLang="en-US" sz="1500" dirty="0"/>
          </a:p>
        </p:txBody>
      </p:sp>
      <p:sp>
        <p:nvSpPr>
          <p:cNvPr id="20" name="설명선 1[L] 19">
            <a:extLst>
              <a:ext uri="{FF2B5EF4-FFF2-40B4-BE49-F238E27FC236}">
                <a16:creationId xmlns:a16="http://schemas.microsoft.com/office/drawing/2014/main" id="{C835CA05-34B6-49D9-91B2-6B30239A3AD3}"/>
              </a:ext>
            </a:extLst>
          </p:cNvPr>
          <p:cNvSpPr/>
          <p:nvPr/>
        </p:nvSpPr>
        <p:spPr>
          <a:xfrm>
            <a:off x="3879848" y="3861916"/>
            <a:ext cx="1367065" cy="452176"/>
          </a:xfrm>
          <a:prstGeom prst="borderCallout1">
            <a:avLst>
              <a:gd name="adj1" fmla="val 52145"/>
              <a:gd name="adj2" fmla="val 232"/>
              <a:gd name="adj3" fmla="val 181573"/>
              <a:gd name="adj4" fmla="val -312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테이블 보는 버튼</a:t>
            </a:r>
            <a:endParaRPr kumimoji="1" lang="ko-Kore-KR" altLang="en-US" sz="1500" dirty="0"/>
          </a:p>
        </p:txBody>
      </p:sp>
      <p:sp>
        <p:nvSpPr>
          <p:cNvPr id="21" name="설명선 1[L] 20">
            <a:extLst>
              <a:ext uri="{FF2B5EF4-FFF2-40B4-BE49-F238E27FC236}">
                <a16:creationId xmlns:a16="http://schemas.microsoft.com/office/drawing/2014/main" id="{3A01E3FE-3F72-D395-D7AA-1C3504FC2714}"/>
              </a:ext>
            </a:extLst>
          </p:cNvPr>
          <p:cNvSpPr/>
          <p:nvPr/>
        </p:nvSpPr>
        <p:spPr>
          <a:xfrm>
            <a:off x="3358310" y="5994348"/>
            <a:ext cx="1367065" cy="452176"/>
          </a:xfrm>
          <a:prstGeom prst="borderCallout1">
            <a:avLst>
              <a:gd name="adj1" fmla="val 52145"/>
              <a:gd name="adj2" fmla="val 232"/>
              <a:gd name="adj3" fmla="val -147316"/>
              <a:gd name="adj4" fmla="val -334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그래프 보는 버튼</a:t>
            </a:r>
            <a:endParaRPr kumimoji="1" lang="ko-Kore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C7E32-26A7-A633-D774-FBEBA331FC0C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Front End UI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17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933B121-E263-F4C6-6748-6909EDC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15" y="775504"/>
            <a:ext cx="6690769" cy="60014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EDAB5E-8C8D-C422-C4E7-205EF9414838}"/>
              </a:ext>
            </a:extLst>
          </p:cNvPr>
          <p:cNvSpPr/>
          <p:nvPr/>
        </p:nvSpPr>
        <p:spPr>
          <a:xfrm>
            <a:off x="2868200" y="1877356"/>
            <a:ext cx="443939" cy="34543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설명선 1[L] 4">
            <a:extLst>
              <a:ext uri="{FF2B5EF4-FFF2-40B4-BE49-F238E27FC236}">
                <a16:creationId xmlns:a16="http://schemas.microsoft.com/office/drawing/2014/main" id="{8CEFCCBC-407A-64AE-E6B4-F1DCB7768109}"/>
              </a:ext>
            </a:extLst>
          </p:cNvPr>
          <p:cNvSpPr/>
          <p:nvPr/>
        </p:nvSpPr>
        <p:spPr>
          <a:xfrm>
            <a:off x="160774" y="2976824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130011"/>
              <a:gd name="adj4" fmla="val 1787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파일 체크 항목</a:t>
            </a:r>
            <a:endParaRPr kumimoji="1" lang="ko-Kore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50829-0382-6A2D-A38B-B19EAED235E9}"/>
              </a:ext>
            </a:extLst>
          </p:cNvPr>
          <p:cNvSpPr/>
          <p:nvPr/>
        </p:nvSpPr>
        <p:spPr>
          <a:xfrm>
            <a:off x="5524268" y="2210763"/>
            <a:ext cx="1119600" cy="27533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설명선 1[L] 7">
            <a:extLst>
              <a:ext uri="{FF2B5EF4-FFF2-40B4-BE49-F238E27FC236}">
                <a16:creationId xmlns:a16="http://schemas.microsoft.com/office/drawing/2014/main" id="{919198F9-655D-E80B-7F68-3CAD28DDFE3B}"/>
              </a:ext>
            </a:extLst>
          </p:cNvPr>
          <p:cNvSpPr/>
          <p:nvPr/>
        </p:nvSpPr>
        <p:spPr>
          <a:xfrm>
            <a:off x="9855184" y="2750736"/>
            <a:ext cx="1641793" cy="452176"/>
          </a:xfrm>
          <a:prstGeom prst="borderCallout1">
            <a:avLst>
              <a:gd name="adj1" fmla="val 52145"/>
              <a:gd name="adj2" fmla="val 1760"/>
              <a:gd name="adj3" fmla="val -86473"/>
              <a:gd name="adj4" fmla="val -1954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Uploaded</a:t>
            </a:r>
            <a:r>
              <a:rPr kumimoji="1" lang="ko-KR" altLang="en-US" sz="1500" dirty="0">
                <a:solidFill>
                  <a:schemeClr val="tx1"/>
                </a:solidFill>
              </a:rPr>
              <a:t>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의 내용 보는 버튼</a:t>
            </a:r>
            <a:endParaRPr kumimoji="1" lang="ko-Kore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26ABD-ED45-FD6B-B1BD-96791FCE8E8A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Front End UI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0832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02C7DC7-1B6F-70C5-4FE3-0B40AD24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92" y="1818752"/>
            <a:ext cx="4460910" cy="3386293"/>
          </a:xfrm>
          <a:prstGeom prst="rect">
            <a:avLst/>
          </a:prstGeom>
        </p:spPr>
      </p:pic>
      <p:pic>
        <p:nvPicPr>
          <p:cNvPr id="5" name="그림 4" descr="텍스트, 영수증, 번호, 폰트이(가) 표시된 사진&#10;&#10;자동 생성된 설명">
            <a:extLst>
              <a:ext uri="{FF2B5EF4-FFF2-40B4-BE49-F238E27FC236}">
                <a16:creationId xmlns:a16="http://schemas.microsoft.com/office/drawing/2014/main" id="{6B3788EF-888E-1F79-BEE2-A589AAC8E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902" y="2664698"/>
            <a:ext cx="5468715" cy="2369525"/>
          </a:xfrm>
          <a:prstGeom prst="rect">
            <a:avLst/>
          </a:prstGeom>
        </p:spPr>
      </p:pic>
      <p:sp>
        <p:nvSpPr>
          <p:cNvPr id="7" name="설명선 1[L] 6">
            <a:extLst>
              <a:ext uri="{FF2B5EF4-FFF2-40B4-BE49-F238E27FC236}">
                <a16:creationId xmlns:a16="http://schemas.microsoft.com/office/drawing/2014/main" id="{CD47CBDF-88D6-749F-5F8B-9928259709A1}"/>
              </a:ext>
            </a:extLst>
          </p:cNvPr>
          <p:cNvSpPr/>
          <p:nvPr/>
        </p:nvSpPr>
        <p:spPr>
          <a:xfrm>
            <a:off x="4012684" y="5377123"/>
            <a:ext cx="1508927" cy="734427"/>
          </a:xfrm>
          <a:prstGeom prst="borderCallout1">
            <a:avLst>
              <a:gd name="adj1" fmla="val 52145"/>
              <a:gd name="adj2" fmla="val 99461"/>
              <a:gd name="adj3" fmla="val -52744"/>
              <a:gd name="adj4" fmla="val 12709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</a:rPr>
              <a:t>File </a:t>
            </a:r>
            <a:r>
              <a:rPr kumimoji="1" lang="ko-Kore-KR" altLang="en-US" sz="1500" dirty="0">
                <a:solidFill>
                  <a:schemeClr val="tx1"/>
                </a:solidFill>
              </a:rPr>
              <a:t>초기</a:t>
            </a:r>
            <a:r>
              <a:rPr kumimoji="1" lang="ko-KR" altLang="en-US" sz="1500" dirty="0">
                <a:solidFill>
                  <a:schemeClr val="tx1"/>
                </a:solidFill>
              </a:rPr>
              <a:t>화 및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선택으로 돌아가는 버튼</a:t>
            </a:r>
            <a:endParaRPr kumimoji="1" lang="ko-Kore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B253AB-A06F-3BD7-721F-780E12CA9905}"/>
              </a:ext>
            </a:extLst>
          </p:cNvPr>
          <p:cNvSpPr/>
          <p:nvPr/>
        </p:nvSpPr>
        <p:spPr>
          <a:xfrm>
            <a:off x="5754383" y="4545622"/>
            <a:ext cx="483131" cy="2260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11B56-DFF5-E0C6-CD90-05DF6C2231EE}"/>
              </a:ext>
            </a:extLst>
          </p:cNvPr>
          <p:cNvSpPr/>
          <p:nvPr/>
        </p:nvSpPr>
        <p:spPr>
          <a:xfrm>
            <a:off x="5754383" y="4806492"/>
            <a:ext cx="379717" cy="1737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설명선 1[L] 9">
            <a:extLst>
              <a:ext uri="{FF2B5EF4-FFF2-40B4-BE49-F238E27FC236}">
                <a16:creationId xmlns:a16="http://schemas.microsoft.com/office/drawing/2014/main" id="{55A83B18-3BC2-AAAC-68CC-55B03BB5C979}"/>
              </a:ext>
            </a:extLst>
          </p:cNvPr>
          <p:cNvSpPr/>
          <p:nvPr/>
        </p:nvSpPr>
        <p:spPr>
          <a:xfrm>
            <a:off x="7927602" y="4771710"/>
            <a:ext cx="1508927" cy="452176"/>
          </a:xfrm>
          <a:prstGeom prst="borderCallout1">
            <a:avLst>
              <a:gd name="adj1" fmla="val 56110"/>
              <a:gd name="adj2" fmla="val 244"/>
              <a:gd name="adj3" fmla="val -27165"/>
              <a:gd name="adj4" fmla="val -1110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F7C59-3B5D-9BD1-B67E-7A11971B8C9C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Front End UI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8515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프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42AECE39-CC96-A829-113C-A8D47C69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0976"/>
            <a:ext cx="7772400" cy="49560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8F6DF1-8FA2-D815-2A7D-76CFF029C654}"/>
              </a:ext>
            </a:extLst>
          </p:cNvPr>
          <p:cNvSpPr/>
          <p:nvPr/>
        </p:nvSpPr>
        <p:spPr>
          <a:xfrm>
            <a:off x="8820264" y="2491740"/>
            <a:ext cx="1161936" cy="388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545F3-7ECD-CAF7-7CD9-B81AEDA893D6}"/>
              </a:ext>
            </a:extLst>
          </p:cNvPr>
          <p:cNvSpPr/>
          <p:nvPr/>
        </p:nvSpPr>
        <p:spPr>
          <a:xfrm>
            <a:off x="2244090" y="5669280"/>
            <a:ext cx="521970" cy="2034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설명선 1[L] 5">
            <a:extLst>
              <a:ext uri="{FF2B5EF4-FFF2-40B4-BE49-F238E27FC236}">
                <a16:creationId xmlns:a16="http://schemas.microsoft.com/office/drawing/2014/main" id="{620345CB-DB17-102E-9954-5E02E5420AD6}"/>
              </a:ext>
            </a:extLst>
          </p:cNvPr>
          <p:cNvSpPr/>
          <p:nvPr/>
        </p:nvSpPr>
        <p:spPr>
          <a:xfrm>
            <a:off x="160774" y="4428434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68239"/>
              <a:gd name="adj4" fmla="val 147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  <p:sp>
        <p:nvSpPr>
          <p:cNvPr id="7" name="설명선 1[L] 6">
            <a:extLst>
              <a:ext uri="{FF2B5EF4-FFF2-40B4-BE49-F238E27FC236}">
                <a16:creationId xmlns:a16="http://schemas.microsoft.com/office/drawing/2014/main" id="{56B3DCA1-E887-A819-8F17-0DE997FDF522}"/>
              </a:ext>
            </a:extLst>
          </p:cNvPr>
          <p:cNvSpPr/>
          <p:nvPr/>
        </p:nvSpPr>
        <p:spPr>
          <a:xfrm>
            <a:off x="7311337" y="1269182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68239"/>
              <a:gd name="adj4" fmla="val 147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그래프 그룹을 선택하는 </a:t>
            </a:r>
            <a:r>
              <a:rPr kumimoji="1" lang="en-US" altLang="ko-KR" sz="1500" dirty="0">
                <a:solidFill>
                  <a:schemeClr val="tx1"/>
                </a:solidFill>
              </a:rPr>
              <a:t>UI</a:t>
            </a:r>
            <a:endParaRPr kumimoji="1" lang="ko-Kore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B53DC-89CF-1662-4C57-2D33DC838704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Front End UI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2028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FEB6F-5215-EBCE-FBB4-391D5F41D388}"/>
              </a:ext>
            </a:extLst>
          </p:cNvPr>
          <p:cNvSpPr txBox="1"/>
          <p:nvPr/>
        </p:nvSpPr>
        <p:spPr>
          <a:xfrm>
            <a:off x="3094182" y="360218"/>
            <a:ext cx="600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Back End API </a:t>
            </a:r>
            <a:r>
              <a:rPr kumimoji="1" lang="ko-Kore-KR" altLang="en-US" sz="3000" b="1" dirty="0"/>
              <a:t>문서</a:t>
            </a:r>
          </a:p>
        </p:txBody>
      </p:sp>
      <p:pic>
        <p:nvPicPr>
          <p:cNvPr id="4" name="그림 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E3D6F29-2F51-FA75-45DB-7B5D8405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0" y="880526"/>
            <a:ext cx="6681956" cy="53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275</Words>
  <Application>Microsoft Macintosh PowerPoint</Application>
  <PresentationFormat>와이드스크린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최민성</dc:creator>
  <cp:lastModifiedBy>최민성</cp:lastModifiedBy>
  <cp:revision>3</cp:revision>
  <dcterms:created xsi:type="dcterms:W3CDTF">2023-08-21T01:24:22Z</dcterms:created>
  <dcterms:modified xsi:type="dcterms:W3CDTF">2023-08-22T08:06:13Z</dcterms:modified>
</cp:coreProperties>
</file>