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2973" y="2845472"/>
            <a:ext cx="350605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445124"/>
            <a:ext cx="10534650" cy="4265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23766" y="1040736"/>
            <a:ext cx="10284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12700" marR="508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Book A Doctor Using MERN Stack</a:t>
            </a:r>
            <a:endParaRPr lang="en-US"/>
          </a:p>
        </p:txBody>
      </p:sp>
      <p:sp>
        <p:nvSpPr>
          <p:cNvPr id="11" name="Google Shape;11;p1"/>
          <p:cNvSpPr txBox="1"/>
          <p:nvPr/>
        </p:nvSpPr>
        <p:spPr>
          <a:xfrm>
            <a:off x="6179422" y="3233100"/>
            <a:ext cx="5424900" cy="249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9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MEMBER(BATCH NO:09 )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Gowtham B(21152</a:t>
            </a:r>
            <a:r>
              <a:rPr lang="en-IN" alt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205044)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Harish S </a:t>
            </a:r>
            <a:r>
              <a:rPr lang="en-IN" alt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211521205047)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Hari Vignesh (211521205050)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Gokul Krishnan K (211521205043)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50"/>
            <a:ext cx="12192000" cy="6541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254" dirty="0"/>
              <a:t> </a:t>
            </a:r>
            <a:r>
              <a:rPr spc="-5" dirty="0"/>
              <a:t>YOU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730" y="672833"/>
            <a:ext cx="2089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Abstract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597025" y="1884970"/>
            <a:ext cx="8986520" cy="354436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using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Express, React, Node.js). The application aims to streamline the process of booking medical appointments, providing a user-friendly interface for patients to search for doctors by specialty, location, and availability, and make instant bookings.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leverages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data,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logic,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responsive user interface,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server-side functionality. The integration of these technologies enables a full-stack, highly scalable, and robust web solution that optimizes the process of scheduling doctor appointments.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381000"/>
            <a:ext cx="3039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Introduction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137921"/>
            <a:ext cx="9882894" cy="49635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access to healthcare services must be as seamless and efficient as possible. Traditional methods of scheduling doctor appointments, such as phone calls or in-person visits to clinics, can often lead to long waiting times, miscommunication, and a lack of transparency. With the increasing digitization of services, there is a growing need for a modern, user-friendly solution that simplifies the process of finding and booking medical professionals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is designed to address this need by offering a comprehensive, online platform where patients can easily search for doctors, view their availability, and book appointments with just a few clicks. Built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 powerful combination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—the application ensures a responsive, scalable, and highly efficient experience for both patients and doctors</a:t>
            </a:r>
            <a:r>
              <a:rPr lang="en-US" sz="2000" dirty="0"/>
              <a:t>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allows patients to filter doctors based on specialties, locations, and available time slots. Doctors, in turn, have access to a dashboard where they can manage appointments, update availability, and communicate with patients. The platform also includes robust authentication mechanisms to ensure privacy and security of user 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6825" y="603117"/>
            <a:ext cx="4138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Proposed</a:t>
            </a:r>
            <a:r>
              <a:rPr sz="4800" spc="-90" dirty="0"/>
              <a:t> </a:t>
            </a:r>
            <a:r>
              <a:rPr sz="4800" spc="-5" dirty="0"/>
              <a:t>system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813026"/>
            <a:ext cx="10896600" cy="337464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for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aims to create a seamless, efficient, and user-friendly platform for patients to book appointments with doctors. By leveraging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Express.js, React.js, and Node.js), the system ensures scalability, responsiveness, and ease of maintenance. Below is a detailed breakdown of the proposed system.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system will allow patients and doctors to interact efficiently, automating and streamlining the entire booking process. It leverages the power of the MERN stack to deliver a robust, scalable, and responsive solution for modern healthcare needs.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477" y="990600"/>
            <a:ext cx="429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10" dirty="0"/>
              <a:t>Front-end Model</a:t>
            </a:r>
            <a:endParaRPr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904998" y="1997838"/>
            <a:ext cx="8839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will be built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powerful and popular JavaScript library for creating user interfaces. React will be responsible for rendering the components and managing the state of the application to deliver a smooth, interactive, and responsive experience to both patients and doctors. Below is a breakdown of how the frontend will be designed and its key components.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frontend, powered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ensures a responsive, fast, and scalable user interface for the "Book a Doctor" platform. It integrates seamlessly with the backend APIs, ensuring real-time booking and appointment management while delivering a great user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5257800" cy="281292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6324600" cy="2812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5411" y="914400"/>
            <a:ext cx="4301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Model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3999" y="2133600"/>
            <a:ext cx="914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is the core that handles business logic, manages data, and communicates between the frontend and the database. The backend will be built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database. The backend handles user authentication, data storage, appointment management, and API endpoints that the frontend interacts with.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backend model ensures a structured and secure approach to managing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application, providing efficient data storage, user management, and seamless integration with the frontend through a RESTful API.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762000"/>
            <a:ext cx="4645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22098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is designed to streamline the process of booking medical appointments, allowing patients to search for doctors and book appointments based on real-time availability. The application will 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Express.js, React.js, Node.js) for both backend and frontend development, creating a full-stack solution.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working model demonstrates how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functions end-to-end using the MERN stack. By integrating a user-friendly frontend with a robust backend and database, the system provides a seamless and efficient way for patients to book appointments and for doctors to manage their schedules.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4770</Words>
  <Application>WPS Presentation</Application>
  <PresentationFormat/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Times New Roman</vt:lpstr>
      <vt:lpstr>Microsoft YaHei</vt:lpstr>
      <vt:lpstr>Arial Unicode MS</vt:lpstr>
      <vt:lpstr>Calibri</vt:lpstr>
      <vt:lpstr>Office Theme</vt:lpstr>
      <vt:lpstr>Book A Doctor Using MERN Stack</vt:lpstr>
      <vt:lpstr>Abstract</vt:lpstr>
      <vt:lpstr>Introduction</vt:lpstr>
      <vt:lpstr>Proposed system</vt:lpstr>
      <vt:lpstr>Front-end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A Doctor Using MERN Stack</dc:title>
  <dc:creator/>
  <cp:lastModifiedBy>outfi</cp:lastModifiedBy>
  <cp:revision>1</cp:revision>
  <dcterms:created xsi:type="dcterms:W3CDTF">2024-10-09T13:47:33Z</dcterms:created>
  <dcterms:modified xsi:type="dcterms:W3CDTF">2024-10-09T13:47:33Z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179B4740A25C4A1EB7847D06CCA261CB_12</vt:lpwstr>
  </property>
  <property fmtid="{D5CDD505-2E9C-101B-9397-08002B2CF9AE}" pid="3" name="KSOProductBuildVer">
    <vt:lpwstr>1033-12.2.0.13472</vt:lpwstr>
  </property>
</Properties>
</file>