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6" r:id="rId9"/>
    <p:sldId id="264" r:id="rId10"/>
    <p:sldId id="267" r:id="rId11"/>
    <p:sldId id="262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CC528-7EE4-47EA-9460-7E26E3A72A0A}" v="9" dt="2024-10-08T14:22:40.6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Baskaran" userId="e13564cc07175cdc" providerId="LiveId" clId="{2FFCC528-7EE4-47EA-9460-7E26E3A72A0A}"/>
    <pc:docChg chg="undo custSel addSld delSld modSld sldOrd">
      <pc:chgData name="Gowtham Baskaran" userId="e13564cc07175cdc" providerId="LiveId" clId="{2FFCC528-7EE4-47EA-9460-7E26E3A72A0A}" dt="2024-10-08T14:22:41.525" v="303" actId="962"/>
      <pc:docMkLst>
        <pc:docMk/>
      </pc:docMkLst>
      <pc:sldChg chg="modSp mod">
        <pc:chgData name="Gowtham Baskaran" userId="e13564cc07175cdc" providerId="LiveId" clId="{2FFCC528-7EE4-47EA-9460-7E26E3A72A0A}" dt="2024-10-08T13:40:07.428" v="131" actId="20577"/>
        <pc:sldMkLst>
          <pc:docMk/>
          <pc:sldMk cId="0" sldId="256"/>
        </pc:sldMkLst>
        <pc:spChg chg="mod">
          <ac:chgData name="Gowtham Baskaran" userId="e13564cc07175cdc" providerId="LiveId" clId="{2FFCC528-7EE4-47EA-9460-7E26E3A72A0A}" dt="2024-10-08T13:35:59.427" v="3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owtham Baskaran" userId="e13564cc07175cdc" providerId="LiveId" clId="{2FFCC528-7EE4-47EA-9460-7E26E3A72A0A}" dt="2024-10-08T13:40:07.428" v="13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Gowtham Baskaran" userId="e13564cc07175cdc" providerId="LiveId" clId="{2FFCC528-7EE4-47EA-9460-7E26E3A72A0A}" dt="2024-10-08T13:53:21.225" v="218" actId="2711"/>
        <pc:sldMkLst>
          <pc:docMk/>
          <pc:sldMk cId="0" sldId="257"/>
        </pc:sldMkLst>
        <pc:spChg chg="mod">
          <ac:chgData name="Gowtham Baskaran" userId="e13564cc07175cdc" providerId="LiveId" clId="{2FFCC528-7EE4-47EA-9460-7E26E3A72A0A}" dt="2024-10-08T13:53:21.225" v="218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Gowtham Baskaran" userId="e13564cc07175cdc" providerId="LiveId" clId="{2FFCC528-7EE4-47EA-9460-7E26E3A72A0A}" dt="2024-10-08T13:52:51.021" v="213" actId="2711"/>
        <pc:sldMkLst>
          <pc:docMk/>
          <pc:sldMk cId="0" sldId="258"/>
        </pc:sldMkLst>
        <pc:spChg chg="mod">
          <ac:chgData name="Gowtham Baskaran" userId="e13564cc07175cdc" providerId="LiveId" clId="{2FFCC528-7EE4-47EA-9460-7E26E3A72A0A}" dt="2024-10-08T13:52:51.021" v="213" actId="2711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Gowtham Baskaran" userId="e13564cc07175cdc" providerId="LiveId" clId="{2FFCC528-7EE4-47EA-9460-7E26E3A72A0A}" dt="2024-10-08T14:10:29.275" v="252" actId="20577"/>
        <pc:sldMkLst>
          <pc:docMk/>
          <pc:sldMk cId="0" sldId="259"/>
        </pc:sldMkLst>
        <pc:spChg chg="mod">
          <ac:chgData name="Gowtham Baskaran" userId="e13564cc07175cdc" providerId="LiveId" clId="{2FFCC528-7EE4-47EA-9460-7E26E3A72A0A}" dt="2024-10-08T14:10:13.215" v="249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Gowtham Baskaran" userId="e13564cc07175cdc" providerId="LiveId" clId="{2FFCC528-7EE4-47EA-9460-7E26E3A72A0A}" dt="2024-10-08T14:10:29.275" v="252" actId="20577"/>
          <ac:spMkLst>
            <pc:docMk/>
            <pc:sldMk cId="0" sldId="259"/>
            <ac:spMk id="4" creationId="{43109A7D-36EE-4951-4420-EAA3666FCAC1}"/>
          </ac:spMkLst>
        </pc:spChg>
        <pc:graphicFrameChg chg="del">
          <ac:chgData name="Gowtham Baskaran" userId="e13564cc07175cdc" providerId="LiveId" clId="{2FFCC528-7EE4-47EA-9460-7E26E3A72A0A}" dt="2024-10-08T14:08:09.482" v="240" actId="478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  <pc:sldChg chg="del">
        <pc:chgData name="Gowtham Baskaran" userId="e13564cc07175cdc" providerId="LiveId" clId="{2FFCC528-7EE4-47EA-9460-7E26E3A72A0A}" dt="2024-10-08T13:44:26.916" v="143" actId="2696"/>
        <pc:sldMkLst>
          <pc:docMk/>
          <pc:sldMk cId="0" sldId="260"/>
        </pc:sldMkLst>
      </pc:sldChg>
      <pc:sldChg chg="modSp mod">
        <pc:chgData name="Gowtham Baskaran" userId="e13564cc07175cdc" providerId="LiveId" clId="{2FFCC528-7EE4-47EA-9460-7E26E3A72A0A}" dt="2024-10-08T13:52:13.498" v="210" actId="2711"/>
        <pc:sldMkLst>
          <pc:docMk/>
          <pc:sldMk cId="0" sldId="261"/>
        </pc:sldMkLst>
        <pc:spChg chg="mod">
          <ac:chgData name="Gowtham Baskaran" userId="e13564cc07175cdc" providerId="LiveId" clId="{2FFCC528-7EE4-47EA-9460-7E26E3A72A0A}" dt="2024-10-08T13:52:13.498" v="210" actId="2711"/>
          <ac:spMkLst>
            <pc:docMk/>
            <pc:sldMk cId="0" sldId="261"/>
            <ac:spMk id="3" creationId="{00000000-0000-0000-0000-000000000000}"/>
          </ac:spMkLst>
        </pc:spChg>
      </pc:sldChg>
      <pc:sldChg chg="addSp modSp new mod">
        <pc:chgData name="Gowtham Baskaran" userId="e13564cc07175cdc" providerId="LiveId" clId="{2FFCC528-7EE4-47EA-9460-7E26E3A72A0A}" dt="2024-10-08T14:15:36.218" v="286" actId="20577"/>
        <pc:sldMkLst>
          <pc:docMk/>
          <pc:sldMk cId="1452113667" sldId="263"/>
        </pc:sldMkLst>
        <pc:spChg chg="add mod">
          <ac:chgData name="Gowtham Baskaran" userId="e13564cc07175cdc" providerId="LiveId" clId="{2FFCC528-7EE4-47EA-9460-7E26E3A72A0A}" dt="2024-10-08T14:11:12.977" v="255" actId="1076"/>
          <ac:spMkLst>
            <pc:docMk/>
            <pc:sldMk cId="1452113667" sldId="263"/>
            <ac:spMk id="2" creationId="{FB43476E-C728-F036-9DA2-FEBE8DFC0F39}"/>
          </ac:spMkLst>
        </pc:spChg>
        <pc:spChg chg="add mod">
          <ac:chgData name="Gowtham Baskaran" userId="e13564cc07175cdc" providerId="LiveId" clId="{2FFCC528-7EE4-47EA-9460-7E26E3A72A0A}" dt="2024-10-08T14:15:36.218" v="286" actId="20577"/>
          <ac:spMkLst>
            <pc:docMk/>
            <pc:sldMk cId="1452113667" sldId="263"/>
            <ac:spMk id="3" creationId="{E46162B9-52C0-03E0-FBB8-09B32849A8A5}"/>
          </ac:spMkLst>
        </pc:spChg>
      </pc:sldChg>
      <pc:sldChg chg="addSp modSp new mod">
        <pc:chgData name="Gowtham Baskaran" userId="e13564cc07175cdc" providerId="LiveId" clId="{2FFCC528-7EE4-47EA-9460-7E26E3A72A0A}" dt="2024-10-08T14:21:20.676" v="299" actId="2711"/>
        <pc:sldMkLst>
          <pc:docMk/>
          <pc:sldMk cId="2748560151" sldId="264"/>
        </pc:sldMkLst>
        <pc:spChg chg="add mod">
          <ac:chgData name="Gowtham Baskaran" userId="e13564cc07175cdc" providerId="LiveId" clId="{2FFCC528-7EE4-47EA-9460-7E26E3A72A0A}" dt="2024-10-08T13:55:43.191" v="239" actId="1076"/>
          <ac:spMkLst>
            <pc:docMk/>
            <pc:sldMk cId="2748560151" sldId="264"/>
            <ac:spMk id="2" creationId="{3D58F450-9FBC-FD82-E538-8536A8656A76}"/>
          </ac:spMkLst>
        </pc:spChg>
        <pc:spChg chg="add mod">
          <ac:chgData name="Gowtham Baskaran" userId="e13564cc07175cdc" providerId="LiveId" clId="{2FFCC528-7EE4-47EA-9460-7E26E3A72A0A}" dt="2024-10-08T14:21:20.676" v="299" actId="2711"/>
          <ac:spMkLst>
            <pc:docMk/>
            <pc:sldMk cId="2748560151" sldId="264"/>
            <ac:spMk id="3" creationId="{C9D1A2CD-EC40-12EF-D332-0843313528C1}"/>
          </ac:spMkLst>
        </pc:spChg>
      </pc:sldChg>
      <pc:sldChg chg="addSp modSp new mod ord">
        <pc:chgData name="Gowtham Baskaran" userId="e13564cc07175cdc" providerId="LiveId" clId="{2FFCC528-7EE4-47EA-9460-7E26E3A72A0A}" dt="2024-10-08T14:13:57.671" v="273" actId="1076"/>
        <pc:sldMkLst>
          <pc:docMk/>
          <pc:sldMk cId="338363386" sldId="265"/>
        </pc:sldMkLst>
        <pc:picChg chg="add mod">
          <ac:chgData name="Gowtham Baskaran" userId="e13564cc07175cdc" providerId="LiveId" clId="{2FFCC528-7EE4-47EA-9460-7E26E3A72A0A}" dt="2024-10-08T14:13:33.486" v="265" actId="1076"/>
          <ac:picMkLst>
            <pc:docMk/>
            <pc:sldMk cId="338363386" sldId="265"/>
            <ac:picMk id="3" creationId="{B7D02B78-7FBE-0837-FB97-03158B9C05E7}"/>
          </ac:picMkLst>
        </pc:picChg>
        <pc:picChg chg="add mod">
          <ac:chgData name="Gowtham Baskaran" userId="e13564cc07175cdc" providerId="LiveId" clId="{2FFCC528-7EE4-47EA-9460-7E26E3A72A0A}" dt="2024-10-08T14:13:57.671" v="273" actId="1076"/>
          <ac:picMkLst>
            <pc:docMk/>
            <pc:sldMk cId="338363386" sldId="265"/>
            <ac:picMk id="5" creationId="{5323F72E-1DDD-1E46-C433-1F2A03F413D6}"/>
          </ac:picMkLst>
        </pc:picChg>
      </pc:sldChg>
      <pc:sldChg chg="addSp modSp new mod">
        <pc:chgData name="Gowtham Baskaran" userId="e13564cc07175cdc" providerId="LiveId" clId="{2FFCC528-7EE4-47EA-9460-7E26E3A72A0A}" dt="2024-10-08T14:18:25.674" v="290" actId="962"/>
        <pc:sldMkLst>
          <pc:docMk/>
          <pc:sldMk cId="1259043246" sldId="266"/>
        </pc:sldMkLst>
        <pc:picChg chg="add mod">
          <ac:chgData name="Gowtham Baskaran" userId="e13564cc07175cdc" providerId="LiveId" clId="{2FFCC528-7EE4-47EA-9460-7E26E3A72A0A}" dt="2024-10-08T14:18:25.674" v="290" actId="962"/>
          <ac:picMkLst>
            <pc:docMk/>
            <pc:sldMk cId="1259043246" sldId="266"/>
            <ac:picMk id="3" creationId="{438DC894-8897-2E74-9313-4DE462F93A8A}"/>
          </ac:picMkLst>
        </pc:picChg>
      </pc:sldChg>
      <pc:sldChg chg="addSp modSp new mod">
        <pc:chgData name="Gowtham Baskaran" userId="e13564cc07175cdc" providerId="LiveId" clId="{2FFCC528-7EE4-47EA-9460-7E26E3A72A0A}" dt="2024-10-08T14:22:41.525" v="303" actId="962"/>
        <pc:sldMkLst>
          <pc:docMk/>
          <pc:sldMk cId="3214529896" sldId="267"/>
        </pc:sldMkLst>
        <pc:picChg chg="add mod">
          <ac:chgData name="Gowtham Baskaran" userId="e13564cc07175cdc" providerId="LiveId" clId="{2FFCC528-7EE4-47EA-9460-7E26E3A72A0A}" dt="2024-10-08T14:22:41.525" v="303" actId="962"/>
          <ac:picMkLst>
            <pc:docMk/>
            <pc:sldMk cId="3214529896" sldId="267"/>
            <ac:picMk id="3" creationId="{56C64730-2E44-04D6-BBDE-363684AA63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766" y="1040736"/>
            <a:ext cx="10284460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lang="en-US" spc="-5" dirty="0"/>
              <a:t>Book A Doctor Using MERN Stack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466625"/>
            <a:ext cx="4987290" cy="249042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Times New Roman"/>
                <a:cs typeface="Times New Roman"/>
              </a:rPr>
              <a:t>TEAM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MEMBER(BATCH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NO:</a:t>
            </a:r>
            <a:r>
              <a:rPr lang="en-US" sz="2400" spc="-5" dirty="0">
                <a:latin typeface="Times New Roman"/>
                <a:cs typeface="Times New Roman"/>
              </a:rPr>
              <a:t>09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Gowtham B(211520205044)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Harish S (211520205057)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Hari Vignesh (211521205050)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Gokul Krishnan K (211521205043)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1386" y="3464488"/>
            <a:ext cx="5345430" cy="30905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Dr.S.SUMA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CHRISTAL MARY M.E.,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TECHNOLOGY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 OF TECHNOLOGY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C64730-2E44-04D6-BBDE-363684AA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0"/>
            <a:ext cx="12192000" cy="65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6728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597025" y="1884970"/>
            <a:ext cx="8986520" cy="35443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Express, React, Node.js). The application aims to streamline the process of booking medical appointments, providing a user-friendly interface for patients to search for doctors by specialty, location, and availability, and make instant bookings.</a:t>
            </a: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leverages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data,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responsive user interface,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server-side functionality. The integration of these technologies enables a full-stack, highly scalable, and robust web solution that optimizes the process of scheduling doctor appointments.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38100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9635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access to healthcare services must be as seamless and efficient as possible. Traditional methods of scheduling doctor appointments, such as phone calls or in-person visits to clinics, can often lead to long waiting times, miscommunication, and a lack of transparency. With the increasing digitization of services, there is a growing need for a modern, user-friendly solution that simplifies the process of finding and booking medical professionals</a:t>
            </a: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is designed to address this need by offering a comprehensive, online platform where patients can easily search for doctors, view their availability, and book appointments with just a few clicks. Built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powerful combination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application ensures a responsive, scalable, and highly efficient experience for both patients and doctors</a:t>
            </a:r>
            <a:r>
              <a:rPr lang="en-US" sz="2000" dirty="0"/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patients to filter doctors based on specialties, locations, and available time slots. Doctors, in turn, have access to a dashboard where they can manage appointments, update availability, and communicate with patients. The platform also includes robust authentication mechanisms to ensure privacy and security of user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825" y="603117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Proposed</a:t>
            </a:r>
            <a:r>
              <a:rPr sz="4800" spc="-90" dirty="0"/>
              <a:t> </a:t>
            </a:r>
            <a:r>
              <a:rPr sz="4800" spc="-5" dirty="0"/>
              <a:t>system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3026"/>
            <a:ext cx="10896600" cy="337464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aims to create a seamless, efficient, and user-friendly platform for patients to book appointments with doctors. By leveraging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and Node.js), the system ensures scalability, responsiveness, and ease of maintenance. Below is a detailed breakdown of the proposed system.</a:t>
            </a:r>
          </a:p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will allow patients and doctors to interact efficiently, automating and streamlining the entire booking process. It leverages the power of the MERN stack to deliver a robust, scalable, and responsive solution for modern healthcare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477" y="990600"/>
            <a:ext cx="429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Front-end Model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09A7D-36EE-4951-4420-EAA3666FCAC1}"/>
              </a:ext>
            </a:extLst>
          </p:cNvPr>
          <p:cNvSpPr txBox="1"/>
          <p:nvPr/>
        </p:nvSpPr>
        <p:spPr>
          <a:xfrm>
            <a:off x="1904998" y="1997838"/>
            <a:ext cx="883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powerful and popular JavaScript library for creating user interfaces. React will be responsible for rendering the components and managing the state of the application to deliver a smooth, interactive, and responsive experience to both patients and doctors. Below is a breakdown of how the frontend will be designed and its key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frontend, powered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ensures a responsive, fast, and scalable user interface for the "Book a Doctor" platform. It integrates seamlessly with the backend APIs, ensuring real-time booking and appointment management while delivering a great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D02B78-7FBE-0837-FB97-03158B9C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5257800" cy="28129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3F72E-1DDD-1E46-C433-1F2A03F4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6324600" cy="28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3476E-C728-F036-9DA2-FEBE8DFC0F39}"/>
              </a:ext>
            </a:extLst>
          </p:cNvPr>
          <p:cNvSpPr txBox="1"/>
          <p:nvPr/>
        </p:nvSpPr>
        <p:spPr>
          <a:xfrm>
            <a:off x="3945411" y="914400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Model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62B9-52C0-03E0-FBB8-09B32849A8A5}"/>
              </a:ext>
            </a:extLst>
          </p:cNvPr>
          <p:cNvSpPr txBox="1"/>
          <p:nvPr/>
        </p:nvSpPr>
        <p:spPr>
          <a:xfrm>
            <a:off x="1523999" y="21336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the core that handles business logic, manages data, and communicates between the frontend and the database. The backend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database. The backend handles user authentication, data storage, appointment management, and API endpoints that the frontend interacts with.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backend model ensures a structured and secure approach to managing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providing efficient data storage, user management, and seamless integration with the frontend through a RESTful API.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8DC894-8897-2E74-9313-4DE462F9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8F450-9FBC-FD82-E538-8536A8656A76}"/>
              </a:ext>
            </a:extLst>
          </p:cNvPr>
          <p:cNvSpPr txBox="1"/>
          <p:nvPr/>
        </p:nvSpPr>
        <p:spPr>
          <a:xfrm>
            <a:off x="3657600" y="762000"/>
            <a:ext cx="464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1A2CD-EC40-12EF-D332-0843313528C1}"/>
              </a:ext>
            </a:extLst>
          </p:cNvPr>
          <p:cNvSpPr txBox="1"/>
          <p:nvPr/>
        </p:nvSpPr>
        <p:spPr>
          <a:xfrm>
            <a:off x="2438400" y="2209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designed to streamline the process of booking medical appointments, allowing patients to search for doctors and book appointments based on real-time availability. The application will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Node.js) for both backend and frontend development, creating a full-stack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working model demonstrates how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functions end-to-end using the MERN stack. By integrating a user-friendly frontend with a robust backend and database, the system provides a seamless and efficient way for patients to book appointments and for doctors to manage their schedules.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895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Book A Doctor Using MERN Stack</vt:lpstr>
      <vt:lpstr>Abstract</vt:lpstr>
      <vt:lpstr>Introduction</vt:lpstr>
      <vt:lpstr>Proposed system</vt:lpstr>
      <vt:lpstr>Front-end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slot detection using yoloV8 and IOU threshold to detect whether car is parked correctly</dc:title>
  <dc:creator>Shirley</dc:creator>
  <cp:lastModifiedBy>Gowtham Baskaran</cp:lastModifiedBy>
  <cp:revision>1</cp:revision>
  <dcterms:created xsi:type="dcterms:W3CDTF">2024-02-15T12:58:00Z</dcterms:created>
  <dcterms:modified xsi:type="dcterms:W3CDTF">2024-10-08T14:22:43Z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